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4" r:id="rId3"/>
    <p:sldId id="258" r:id="rId4"/>
    <p:sldId id="281" r:id="rId5"/>
    <p:sldId id="283" r:id="rId6"/>
    <p:sldId id="291" r:id="rId7"/>
    <p:sldId id="292" r:id="rId8"/>
    <p:sldId id="256" r:id="rId9"/>
    <p:sldId id="265" r:id="rId10"/>
    <p:sldId id="266" r:id="rId11"/>
    <p:sldId id="267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dical" id="{0B5241F4-FA2B-4F93-A014-6D382E84A7F4}">
          <p14:sldIdLst>
            <p14:sldId id="257"/>
            <p14:sldId id="294"/>
            <p14:sldId id="258"/>
            <p14:sldId id="281"/>
            <p14:sldId id="283"/>
            <p14:sldId id="291"/>
            <p14:sldId id="292"/>
            <p14:sldId id="256"/>
            <p14:sldId id="265"/>
            <p14:sldId id="266"/>
            <p14:sldId id="26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83D"/>
    <a:srgbClr val="AF3648"/>
    <a:srgbClr val="FFFFFF"/>
    <a:srgbClr val="0B779A"/>
    <a:srgbClr val="0C9FBE"/>
    <a:srgbClr val="F3C8A6"/>
    <a:srgbClr val="262626"/>
    <a:srgbClr val="525252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98" autoAdjust="0"/>
    <p:restoredTop sz="94374" autoAdjust="0"/>
  </p:normalViewPr>
  <p:slideViewPr>
    <p:cSldViewPr snapToGrid="0" showGuides="1">
      <p:cViewPr varScale="1">
        <p:scale>
          <a:sx n="185" d="100"/>
          <a:sy n="185" d="100"/>
        </p:scale>
        <p:origin x="184" y="360"/>
      </p:cViewPr>
      <p:guideLst>
        <p:guide orient="horz" pos="312"/>
        <p:guide pos="3840"/>
        <p:guide pos="312"/>
        <p:guide orient="horz" pos="2260"/>
        <p:guide pos="7355"/>
        <p:guide orient="horz" pos="397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5970"/>
    </p:cViewPr>
  </p:sorterViewPr>
  <p:notesViewPr>
    <p:cSldViewPr snapToGrid="0" showGuides="1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58D4C-FD6E-4A0F-9F0F-419FEFCA198E}" type="datetimeFigureOut">
              <a:rPr lang="en-US" smtClean="0"/>
              <a:t>6/26/25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9C022-20CB-4A80-9C46-E59B8FC261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6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9ED6A-9395-478F-AAAD-EC025A98B6AF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787C3-2949-481F-9692-EA051421C2C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0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lay 5"/>
          <p:cNvSpPr/>
          <p:nvPr userDrawn="1"/>
        </p:nvSpPr>
        <p:spPr>
          <a:xfrm rot="10800000">
            <a:off x="11646568" y="476250"/>
            <a:ext cx="545432" cy="589657"/>
          </a:xfrm>
          <a:prstGeom prst="flowChartDelay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1703269" y="6209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/>
              <a:t>‹N°›</a:t>
            </a:fld>
            <a:endParaRPr lang="en-US" sz="1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1"/>
          </p:nvPr>
        </p:nvSpPr>
        <p:spPr>
          <a:xfrm>
            <a:off x="2224443" y="281219"/>
            <a:ext cx="7743115" cy="78109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</a:lstStyle>
          <a:p>
            <a:pPr lvl="0"/>
            <a:endParaRPr lang="en-GB" dirty="0"/>
          </a:p>
        </p:txBody>
      </p:sp>
      <p:grpSp>
        <p:nvGrpSpPr>
          <p:cNvPr id="90" name="Group 89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91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11388" y="939446"/>
            <a:ext cx="7756525" cy="341312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z="1100" dirty="0"/>
              <a:t>Insert subtitle here</a:t>
            </a:r>
            <a:endParaRPr lang="en-US" dirty="0"/>
          </a:p>
        </p:txBody>
      </p:sp>
      <p:sp>
        <p:nvSpPr>
          <p:cNvPr id="61" name="Freeform 9"/>
          <p:cNvSpPr>
            <a:spLocks/>
          </p:cNvSpPr>
          <p:nvPr userDrawn="1"/>
        </p:nvSpPr>
        <p:spPr bwMode="auto">
          <a:xfrm>
            <a:off x="5692775" y="1272352"/>
            <a:ext cx="806450" cy="31750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rgbClr val="22383D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0DB10E-B697-29FC-509B-A8F2E4E6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" y="14597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014413"/>
            <a:ext cx="12192000" cy="514667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8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05513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Flowchart: Delay 28"/>
          <p:cNvSpPr/>
          <p:nvPr userDrawn="1"/>
        </p:nvSpPr>
        <p:spPr>
          <a:xfrm>
            <a:off x="6005140" y="1221371"/>
            <a:ext cx="545432" cy="589657"/>
          </a:xfrm>
          <a:prstGeom prst="flowChartDelay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31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0737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33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91088" y="928688"/>
            <a:ext cx="6575425" cy="5929312"/>
          </a:xfrm>
        </p:spPr>
        <p:txBody>
          <a:bodyPr/>
          <a:lstStyle/>
          <a:p>
            <a:endParaRPr lang="en-GB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1"/>
          </p:nvPr>
        </p:nvSpPr>
        <p:spPr>
          <a:xfrm>
            <a:off x="986710" y="2229852"/>
            <a:ext cx="2724391" cy="15859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3200" b="1">
                <a:latin typeface="+mj-l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5" name="Flowchart: Delay 64"/>
          <p:cNvSpPr/>
          <p:nvPr userDrawn="1"/>
        </p:nvSpPr>
        <p:spPr>
          <a:xfrm rot="10800000">
            <a:off x="11646568" y="476250"/>
            <a:ext cx="545432" cy="589657"/>
          </a:xfrm>
          <a:prstGeom prst="flowChartDelay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 userDrawn="1"/>
        </p:nvSpPr>
        <p:spPr>
          <a:xfrm>
            <a:off x="11703269" y="6209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/>
              <a:t>‹N°›</a:t>
            </a:fld>
            <a:endParaRPr lang="en-US" sz="1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BA4C90D3-639F-24FF-615F-CCE754AED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" y="14597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0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956044"/>
            <a:ext cx="12192000" cy="3200400"/>
          </a:xfrm>
        </p:spPr>
        <p:txBody>
          <a:bodyPr/>
          <a:lstStyle/>
          <a:p>
            <a:endParaRPr lang="en-GB"/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11"/>
          </p:nvPr>
        </p:nvSpPr>
        <p:spPr>
          <a:xfrm>
            <a:off x="2224443" y="281219"/>
            <a:ext cx="7743115" cy="78109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7" name="Flowchart: Delay 66"/>
          <p:cNvSpPr/>
          <p:nvPr userDrawn="1"/>
        </p:nvSpPr>
        <p:spPr>
          <a:xfrm rot="10800000">
            <a:off x="11646568" y="476250"/>
            <a:ext cx="545432" cy="589657"/>
          </a:xfrm>
          <a:prstGeom prst="flowChartDelay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 userDrawn="1"/>
        </p:nvSpPr>
        <p:spPr>
          <a:xfrm>
            <a:off x="11703269" y="6209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/>
              <a:t>‹N°›</a:t>
            </a:fld>
            <a:endParaRPr lang="en-US" sz="1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95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9" name="Freeform 9"/>
          <p:cNvSpPr>
            <a:spLocks/>
          </p:cNvSpPr>
          <p:nvPr userDrawn="1"/>
        </p:nvSpPr>
        <p:spPr bwMode="auto">
          <a:xfrm>
            <a:off x="5692775" y="1272352"/>
            <a:ext cx="806450" cy="31750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rgbClr val="22383D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11388" y="939446"/>
            <a:ext cx="7756525" cy="301156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z="1100" dirty="0"/>
              <a:t>Insert subtitle here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sz="18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E425B4F-21A2-1DED-2386-0556D3D66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" y="14597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animBg="1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37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52525" y="2163763"/>
            <a:ext cx="9886950" cy="2360612"/>
          </a:xfrm>
        </p:spPr>
        <p:txBody>
          <a:bodyPr/>
          <a:lstStyle/>
          <a:p>
            <a:endParaRPr lang="en-GB"/>
          </a:p>
        </p:txBody>
      </p:sp>
      <p:sp>
        <p:nvSpPr>
          <p:cNvPr id="61" name="Flowchart: Delay 60"/>
          <p:cNvSpPr/>
          <p:nvPr userDrawn="1"/>
        </p:nvSpPr>
        <p:spPr>
          <a:xfrm rot="10800000">
            <a:off x="11646568" y="476250"/>
            <a:ext cx="545432" cy="589657"/>
          </a:xfrm>
          <a:prstGeom prst="flowChartDelay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 userDrawn="1"/>
        </p:nvSpPr>
        <p:spPr>
          <a:xfrm>
            <a:off x="11703269" y="6209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/>
              <a:t>‹N°›</a:t>
            </a:fld>
            <a:endParaRPr lang="en-US" sz="1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Text Placeholder 34"/>
          <p:cNvSpPr>
            <a:spLocks noGrp="1"/>
          </p:cNvSpPr>
          <p:nvPr>
            <p:ph type="body" sz="quarter" idx="11"/>
          </p:nvPr>
        </p:nvSpPr>
        <p:spPr>
          <a:xfrm>
            <a:off x="2224443" y="281219"/>
            <a:ext cx="7743115" cy="78109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11388" y="939446"/>
            <a:ext cx="7756525" cy="341312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z="1100" dirty="0"/>
              <a:t>Insert subtitle here</a:t>
            </a:r>
            <a:endParaRPr lang="en-US" dirty="0"/>
          </a:p>
        </p:txBody>
      </p:sp>
      <p:sp>
        <p:nvSpPr>
          <p:cNvPr id="63" name="Freeform 9"/>
          <p:cNvSpPr>
            <a:spLocks/>
          </p:cNvSpPr>
          <p:nvPr userDrawn="1"/>
        </p:nvSpPr>
        <p:spPr bwMode="auto">
          <a:xfrm>
            <a:off x="5692775" y="1272352"/>
            <a:ext cx="806450" cy="31750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rgbClr val="22383D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9979E46-0854-056D-37FA-27F1E1720B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" y="14597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34"/>
          <p:cNvSpPr>
            <a:spLocks noGrp="1"/>
          </p:cNvSpPr>
          <p:nvPr>
            <p:ph type="body" sz="quarter" idx="11"/>
          </p:nvPr>
        </p:nvSpPr>
        <p:spPr>
          <a:xfrm>
            <a:off x="1090821" y="1935206"/>
            <a:ext cx="4556943" cy="161481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60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59376" y="2567669"/>
            <a:ext cx="1430338" cy="14303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111193" y="2567669"/>
            <a:ext cx="1430338" cy="14303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663010" y="2567669"/>
            <a:ext cx="1430338" cy="14303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231318" y="2567669"/>
            <a:ext cx="1430338" cy="14303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67" name="Flowchart: Delay 66"/>
          <p:cNvSpPr/>
          <p:nvPr userDrawn="1"/>
        </p:nvSpPr>
        <p:spPr>
          <a:xfrm rot="10800000">
            <a:off x="11646568" y="476250"/>
            <a:ext cx="545432" cy="589657"/>
          </a:xfrm>
          <a:prstGeom prst="flowChartDelay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 userDrawn="1"/>
        </p:nvSpPr>
        <p:spPr>
          <a:xfrm>
            <a:off x="11703269" y="6209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/>
              <a:t>‹N°›</a:t>
            </a:fld>
            <a:endParaRPr lang="en-US" sz="1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9" name="Group 68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4" name="Text Placeholder 34"/>
          <p:cNvSpPr>
            <a:spLocks noGrp="1"/>
          </p:cNvSpPr>
          <p:nvPr>
            <p:ph type="body" sz="quarter" idx="14"/>
          </p:nvPr>
        </p:nvSpPr>
        <p:spPr>
          <a:xfrm>
            <a:off x="2224443" y="281219"/>
            <a:ext cx="7743115" cy="78109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11388" y="939446"/>
            <a:ext cx="7756525" cy="341312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z="1100" dirty="0"/>
              <a:t>Insert subtitle here</a:t>
            </a:r>
            <a:endParaRPr lang="en-US" dirty="0"/>
          </a:p>
        </p:txBody>
      </p:sp>
      <p:sp>
        <p:nvSpPr>
          <p:cNvPr id="65" name="Freeform 9"/>
          <p:cNvSpPr>
            <a:spLocks/>
          </p:cNvSpPr>
          <p:nvPr userDrawn="1"/>
        </p:nvSpPr>
        <p:spPr bwMode="auto">
          <a:xfrm>
            <a:off x="5692775" y="1272352"/>
            <a:ext cx="806450" cy="31750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rgbClr val="22383D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3BBC90B-D01C-704C-3613-C6D23E6193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" y="14597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05263" y="465138"/>
            <a:ext cx="4151312" cy="6392862"/>
          </a:xfrm>
        </p:spPr>
        <p:txBody>
          <a:bodyPr/>
          <a:lstStyle/>
          <a:p>
            <a:endParaRPr lang="en-GB"/>
          </a:p>
        </p:txBody>
      </p:sp>
      <p:sp>
        <p:nvSpPr>
          <p:cNvPr id="60" name="Flowchart: Delay 59"/>
          <p:cNvSpPr/>
          <p:nvPr userDrawn="1"/>
        </p:nvSpPr>
        <p:spPr>
          <a:xfrm rot="10800000">
            <a:off x="11646568" y="476250"/>
            <a:ext cx="545432" cy="589657"/>
          </a:xfrm>
          <a:prstGeom prst="flowChartDelay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 userDrawn="1"/>
        </p:nvSpPr>
        <p:spPr>
          <a:xfrm>
            <a:off x="11703269" y="6209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/>
              <a:t>‹N°›</a:t>
            </a:fld>
            <a:endParaRPr lang="en-US" sz="1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232DB610-880A-3C43-C3EC-F25248EE1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" y="14597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6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36675" y="2279650"/>
            <a:ext cx="2532063" cy="3348038"/>
          </a:xfrm>
        </p:spPr>
        <p:txBody>
          <a:bodyPr/>
          <a:lstStyle/>
          <a:p>
            <a:endParaRPr lang="en-GB"/>
          </a:p>
        </p:txBody>
      </p:sp>
      <p:sp>
        <p:nvSpPr>
          <p:cNvPr id="66" name="Flowchart: Delay 65"/>
          <p:cNvSpPr/>
          <p:nvPr userDrawn="1"/>
        </p:nvSpPr>
        <p:spPr>
          <a:xfrm rot="10800000">
            <a:off x="11646568" y="476250"/>
            <a:ext cx="545432" cy="589657"/>
          </a:xfrm>
          <a:prstGeom prst="flowChartDelay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 userDrawn="1"/>
        </p:nvSpPr>
        <p:spPr>
          <a:xfrm>
            <a:off x="11703269" y="6209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/>
              <a:t>‹N°›</a:t>
            </a:fld>
            <a:endParaRPr lang="en-US" sz="1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3" name="Text Placeholder 34"/>
          <p:cNvSpPr>
            <a:spLocks noGrp="1"/>
          </p:cNvSpPr>
          <p:nvPr>
            <p:ph type="body" sz="quarter" idx="11"/>
          </p:nvPr>
        </p:nvSpPr>
        <p:spPr>
          <a:xfrm>
            <a:off x="2224443" y="281219"/>
            <a:ext cx="7743115" cy="78109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11388" y="939446"/>
            <a:ext cx="7756525" cy="341312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z="1100" dirty="0"/>
              <a:t>Insert subtitle here</a:t>
            </a:r>
            <a:endParaRPr lang="en-US" dirty="0"/>
          </a:p>
        </p:txBody>
      </p:sp>
      <p:sp>
        <p:nvSpPr>
          <p:cNvPr id="62" name="Freeform 9"/>
          <p:cNvSpPr>
            <a:spLocks/>
          </p:cNvSpPr>
          <p:nvPr userDrawn="1"/>
        </p:nvSpPr>
        <p:spPr bwMode="auto">
          <a:xfrm>
            <a:off x="5692775" y="1272352"/>
            <a:ext cx="806450" cy="31750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rgbClr val="22383D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1EEC265-0890-28E0-21C3-6396E0D08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" y="14597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/>
          <p:cNvSpPr>
            <a:spLocks noGrp="1"/>
          </p:cNvSpPr>
          <p:nvPr>
            <p:ph type="pic" sz="quarter" idx="12"/>
          </p:nvPr>
        </p:nvSpPr>
        <p:spPr>
          <a:xfrm>
            <a:off x="-1562100" y="2559893"/>
            <a:ext cx="4516438" cy="2546350"/>
          </a:xfrm>
        </p:spPr>
        <p:txBody>
          <a:bodyPr/>
          <a:lstStyle/>
          <a:p>
            <a:endParaRPr lang="en-GB"/>
          </a:p>
        </p:txBody>
      </p:sp>
      <p:sp>
        <p:nvSpPr>
          <p:cNvPr id="66" name="Flowchart: Delay 65"/>
          <p:cNvSpPr/>
          <p:nvPr userDrawn="1"/>
        </p:nvSpPr>
        <p:spPr>
          <a:xfrm rot="10800000">
            <a:off x="11646568" y="476250"/>
            <a:ext cx="545432" cy="589657"/>
          </a:xfrm>
          <a:prstGeom prst="flowChartDelay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 userDrawn="1"/>
        </p:nvSpPr>
        <p:spPr>
          <a:xfrm>
            <a:off x="11703269" y="6209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/>
              <a:t>‹N°›</a:t>
            </a:fld>
            <a:endParaRPr lang="en-US" sz="1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3" name="Text Placeholder 34"/>
          <p:cNvSpPr>
            <a:spLocks noGrp="1"/>
          </p:cNvSpPr>
          <p:nvPr>
            <p:ph type="body" sz="quarter" idx="11"/>
          </p:nvPr>
        </p:nvSpPr>
        <p:spPr>
          <a:xfrm>
            <a:off x="2224443" y="281219"/>
            <a:ext cx="7743115" cy="78109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211388" y="939446"/>
            <a:ext cx="7756525" cy="341312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z="1100" dirty="0"/>
              <a:t>Insert subtitle here</a:t>
            </a:r>
            <a:endParaRPr lang="en-US" dirty="0"/>
          </a:p>
        </p:txBody>
      </p:sp>
      <p:sp>
        <p:nvSpPr>
          <p:cNvPr id="62" name="Freeform 9"/>
          <p:cNvSpPr>
            <a:spLocks/>
          </p:cNvSpPr>
          <p:nvPr userDrawn="1"/>
        </p:nvSpPr>
        <p:spPr bwMode="auto">
          <a:xfrm>
            <a:off x="5692775" y="1272352"/>
            <a:ext cx="806450" cy="31750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rgbClr val="22383D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19B0B7F-9D1F-BC3B-0B09-C429F74BD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" y="14597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4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5646D-B699-4780-8D58-042D81309D29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73F7B-ABB1-47F5-BBAB-BC520BD8A9C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73" r:id="rId3"/>
    <p:sldLayoutId id="2147483667" r:id="rId4"/>
    <p:sldLayoutId id="2147483668" r:id="rId5"/>
    <p:sldLayoutId id="2147483663" r:id="rId6"/>
    <p:sldLayoutId id="2147483669" r:id="rId7"/>
    <p:sldLayoutId id="2147483675" r:id="rId8"/>
    <p:sldLayoutId id="2147483674" r:id="rId9"/>
    <p:sldLayoutId id="2147483661" r:id="rId10"/>
    <p:sldLayoutId id="2147483662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4993DAA-097D-7C03-C3C8-2BD71C940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5AEC9056-9C2F-A33D-D22B-D4D8B552BCBD}"/>
              </a:ext>
            </a:extLst>
          </p:cNvPr>
          <p:cNvSpPr txBox="1">
            <a:spLocks/>
          </p:cNvSpPr>
          <p:nvPr/>
        </p:nvSpPr>
        <p:spPr>
          <a:xfrm>
            <a:off x="168965" y="6315080"/>
            <a:ext cx="4770783" cy="4238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Avenir Black" panose="02000503020000020003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ORAL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2726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9862" y="1979247"/>
            <a:ext cx="6509534" cy="3828938"/>
            <a:chOff x="4763" y="1588"/>
            <a:chExt cx="12139612" cy="7140575"/>
          </a:xfrm>
          <a:solidFill>
            <a:schemeClr val="tx1">
              <a:lumMod val="40000"/>
              <a:lumOff val="60000"/>
            </a:schemeClr>
          </a:solidFill>
        </p:grpSpPr>
        <p:grpSp>
          <p:nvGrpSpPr>
            <p:cNvPr id="3" name="Group 205"/>
            <p:cNvGrpSpPr>
              <a:grpSpLocks/>
            </p:cNvGrpSpPr>
            <p:nvPr/>
          </p:nvGrpSpPr>
          <p:grpSpPr bwMode="auto">
            <a:xfrm>
              <a:off x="4763" y="1588"/>
              <a:ext cx="12139612" cy="7140575"/>
              <a:chOff x="3" y="1"/>
              <a:chExt cx="7647" cy="4498"/>
            </a:xfrm>
            <a:grpFill/>
          </p:grpSpPr>
          <p:sp>
            <p:nvSpPr>
              <p:cNvPr id="236" name="Freeform 5"/>
              <p:cNvSpPr>
                <a:spLocks noEditPoints="1"/>
              </p:cNvSpPr>
              <p:nvPr/>
            </p:nvSpPr>
            <p:spPr bwMode="auto">
              <a:xfrm>
                <a:off x="3206" y="287"/>
                <a:ext cx="3995" cy="3538"/>
              </a:xfrm>
              <a:custGeom>
                <a:avLst/>
                <a:gdLst>
                  <a:gd name="T0" fmla="*/ 1599 w 2327"/>
                  <a:gd name="T1" fmla="*/ 1383 h 2063"/>
                  <a:gd name="T2" fmla="*/ 1730 w 2327"/>
                  <a:gd name="T3" fmla="*/ 1266 h 2063"/>
                  <a:gd name="T4" fmla="*/ 1848 w 2327"/>
                  <a:gd name="T5" fmla="*/ 1073 h 2063"/>
                  <a:gd name="T6" fmla="*/ 1856 w 2327"/>
                  <a:gd name="T7" fmla="*/ 937 h 2063"/>
                  <a:gd name="T8" fmla="*/ 1993 w 2327"/>
                  <a:gd name="T9" fmla="*/ 806 h 2063"/>
                  <a:gd name="T10" fmla="*/ 1994 w 2327"/>
                  <a:gd name="T11" fmla="*/ 601 h 2063"/>
                  <a:gd name="T12" fmla="*/ 1937 w 2327"/>
                  <a:gd name="T13" fmla="*/ 467 h 2063"/>
                  <a:gd name="T14" fmla="*/ 2135 w 2327"/>
                  <a:gd name="T15" fmla="*/ 339 h 2063"/>
                  <a:gd name="T16" fmla="*/ 2224 w 2327"/>
                  <a:gd name="T17" fmla="*/ 546 h 2063"/>
                  <a:gd name="T18" fmla="*/ 2242 w 2327"/>
                  <a:gd name="T19" fmla="*/ 369 h 2063"/>
                  <a:gd name="T20" fmla="*/ 2266 w 2327"/>
                  <a:gd name="T21" fmla="*/ 132 h 2063"/>
                  <a:gd name="T22" fmla="*/ 2138 w 2327"/>
                  <a:gd name="T23" fmla="*/ 32 h 2063"/>
                  <a:gd name="T24" fmla="*/ 1809 w 2327"/>
                  <a:gd name="T25" fmla="*/ 76 h 2063"/>
                  <a:gd name="T26" fmla="*/ 1627 w 2327"/>
                  <a:gd name="T27" fmla="*/ 125 h 2063"/>
                  <a:gd name="T28" fmla="*/ 1435 w 2327"/>
                  <a:gd name="T29" fmla="*/ 121 h 2063"/>
                  <a:gd name="T30" fmla="*/ 1326 w 2327"/>
                  <a:gd name="T31" fmla="*/ 61 h 2063"/>
                  <a:gd name="T32" fmla="*/ 1125 w 2327"/>
                  <a:gd name="T33" fmla="*/ 89 h 2063"/>
                  <a:gd name="T34" fmla="*/ 1095 w 2327"/>
                  <a:gd name="T35" fmla="*/ 293 h 2063"/>
                  <a:gd name="T36" fmla="*/ 994 w 2327"/>
                  <a:gd name="T37" fmla="*/ 260 h 2063"/>
                  <a:gd name="T38" fmla="*/ 981 w 2327"/>
                  <a:gd name="T39" fmla="*/ 299 h 2063"/>
                  <a:gd name="T40" fmla="*/ 872 w 2327"/>
                  <a:gd name="T41" fmla="*/ 394 h 2063"/>
                  <a:gd name="T42" fmla="*/ 688 w 2327"/>
                  <a:gd name="T43" fmla="*/ 467 h 2063"/>
                  <a:gd name="T44" fmla="*/ 680 w 2327"/>
                  <a:gd name="T45" fmla="*/ 443 h 2063"/>
                  <a:gd name="T46" fmla="*/ 467 w 2327"/>
                  <a:gd name="T47" fmla="*/ 369 h 2063"/>
                  <a:gd name="T48" fmla="*/ 393 w 2327"/>
                  <a:gd name="T49" fmla="*/ 417 h 2063"/>
                  <a:gd name="T50" fmla="*/ 310 w 2327"/>
                  <a:gd name="T51" fmla="*/ 562 h 2063"/>
                  <a:gd name="T52" fmla="*/ 430 w 2327"/>
                  <a:gd name="T53" fmla="*/ 692 h 2063"/>
                  <a:gd name="T54" fmla="*/ 484 w 2327"/>
                  <a:gd name="T55" fmla="*/ 614 h 2063"/>
                  <a:gd name="T56" fmla="*/ 454 w 2327"/>
                  <a:gd name="T57" fmla="*/ 733 h 2063"/>
                  <a:gd name="T58" fmla="*/ 328 w 2327"/>
                  <a:gd name="T59" fmla="*/ 692 h 2063"/>
                  <a:gd name="T60" fmla="*/ 149 w 2327"/>
                  <a:gd name="T61" fmla="*/ 927 h 2063"/>
                  <a:gd name="T62" fmla="*/ 358 w 2327"/>
                  <a:gd name="T63" fmla="*/ 927 h 2063"/>
                  <a:gd name="T64" fmla="*/ 389 w 2327"/>
                  <a:gd name="T65" fmla="*/ 898 h 2063"/>
                  <a:gd name="T66" fmla="*/ 551 w 2327"/>
                  <a:gd name="T67" fmla="*/ 974 h 2063"/>
                  <a:gd name="T68" fmla="*/ 643 w 2327"/>
                  <a:gd name="T69" fmla="*/ 1120 h 2063"/>
                  <a:gd name="T70" fmla="*/ 257 w 2327"/>
                  <a:gd name="T71" fmla="*/ 1044 h 2063"/>
                  <a:gd name="T72" fmla="*/ 9 w 2327"/>
                  <a:gd name="T73" fmla="*/ 1394 h 2063"/>
                  <a:gd name="T74" fmla="*/ 359 w 2327"/>
                  <a:gd name="T75" fmla="*/ 1550 h 2063"/>
                  <a:gd name="T76" fmla="*/ 508 w 2327"/>
                  <a:gd name="T77" fmla="*/ 2057 h 2063"/>
                  <a:gd name="T78" fmla="*/ 788 w 2327"/>
                  <a:gd name="T79" fmla="*/ 1603 h 2063"/>
                  <a:gd name="T80" fmla="*/ 691 w 2327"/>
                  <a:gd name="T81" fmla="*/ 1174 h 2063"/>
                  <a:gd name="T82" fmla="*/ 1016 w 2327"/>
                  <a:gd name="T83" fmla="*/ 1289 h 2063"/>
                  <a:gd name="T84" fmla="*/ 963 w 2327"/>
                  <a:gd name="T85" fmla="*/ 1191 h 2063"/>
                  <a:gd name="T86" fmla="*/ 1249 w 2327"/>
                  <a:gd name="T87" fmla="*/ 1377 h 2063"/>
                  <a:gd name="T88" fmla="*/ 1511 w 2327"/>
                  <a:gd name="T89" fmla="*/ 1306 h 2063"/>
                  <a:gd name="T90" fmla="*/ 2225 w 2327"/>
                  <a:gd name="T91" fmla="*/ 201 h 2063"/>
                  <a:gd name="T92" fmla="*/ 1713 w 2327"/>
                  <a:gd name="T93" fmla="*/ 757 h 2063"/>
                  <a:gd name="T94" fmla="*/ 390 w 2327"/>
                  <a:gd name="T95" fmla="*/ 651 h 2063"/>
                  <a:gd name="T96" fmla="*/ 494 w 2327"/>
                  <a:gd name="T97" fmla="*/ 369 h 2063"/>
                  <a:gd name="T98" fmla="*/ 557 w 2327"/>
                  <a:gd name="T99" fmla="*/ 583 h 2063"/>
                  <a:gd name="T100" fmla="*/ 237 w 2327"/>
                  <a:gd name="T101" fmla="*/ 1463 h 2063"/>
                  <a:gd name="T102" fmla="*/ 648 w 2327"/>
                  <a:gd name="T103" fmla="*/ 1675 h 2063"/>
                  <a:gd name="T104" fmla="*/ 685 w 2327"/>
                  <a:gd name="T105" fmla="*/ 1548 h 2063"/>
                  <a:gd name="T106" fmla="*/ 670 w 2327"/>
                  <a:gd name="T107" fmla="*/ 854 h 2063"/>
                  <a:gd name="T108" fmla="*/ 583 w 2327"/>
                  <a:gd name="T109" fmla="*/ 489 h 2063"/>
                  <a:gd name="T110" fmla="*/ 596 w 2327"/>
                  <a:gd name="T111" fmla="*/ 911 h 2063"/>
                  <a:gd name="T112" fmla="*/ 711 w 2327"/>
                  <a:gd name="T113" fmla="*/ 907 h 2063"/>
                  <a:gd name="T114" fmla="*/ 878 w 2327"/>
                  <a:gd name="T115" fmla="*/ 901 h 2063"/>
                  <a:gd name="T116" fmla="*/ 1074 w 2327"/>
                  <a:gd name="T117" fmla="*/ 387 h 2063"/>
                  <a:gd name="T118" fmla="*/ 1201 w 2327"/>
                  <a:gd name="T119" fmla="*/ 24 h 2063"/>
                  <a:gd name="T120" fmla="*/ 1244 w 2327"/>
                  <a:gd name="T121" fmla="*/ 94 h 2063"/>
                  <a:gd name="T122" fmla="*/ 1396 w 2327"/>
                  <a:gd name="T123" fmla="*/ 810 h 2063"/>
                  <a:gd name="T124" fmla="*/ 1551 w 2327"/>
                  <a:gd name="T125" fmla="*/ 691 h 2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7" h="2063">
                    <a:moveTo>
                      <a:pt x="1550" y="1331"/>
                    </a:moveTo>
                    <a:cubicBezTo>
                      <a:pt x="1550" y="1331"/>
                      <a:pt x="1552" y="1330"/>
                      <a:pt x="1552" y="1331"/>
                    </a:cubicBezTo>
                    <a:cubicBezTo>
                      <a:pt x="1556" y="1334"/>
                      <a:pt x="1560" y="1336"/>
                      <a:pt x="1561" y="1341"/>
                    </a:cubicBezTo>
                    <a:cubicBezTo>
                      <a:pt x="1561" y="1345"/>
                      <a:pt x="1562" y="1348"/>
                      <a:pt x="1564" y="1352"/>
                    </a:cubicBezTo>
                    <a:cubicBezTo>
                      <a:pt x="1567" y="1361"/>
                      <a:pt x="1568" y="1371"/>
                      <a:pt x="1574" y="1380"/>
                    </a:cubicBezTo>
                    <a:cubicBezTo>
                      <a:pt x="1575" y="1381"/>
                      <a:pt x="1576" y="1384"/>
                      <a:pt x="1576" y="1386"/>
                    </a:cubicBezTo>
                    <a:cubicBezTo>
                      <a:pt x="1577" y="1388"/>
                      <a:pt x="1577" y="1390"/>
                      <a:pt x="1578" y="1392"/>
                    </a:cubicBezTo>
                    <a:cubicBezTo>
                      <a:pt x="1580" y="1400"/>
                      <a:pt x="1580" y="1408"/>
                      <a:pt x="1578" y="1416"/>
                    </a:cubicBezTo>
                    <a:cubicBezTo>
                      <a:pt x="1577" y="1419"/>
                      <a:pt x="1577" y="1421"/>
                      <a:pt x="1577" y="1423"/>
                    </a:cubicBezTo>
                    <a:cubicBezTo>
                      <a:pt x="1579" y="1429"/>
                      <a:pt x="1578" y="1435"/>
                      <a:pt x="1576" y="1441"/>
                    </a:cubicBezTo>
                    <a:cubicBezTo>
                      <a:pt x="1574" y="1447"/>
                      <a:pt x="1575" y="1453"/>
                      <a:pt x="1582" y="1455"/>
                    </a:cubicBezTo>
                    <a:cubicBezTo>
                      <a:pt x="1583" y="1456"/>
                      <a:pt x="1583" y="1456"/>
                      <a:pt x="1584" y="1456"/>
                    </a:cubicBezTo>
                    <a:cubicBezTo>
                      <a:pt x="1590" y="1464"/>
                      <a:pt x="1597" y="1473"/>
                      <a:pt x="1603" y="1481"/>
                    </a:cubicBezTo>
                    <a:cubicBezTo>
                      <a:pt x="1606" y="1485"/>
                      <a:pt x="1606" y="1490"/>
                      <a:pt x="1606" y="1495"/>
                    </a:cubicBezTo>
                    <a:cubicBezTo>
                      <a:pt x="1606" y="1496"/>
                      <a:pt x="1607" y="1497"/>
                      <a:pt x="1608" y="1498"/>
                    </a:cubicBezTo>
                    <a:cubicBezTo>
                      <a:pt x="1609" y="1501"/>
                      <a:pt x="1610" y="1504"/>
                      <a:pt x="1610" y="1508"/>
                    </a:cubicBezTo>
                    <a:cubicBezTo>
                      <a:pt x="1609" y="1511"/>
                      <a:pt x="1611" y="1514"/>
                      <a:pt x="1613" y="1517"/>
                    </a:cubicBezTo>
                    <a:cubicBezTo>
                      <a:pt x="1616" y="1520"/>
                      <a:pt x="1620" y="1524"/>
                      <a:pt x="1621" y="1529"/>
                    </a:cubicBezTo>
                    <a:cubicBezTo>
                      <a:pt x="1621" y="1530"/>
                      <a:pt x="1623" y="1531"/>
                      <a:pt x="1624" y="1532"/>
                    </a:cubicBezTo>
                    <a:cubicBezTo>
                      <a:pt x="1626" y="1534"/>
                      <a:pt x="1628" y="1535"/>
                      <a:pt x="1629" y="1537"/>
                    </a:cubicBezTo>
                    <a:cubicBezTo>
                      <a:pt x="1632" y="1541"/>
                      <a:pt x="1636" y="1543"/>
                      <a:pt x="1641" y="1546"/>
                    </a:cubicBezTo>
                    <a:cubicBezTo>
                      <a:pt x="1646" y="1548"/>
                      <a:pt x="1651" y="1551"/>
                      <a:pt x="1657" y="1554"/>
                    </a:cubicBezTo>
                    <a:cubicBezTo>
                      <a:pt x="1656" y="1554"/>
                      <a:pt x="1656" y="1554"/>
                      <a:pt x="1656" y="1554"/>
                    </a:cubicBezTo>
                    <a:cubicBezTo>
                      <a:pt x="1657" y="1554"/>
                      <a:pt x="1657" y="1554"/>
                      <a:pt x="1658" y="1554"/>
                    </a:cubicBezTo>
                    <a:cubicBezTo>
                      <a:pt x="1657" y="1554"/>
                      <a:pt x="1657" y="1554"/>
                      <a:pt x="1657" y="1554"/>
                    </a:cubicBezTo>
                    <a:cubicBezTo>
                      <a:pt x="1658" y="1553"/>
                      <a:pt x="1659" y="1552"/>
                      <a:pt x="1660" y="1551"/>
                    </a:cubicBezTo>
                    <a:cubicBezTo>
                      <a:pt x="1662" y="1550"/>
                      <a:pt x="1663" y="1548"/>
                      <a:pt x="1662" y="1545"/>
                    </a:cubicBezTo>
                    <a:cubicBezTo>
                      <a:pt x="1660" y="1541"/>
                      <a:pt x="1658" y="1536"/>
                      <a:pt x="1655" y="1532"/>
                    </a:cubicBezTo>
                    <a:cubicBezTo>
                      <a:pt x="1651" y="1528"/>
                      <a:pt x="1651" y="1523"/>
                      <a:pt x="1650" y="1517"/>
                    </a:cubicBezTo>
                    <a:cubicBezTo>
                      <a:pt x="1650" y="1514"/>
                      <a:pt x="1650" y="1511"/>
                      <a:pt x="1650" y="1507"/>
                    </a:cubicBezTo>
                    <a:cubicBezTo>
                      <a:pt x="1650" y="1503"/>
                      <a:pt x="1649" y="1500"/>
                      <a:pt x="1647" y="1497"/>
                    </a:cubicBezTo>
                    <a:cubicBezTo>
                      <a:pt x="1643" y="1492"/>
                      <a:pt x="1638" y="1487"/>
                      <a:pt x="1633" y="1483"/>
                    </a:cubicBezTo>
                    <a:cubicBezTo>
                      <a:pt x="1627" y="1480"/>
                      <a:pt x="1623" y="1474"/>
                      <a:pt x="1616" y="1471"/>
                    </a:cubicBezTo>
                    <a:cubicBezTo>
                      <a:pt x="1611" y="1469"/>
                      <a:pt x="1608" y="1465"/>
                      <a:pt x="1608" y="1459"/>
                    </a:cubicBezTo>
                    <a:cubicBezTo>
                      <a:pt x="1608" y="1456"/>
                      <a:pt x="1607" y="1453"/>
                      <a:pt x="1605" y="1451"/>
                    </a:cubicBezTo>
                    <a:cubicBezTo>
                      <a:pt x="1601" y="1447"/>
                      <a:pt x="1599" y="1443"/>
                      <a:pt x="1597" y="1438"/>
                    </a:cubicBezTo>
                    <a:cubicBezTo>
                      <a:pt x="1593" y="1437"/>
                      <a:pt x="1590" y="1434"/>
                      <a:pt x="1589" y="1429"/>
                    </a:cubicBezTo>
                    <a:cubicBezTo>
                      <a:pt x="1589" y="1426"/>
                      <a:pt x="1589" y="1423"/>
                      <a:pt x="1590" y="1420"/>
                    </a:cubicBezTo>
                    <a:cubicBezTo>
                      <a:pt x="1594" y="1408"/>
                      <a:pt x="1598" y="1396"/>
                      <a:pt x="1599" y="1383"/>
                    </a:cubicBezTo>
                    <a:cubicBezTo>
                      <a:pt x="1599" y="1382"/>
                      <a:pt x="1599" y="1382"/>
                      <a:pt x="1600" y="1381"/>
                    </a:cubicBezTo>
                    <a:cubicBezTo>
                      <a:pt x="1600" y="1381"/>
                      <a:pt x="1601" y="1380"/>
                      <a:pt x="1602" y="1380"/>
                    </a:cubicBezTo>
                    <a:cubicBezTo>
                      <a:pt x="1603" y="1380"/>
                      <a:pt x="1604" y="1380"/>
                      <a:pt x="1605" y="1381"/>
                    </a:cubicBezTo>
                    <a:cubicBezTo>
                      <a:pt x="1606" y="1381"/>
                      <a:pt x="1607" y="1383"/>
                      <a:pt x="1607" y="1384"/>
                    </a:cubicBezTo>
                    <a:cubicBezTo>
                      <a:pt x="1608" y="1390"/>
                      <a:pt x="1611" y="1392"/>
                      <a:pt x="1617" y="1392"/>
                    </a:cubicBezTo>
                    <a:cubicBezTo>
                      <a:pt x="1619" y="1392"/>
                      <a:pt x="1621" y="1392"/>
                      <a:pt x="1622" y="1393"/>
                    </a:cubicBezTo>
                    <a:cubicBezTo>
                      <a:pt x="1627" y="1397"/>
                      <a:pt x="1634" y="1400"/>
                      <a:pt x="1637" y="1407"/>
                    </a:cubicBezTo>
                    <a:cubicBezTo>
                      <a:pt x="1641" y="1415"/>
                      <a:pt x="1649" y="1420"/>
                      <a:pt x="1655" y="1426"/>
                    </a:cubicBezTo>
                    <a:cubicBezTo>
                      <a:pt x="1657" y="1425"/>
                      <a:pt x="1659" y="1424"/>
                      <a:pt x="1660" y="1424"/>
                    </a:cubicBezTo>
                    <a:cubicBezTo>
                      <a:pt x="1663" y="1426"/>
                      <a:pt x="1666" y="1427"/>
                      <a:pt x="1666" y="1433"/>
                    </a:cubicBezTo>
                    <a:cubicBezTo>
                      <a:pt x="1666" y="1437"/>
                      <a:pt x="1666" y="1441"/>
                      <a:pt x="1666" y="1446"/>
                    </a:cubicBezTo>
                    <a:cubicBezTo>
                      <a:pt x="1666" y="1447"/>
                      <a:pt x="1669" y="1448"/>
                      <a:pt x="1670" y="1447"/>
                    </a:cubicBezTo>
                    <a:cubicBezTo>
                      <a:pt x="1671" y="1447"/>
                      <a:pt x="1672" y="1447"/>
                      <a:pt x="1672" y="1447"/>
                    </a:cubicBezTo>
                    <a:cubicBezTo>
                      <a:pt x="1678" y="1440"/>
                      <a:pt x="1685" y="1434"/>
                      <a:pt x="1691" y="1428"/>
                    </a:cubicBezTo>
                    <a:cubicBezTo>
                      <a:pt x="1692" y="1427"/>
                      <a:pt x="1694" y="1425"/>
                      <a:pt x="1696" y="1425"/>
                    </a:cubicBezTo>
                    <a:cubicBezTo>
                      <a:pt x="1705" y="1423"/>
                      <a:pt x="1711" y="1417"/>
                      <a:pt x="1717" y="1412"/>
                    </a:cubicBezTo>
                    <a:cubicBezTo>
                      <a:pt x="1721" y="1408"/>
                      <a:pt x="1723" y="1404"/>
                      <a:pt x="1724" y="1399"/>
                    </a:cubicBezTo>
                    <a:cubicBezTo>
                      <a:pt x="1726" y="1391"/>
                      <a:pt x="1727" y="1384"/>
                      <a:pt x="1724" y="1376"/>
                    </a:cubicBezTo>
                    <a:cubicBezTo>
                      <a:pt x="1724" y="1376"/>
                      <a:pt x="1724" y="1375"/>
                      <a:pt x="1724" y="1375"/>
                    </a:cubicBezTo>
                    <a:cubicBezTo>
                      <a:pt x="1722" y="1365"/>
                      <a:pt x="1719" y="1356"/>
                      <a:pt x="1714" y="1347"/>
                    </a:cubicBezTo>
                    <a:cubicBezTo>
                      <a:pt x="1712" y="1343"/>
                      <a:pt x="1710" y="1340"/>
                      <a:pt x="1707" y="1338"/>
                    </a:cubicBezTo>
                    <a:cubicBezTo>
                      <a:pt x="1702" y="1332"/>
                      <a:pt x="1695" y="1328"/>
                      <a:pt x="1689" y="1324"/>
                    </a:cubicBezTo>
                    <a:cubicBezTo>
                      <a:pt x="1685" y="1321"/>
                      <a:pt x="1681" y="1318"/>
                      <a:pt x="1680" y="1312"/>
                    </a:cubicBezTo>
                    <a:cubicBezTo>
                      <a:pt x="1679" y="1310"/>
                      <a:pt x="1677" y="1308"/>
                      <a:pt x="1675" y="1306"/>
                    </a:cubicBezTo>
                    <a:cubicBezTo>
                      <a:pt x="1673" y="1304"/>
                      <a:pt x="1672" y="1303"/>
                      <a:pt x="1670" y="1301"/>
                    </a:cubicBezTo>
                    <a:cubicBezTo>
                      <a:pt x="1669" y="1301"/>
                      <a:pt x="1669" y="1299"/>
                      <a:pt x="1669" y="1299"/>
                    </a:cubicBezTo>
                    <a:cubicBezTo>
                      <a:pt x="1668" y="1293"/>
                      <a:pt x="1667" y="1286"/>
                      <a:pt x="1672" y="1282"/>
                    </a:cubicBezTo>
                    <a:cubicBezTo>
                      <a:pt x="1675" y="1280"/>
                      <a:pt x="1676" y="1277"/>
                      <a:pt x="1677" y="1273"/>
                    </a:cubicBezTo>
                    <a:cubicBezTo>
                      <a:pt x="1677" y="1271"/>
                      <a:pt x="1679" y="1269"/>
                      <a:pt x="1681" y="1268"/>
                    </a:cubicBezTo>
                    <a:cubicBezTo>
                      <a:pt x="1687" y="1264"/>
                      <a:pt x="1693" y="1261"/>
                      <a:pt x="1699" y="1258"/>
                    </a:cubicBezTo>
                    <a:cubicBezTo>
                      <a:pt x="1701" y="1257"/>
                      <a:pt x="1703" y="1257"/>
                      <a:pt x="1704" y="1257"/>
                    </a:cubicBezTo>
                    <a:cubicBezTo>
                      <a:pt x="1706" y="1258"/>
                      <a:pt x="1707" y="1259"/>
                      <a:pt x="1709" y="1259"/>
                    </a:cubicBezTo>
                    <a:cubicBezTo>
                      <a:pt x="1713" y="1260"/>
                      <a:pt x="1716" y="1261"/>
                      <a:pt x="1717" y="1266"/>
                    </a:cubicBezTo>
                    <a:cubicBezTo>
                      <a:pt x="1717" y="1269"/>
                      <a:pt x="1719" y="1272"/>
                      <a:pt x="1722" y="1274"/>
                    </a:cubicBezTo>
                    <a:cubicBezTo>
                      <a:pt x="1725" y="1276"/>
                      <a:pt x="1729" y="1275"/>
                      <a:pt x="1730" y="1271"/>
                    </a:cubicBezTo>
                    <a:cubicBezTo>
                      <a:pt x="1730" y="1270"/>
                      <a:pt x="1730" y="1268"/>
                      <a:pt x="1730" y="1266"/>
                    </a:cubicBezTo>
                    <a:cubicBezTo>
                      <a:pt x="1730" y="1267"/>
                      <a:pt x="1730" y="1267"/>
                      <a:pt x="1730" y="1267"/>
                    </a:cubicBezTo>
                    <a:cubicBezTo>
                      <a:pt x="1730" y="1266"/>
                      <a:pt x="1730" y="1266"/>
                      <a:pt x="1730" y="1266"/>
                    </a:cubicBezTo>
                    <a:cubicBezTo>
                      <a:pt x="1730" y="1266"/>
                      <a:pt x="1730" y="1266"/>
                      <a:pt x="1730" y="1266"/>
                    </a:cubicBezTo>
                    <a:cubicBezTo>
                      <a:pt x="1729" y="1265"/>
                      <a:pt x="1729" y="1265"/>
                      <a:pt x="1729" y="1264"/>
                    </a:cubicBezTo>
                    <a:cubicBezTo>
                      <a:pt x="1729" y="1263"/>
                      <a:pt x="1730" y="1262"/>
                      <a:pt x="1731" y="1261"/>
                    </a:cubicBezTo>
                    <a:cubicBezTo>
                      <a:pt x="1738" y="1260"/>
                      <a:pt x="1745" y="1256"/>
                      <a:pt x="1752" y="1254"/>
                    </a:cubicBezTo>
                    <a:cubicBezTo>
                      <a:pt x="1758" y="1252"/>
                      <a:pt x="1764" y="1248"/>
                      <a:pt x="1767" y="1242"/>
                    </a:cubicBezTo>
                    <a:cubicBezTo>
                      <a:pt x="1768" y="1240"/>
                      <a:pt x="1769" y="1240"/>
                      <a:pt x="1771" y="1241"/>
                    </a:cubicBezTo>
                    <a:cubicBezTo>
                      <a:pt x="1773" y="1242"/>
                      <a:pt x="1774" y="1243"/>
                      <a:pt x="1777" y="1242"/>
                    </a:cubicBezTo>
                    <a:cubicBezTo>
                      <a:pt x="1781" y="1240"/>
                      <a:pt x="1786" y="1239"/>
                      <a:pt x="1791" y="1238"/>
                    </a:cubicBezTo>
                    <a:cubicBezTo>
                      <a:pt x="1795" y="1238"/>
                      <a:pt x="1798" y="1236"/>
                      <a:pt x="1802" y="1235"/>
                    </a:cubicBezTo>
                    <a:cubicBezTo>
                      <a:pt x="1805" y="1233"/>
                      <a:pt x="1809" y="1231"/>
                      <a:pt x="1810" y="1227"/>
                    </a:cubicBezTo>
                    <a:cubicBezTo>
                      <a:pt x="1810" y="1225"/>
                      <a:pt x="1812" y="1225"/>
                      <a:pt x="1813" y="1224"/>
                    </a:cubicBezTo>
                    <a:cubicBezTo>
                      <a:pt x="1818" y="1220"/>
                      <a:pt x="1824" y="1217"/>
                      <a:pt x="1827" y="1211"/>
                    </a:cubicBezTo>
                    <a:cubicBezTo>
                      <a:pt x="1827" y="1210"/>
                      <a:pt x="1827" y="1209"/>
                      <a:pt x="1827" y="1209"/>
                    </a:cubicBezTo>
                    <a:cubicBezTo>
                      <a:pt x="1832" y="1207"/>
                      <a:pt x="1834" y="1202"/>
                      <a:pt x="1836" y="1198"/>
                    </a:cubicBezTo>
                    <a:cubicBezTo>
                      <a:pt x="1837" y="1196"/>
                      <a:pt x="1839" y="1196"/>
                      <a:pt x="1840" y="1195"/>
                    </a:cubicBezTo>
                    <a:cubicBezTo>
                      <a:pt x="1843" y="1194"/>
                      <a:pt x="1844" y="1193"/>
                      <a:pt x="1843" y="1190"/>
                    </a:cubicBezTo>
                    <a:cubicBezTo>
                      <a:pt x="1842" y="1186"/>
                      <a:pt x="1842" y="1182"/>
                      <a:pt x="1842" y="1177"/>
                    </a:cubicBezTo>
                    <a:cubicBezTo>
                      <a:pt x="1842" y="1175"/>
                      <a:pt x="1841" y="1172"/>
                      <a:pt x="1844" y="1171"/>
                    </a:cubicBezTo>
                    <a:cubicBezTo>
                      <a:pt x="1849" y="1168"/>
                      <a:pt x="1852" y="1163"/>
                      <a:pt x="1853" y="1157"/>
                    </a:cubicBezTo>
                    <a:cubicBezTo>
                      <a:pt x="1853" y="1154"/>
                      <a:pt x="1854" y="1151"/>
                      <a:pt x="1857" y="1148"/>
                    </a:cubicBezTo>
                    <a:cubicBezTo>
                      <a:pt x="1861" y="1145"/>
                      <a:pt x="1862" y="1142"/>
                      <a:pt x="1862" y="1137"/>
                    </a:cubicBezTo>
                    <a:cubicBezTo>
                      <a:pt x="1862" y="1134"/>
                      <a:pt x="1862" y="1131"/>
                      <a:pt x="1864" y="1129"/>
                    </a:cubicBezTo>
                    <a:cubicBezTo>
                      <a:pt x="1867" y="1124"/>
                      <a:pt x="1865" y="1121"/>
                      <a:pt x="1862" y="1117"/>
                    </a:cubicBezTo>
                    <a:cubicBezTo>
                      <a:pt x="1860" y="1115"/>
                      <a:pt x="1858" y="1114"/>
                      <a:pt x="1856" y="1112"/>
                    </a:cubicBezTo>
                    <a:cubicBezTo>
                      <a:pt x="1854" y="1110"/>
                      <a:pt x="1852" y="1110"/>
                      <a:pt x="1850" y="1111"/>
                    </a:cubicBezTo>
                    <a:cubicBezTo>
                      <a:pt x="1850" y="1111"/>
                      <a:pt x="1850" y="1111"/>
                      <a:pt x="1850" y="1111"/>
                    </a:cubicBezTo>
                    <a:cubicBezTo>
                      <a:pt x="1849" y="1111"/>
                      <a:pt x="1849" y="1111"/>
                      <a:pt x="1849" y="1111"/>
                    </a:cubicBezTo>
                    <a:cubicBezTo>
                      <a:pt x="1849" y="1111"/>
                      <a:pt x="1849" y="1111"/>
                      <a:pt x="1849" y="1111"/>
                    </a:cubicBezTo>
                    <a:cubicBezTo>
                      <a:pt x="1849" y="1111"/>
                      <a:pt x="1850" y="1111"/>
                      <a:pt x="1850" y="1111"/>
                    </a:cubicBezTo>
                    <a:cubicBezTo>
                      <a:pt x="1850" y="1109"/>
                      <a:pt x="1850" y="1107"/>
                      <a:pt x="1851" y="1106"/>
                    </a:cubicBezTo>
                    <a:cubicBezTo>
                      <a:pt x="1853" y="1104"/>
                      <a:pt x="1855" y="1103"/>
                      <a:pt x="1857" y="1101"/>
                    </a:cubicBezTo>
                    <a:cubicBezTo>
                      <a:pt x="1858" y="1099"/>
                      <a:pt x="1858" y="1097"/>
                      <a:pt x="1857" y="1095"/>
                    </a:cubicBezTo>
                    <a:cubicBezTo>
                      <a:pt x="1856" y="1092"/>
                      <a:pt x="1852" y="1090"/>
                      <a:pt x="1850" y="1088"/>
                    </a:cubicBezTo>
                    <a:cubicBezTo>
                      <a:pt x="1849" y="1088"/>
                      <a:pt x="1849" y="1088"/>
                      <a:pt x="1849" y="1088"/>
                    </a:cubicBezTo>
                    <a:cubicBezTo>
                      <a:pt x="1848" y="1087"/>
                      <a:pt x="1848" y="1087"/>
                      <a:pt x="1848" y="1087"/>
                    </a:cubicBezTo>
                    <a:cubicBezTo>
                      <a:pt x="1849" y="1087"/>
                      <a:pt x="1849" y="1087"/>
                      <a:pt x="1849" y="1087"/>
                    </a:cubicBezTo>
                    <a:cubicBezTo>
                      <a:pt x="1849" y="1087"/>
                      <a:pt x="1850" y="1088"/>
                      <a:pt x="1850" y="1088"/>
                    </a:cubicBezTo>
                    <a:cubicBezTo>
                      <a:pt x="1851" y="1087"/>
                      <a:pt x="1852" y="1087"/>
                      <a:pt x="1852" y="1087"/>
                    </a:cubicBezTo>
                    <a:cubicBezTo>
                      <a:pt x="1856" y="1085"/>
                      <a:pt x="1857" y="1082"/>
                      <a:pt x="1854" y="1079"/>
                    </a:cubicBezTo>
                    <a:cubicBezTo>
                      <a:pt x="1852" y="1077"/>
                      <a:pt x="1851" y="1075"/>
                      <a:pt x="1848" y="1073"/>
                    </a:cubicBezTo>
                    <a:cubicBezTo>
                      <a:pt x="1844" y="1071"/>
                      <a:pt x="1842" y="1068"/>
                      <a:pt x="1840" y="1064"/>
                    </a:cubicBezTo>
                    <a:cubicBezTo>
                      <a:pt x="1837" y="1058"/>
                      <a:pt x="1834" y="1053"/>
                      <a:pt x="1831" y="1048"/>
                    </a:cubicBezTo>
                    <a:cubicBezTo>
                      <a:pt x="1829" y="1044"/>
                      <a:pt x="1827" y="1041"/>
                      <a:pt x="1823" y="1040"/>
                    </a:cubicBezTo>
                    <a:cubicBezTo>
                      <a:pt x="1821" y="1039"/>
                      <a:pt x="1820" y="1037"/>
                      <a:pt x="1818" y="1036"/>
                    </a:cubicBezTo>
                    <a:cubicBezTo>
                      <a:pt x="1813" y="1034"/>
                      <a:pt x="1812" y="1030"/>
                      <a:pt x="1812" y="1025"/>
                    </a:cubicBezTo>
                    <a:cubicBezTo>
                      <a:pt x="1812" y="1022"/>
                      <a:pt x="1813" y="1019"/>
                      <a:pt x="1815" y="1016"/>
                    </a:cubicBezTo>
                    <a:cubicBezTo>
                      <a:pt x="1817" y="1014"/>
                      <a:pt x="1818" y="1012"/>
                      <a:pt x="1819" y="1009"/>
                    </a:cubicBezTo>
                    <a:cubicBezTo>
                      <a:pt x="1821" y="1004"/>
                      <a:pt x="1825" y="1001"/>
                      <a:pt x="1829" y="999"/>
                    </a:cubicBezTo>
                    <a:cubicBezTo>
                      <a:pt x="1834" y="996"/>
                      <a:pt x="1838" y="994"/>
                      <a:pt x="1843" y="994"/>
                    </a:cubicBezTo>
                    <a:cubicBezTo>
                      <a:pt x="1845" y="994"/>
                      <a:pt x="1846" y="992"/>
                      <a:pt x="1846" y="991"/>
                    </a:cubicBezTo>
                    <a:cubicBezTo>
                      <a:pt x="1847" y="989"/>
                      <a:pt x="1847" y="987"/>
                      <a:pt x="1847" y="986"/>
                    </a:cubicBezTo>
                    <a:cubicBezTo>
                      <a:pt x="1847" y="983"/>
                      <a:pt x="1845" y="980"/>
                      <a:pt x="1842" y="980"/>
                    </a:cubicBezTo>
                    <a:cubicBezTo>
                      <a:pt x="1839" y="980"/>
                      <a:pt x="1837" y="980"/>
                      <a:pt x="1834" y="980"/>
                    </a:cubicBezTo>
                    <a:cubicBezTo>
                      <a:pt x="1832" y="980"/>
                      <a:pt x="1830" y="980"/>
                      <a:pt x="1828" y="979"/>
                    </a:cubicBezTo>
                    <a:cubicBezTo>
                      <a:pt x="1826" y="979"/>
                      <a:pt x="1824" y="977"/>
                      <a:pt x="1822" y="976"/>
                    </a:cubicBezTo>
                    <a:cubicBezTo>
                      <a:pt x="1820" y="975"/>
                      <a:pt x="1818" y="976"/>
                      <a:pt x="1816" y="977"/>
                    </a:cubicBezTo>
                    <a:cubicBezTo>
                      <a:pt x="1812" y="979"/>
                      <a:pt x="1809" y="982"/>
                      <a:pt x="1806" y="986"/>
                    </a:cubicBezTo>
                    <a:cubicBezTo>
                      <a:pt x="1805" y="987"/>
                      <a:pt x="1803" y="987"/>
                      <a:pt x="1802" y="988"/>
                    </a:cubicBezTo>
                    <a:cubicBezTo>
                      <a:pt x="1799" y="989"/>
                      <a:pt x="1797" y="987"/>
                      <a:pt x="1795" y="984"/>
                    </a:cubicBezTo>
                    <a:cubicBezTo>
                      <a:pt x="1794" y="980"/>
                      <a:pt x="1792" y="977"/>
                      <a:pt x="1787" y="975"/>
                    </a:cubicBezTo>
                    <a:cubicBezTo>
                      <a:pt x="1782" y="974"/>
                      <a:pt x="1778" y="970"/>
                      <a:pt x="1775" y="966"/>
                    </a:cubicBezTo>
                    <a:cubicBezTo>
                      <a:pt x="1772" y="963"/>
                      <a:pt x="1775" y="956"/>
                      <a:pt x="1779" y="956"/>
                    </a:cubicBezTo>
                    <a:cubicBezTo>
                      <a:pt x="1780" y="955"/>
                      <a:pt x="1782" y="955"/>
                      <a:pt x="1784" y="955"/>
                    </a:cubicBezTo>
                    <a:cubicBezTo>
                      <a:pt x="1787" y="955"/>
                      <a:pt x="1790" y="953"/>
                      <a:pt x="1791" y="950"/>
                    </a:cubicBezTo>
                    <a:cubicBezTo>
                      <a:pt x="1793" y="943"/>
                      <a:pt x="1794" y="937"/>
                      <a:pt x="1801" y="934"/>
                    </a:cubicBezTo>
                    <a:cubicBezTo>
                      <a:pt x="1803" y="933"/>
                      <a:pt x="1804" y="930"/>
                      <a:pt x="1805" y="928"/>
                    </a:cubicBezTo>
                    <a:cubicBezTo>
                      <a:pt x="1806" y="925"/>
                      <a:pt x="1808" y="922"/>
                      <a:pt x="1809" y="920"/>
                    </a:cubicBezTo>
                    <a:cubicBezTo>
                      <a:pt x="1810" y="918"/>
                      <a:pt x="1812" y="917"/>
                      <a:pt x="1813" y="917"/>
                    </a:cubicBezTo>
                    <a:cubicBezTo>
                      <a:pt x="1818" y="916"/>
                      <a:pt x="1821" y="918"/>
                      <a:pt x="1823" y="921"/>
                    </a:cubicBezTo>
                    <a:cubicBezTo>
                      <a:pt x="1826" y="924"/>
                      <a:pt x="1825" y="926"/>
                      <a:pt x="1824" y="929"/>
                    </a:cubicBezTo>
                    <a:cubicBezTo>
                      <a:pt x="1823" y="930"/>
                      <a:pt x="1823" y="931"/>
                      <a:pt x="1822" y="932"/>
                    </a:cubicBezTo>
                    <a:cubicBezTo>
                      <a:pt x="1820" y="935"/>
                      <a:pt x="1819" y="939"/>
                      <a:pt x="1821" y="943"/>
                    </a:cubicBezTo>
                    <a:cubicBezTo>
                      <a:pt x="1822" y="944"/>
                      <a:pt x="1822" y="946"/>
                      <a:pt x="1823" y="947"/>
                    </a:cubicBezTo>
                    <a:cubicBezTo>
                      <a:pt x="1824" y="950"/>
                      <a:pt x="1822" y="951"/>
                      <a:pt x="1821" y="953"/>
                    </a:cubicBezTo>
                    <a:cubicBezTo>
                      <a:pt x="1820" y="953"/>
                      <a:pt x="1820" y="954"/>
                      <a:pt x="1820" y="954"/>
                    </a:cubicBezTo>
                    <a:cubicBezTo>
                      <a:pt x="1820" y="955"/>
                      <a:pt x="1820" y="957"/>
                      <a:pt x="1821" y="957"/>
                    </a:cubicBezTo>
                    <a:cubicBezTo>
                      <a:pt x="1822" y="958"/>
                      <a:pt x="1823" y="958"/>
                      <a:pt x="1824" y="958"/>
                    </a:cubicBezTo>
                    <a:cubicBezTo>
                      <a:pt x="1827" y="956"/>
                      <a:pt x="1830" y="954"/>
                      <a:pt x="1832" y="950"/>
                    </a:cubicBezTo>
                    <a:cubicBezTo>
                      <a:pt x="1838" y="942"/>
                      <a:pt x="1847" y="939"/>
                      <a:pt x="1856" y="937"/>
                    </a:cubicBezTo>
                    <a:cubicBezTo>
                      <a:pt x="1858" y="937"/>
                      <a:pt x="1859" y="937"/>
                      <a:pt x="1861" y="938"/>
                    </a:cubicBezTo>
                    <a:cubicBezTo>
                      <a:pt x="1862" y="938"/>
                      <a:pt x="1864" y="939"/>
                      <a:pt x="1865" y="939"/>
                    </a:cubicBezTo>
                    <a:cubicBezTo>
                      <a:pt x="1872" y="942"/>
                      <a:pt x="1872" y="942"/>
                      <a:pt x="1872" y="948"/>
                    </a:cubicBezTo>
                    <a:cubicBezTo>
                      <a:pt x="1872" y="954"/>
                      <a:pt x="1872" y="959"/>
                      <a:pt x="1872" y="965"/>
                    </a:cubicBezTo>
                    <a:cubicBezTo>
                      <a:pt x="1872" y="968"/>
                      <a:pt x="1873" y="970"/>
                      <a:pt x="1875" y="972"/>
                    </a:cubicBezTo>
                    <a:cubicBezTo>
                      <a:pt x="1877" y="974"/>
                      <a:pt x="1878" y="975"/>
                      <a:pt x="1881" y="974"/>
                    </a:cubicBezTo>
                    <a:cubicBezTo>
                      <a:pt x="1882" y="974"/>
                      <a:pt x="1884" y="973"/>
                      <a:pt x="1886" y="973"/>
                    </a:cubicBezTo>
                    <a:cubicBezTo>
                      <a:pt x="1888" y="972"/>
                      <a:pt x="1891" y="973"/>
                      <a:pt x="1893" y="975"/>
                    </a:cubicBezTo>
                    <a:cubicBezTo>
                      <a:pt x="1895" y="977"/>
                      <a:pt x="1897" y="979"/>
                      <a:pt x="1899" y="981"/>
                    </a:cubicBezTo>
                    <a:cubicBezTo>
                      <a:pt x="1901" y="983"/>
                      <a:pt x="1900" y="984"/>
                      <a:pt x="1898" y="988"/>
                    </a:cubicBezTo>
                    <a:cubicBezTo>
                      <a:pt x="1896" y="990"/>
                      <a:pt x="1895" y="992"/>
                      <a:pt x="1897" y="993"/>
                    </a:cubicBezTo>
                    <a:cubicBezTo>
                      <a:pt x="1903" y="999"/>
                      <a:pt x="1905" y="1006"/>
                      <a:pt x="1904" y="1014"/>
                    </a:cubicBezTo>
                    <a:cubicBezTo>
                      <a:pt x="1904" y="1017"/>
                      <a:pt x="1903" y="1019"/>
                      <a:pt x="1903" y="1021"/>
                    </a:cubicBezTo>
                    <a:cubicBezTo>
                      <a:pt x="1904" y="1026"/>
                      <a:pt x="1906" y="1029"/>
                      <a:pt x="1908" y="1033"/>
                    </a:cubicBezTo>
                    <a:cubicBezTo>
                      <a:pt x="1908" y="1033"/>
                      <a:pt x="1909" y="1033"/>
                      <a:pt x="1910" y="1033"/>
                    </a:cubicBezTo>
                    <a:cubicBezTo>
                      <a:pt x="1913" y="1033"/>
                      <a:pt x="1915" y="1031"/>
                      <a:pt x="1917" y="1029"/>
                    </a:cubicBezTo>
                    <a:cubicBezTo>
                      <a:pt x="1920" y="1026"/>
                      <a:pt x="1923" y="1025"/>
                      <a:pt x="1927" y="1025"/>
                    </a:cubicBezTo>
                    <a:cubicBezTo>
                      <a:pt x="1929" y="1025"/>
                      <a:pt x="1931" y="1025"/>
                      <a:pt x="1932" y="1025"/>
                    </a:cubicBezTo>
                    <a:cubicBezTo>
                      <a:pt x="1936" y="1026"/>
                      <a:pt x="1938" y="1024"/>
                      <a:pt x="1940" y="1021"/>
                    </a:cubicBezTo>
                    <a:cubicBezTo>
                      <a:pt x="1945" y="1015"/>
                      <a:pt x="1946" y="1009"/>
                      <a:pt x="1944" y="1002"/>
                    </a:cubicBezTo>
                    <a:cubicBezTo>
                      <a:pt x="1943" y="999"/>
                      <a:pt x="1942" y="996"/>
                      <a:pt x="1941" y="993"/>
                    </a:cubicBezTo>
                    <a:cubicBezTo>
                      <a:pt x="1937" y="980"/>
                      <a:pt x="1937" y="980"/>
                      <a:pt x="1929" y="970"/>
                    </a:cubicBezTo>
                    <a:cubicBezTo>
                      <a:pt x="1925" y="966"/>
                      <a:pt x="1922" y="963"/>
                      <a:pt x="1920" y="958"/>
                    </a:cubicBezTo>
                    <a:cubicBezTo>
                      <a:pt x="1918" y="954"/>
                      <a:pt x="1915" y="951"/>
                      <a:pt x="1911" y="949"/>
                    </a:cubicBezTo>
                    <a:cubicBezTo>
                      <a:pt x="1908" y="947"/>
                      <a:pt x="1905" y="945"/>
                      <a:pt x="1903" y="943"/>
                    </a:cubicBezTo>
                    <a:cubicBezTo>
                      <a:pt x="1900" y="941"/>
                      <a:pt x="1899" y="935"/>
                      <a:pt x="1901" y="933"/>
                    </a:cubicBezTo>
                    <a:cubicBezTo>
                      <a:pt x="1902" y="931"/>
                      <a:pt x="1904" y="929"/>
                      <a:pt x="1905" y="928"/>
                    </a:cubicBezTo>
                    <a:cubicBezTo>
                      <a:pt x="1908" y="925"/>
                      <a:pt x="1911" y="922"/>
                      <a:pt x="1913" y="919"/>
                    </a:cubicBezTo>
                    <a:cubicBezTo>
                      <a:pt x="1920" y="912"/>
                      <a:pt x="1922" y="905"/>
                      <a:pt x="1919" y="895"/>
                    </a:cubicBezTo>
                    <a:cubicBezTo>
                      <a:pt x="1917" y="888"/>
                      <a:pt x="1919" y="882"/>
                      <a:pt x="1924" y="877"/>
                    </a:cubicBezTo>
                    <a:cubicBezTo>
                      <a:pt x="1926" y="876"/>
                      <a:pt x="1928" y="874"/>
                      <a:pt x="1929" y="873"/>
                    </a:cubicBezTo>
                    <a:cubicBezTo>
                      <a:pt x="1931" y="871"/>
                      <a:pt x="1932" y="870"/>
                      <a:pt x="1933" y="868"/>
                    </a:cubicBezTo>
                    <a:cubicBezTo>
                      <a:pt x="1935" y="865"/>
                      <a:pt x="1935" y="861"/>
                      <a:pt x="1939" y="860"/>
                    </a:cubicBezTo>
                    <a:cubicBezTo>
                      <a:pt x="1944" y="859"/>
                      <a:pt x="1946" y="863"/>
                      <a:pt x="1949" y="865"/>
                    </a:cubicBezTo>
                    <a:cubicBezTo>
                      <a:pt x="1953" y="866"/>
                      <a:pt x="1956" y="867"/>
                      <a:pt x="1960" y="865"/>
                    </a:cubicBezTo>
                    <a:cubicBezTo>
                      <a:pt x="1964" y="863"/>
                      <a:pt x="1967" y="861"/>
                      <a:pt x="1969" y="858"/>
                    </a:cubicBezTo>
                    <a:cubicBezTo>
                      <a:pt x="1973" y="853"/>
                      <a:pt x="1977" y="847"/>
                      <a:pt x="1979" y="841"/>
                    </a:cubicBezTo>
                    <a:cubicBezTo>
                      <a:pt x="1982" y="831"/>
                      <a:pt x="1988" y="822"/>
                      <a:pt x="1990" y="812"/>
                    </a:cubicBezTo>
                    <a:cubicBezTo>
                      <a:pt x="1991" y="810"/>
                      <a:pt x="1991" y="807"/>
                      <a:pt x="1993" y="806"/>
                    </a:cubicBezTo>
                    <a:cubicBezTo>
                      <a:pt x="1999" y="797"/>
                      <a:pt x="2000" y="786"/>
                      <a:pt x="2001" y="776"/>
                    </a:cubicBezTo>
                    <a:cubicBezTo>
                      <a:pt x="2002" y="767"/>
                      <a:pt x="2006" y="759"/>
                      <a:pt x="2005" y="750"/>
                    </a:cubicBezTo>
                    <a:cubicBezTo>
                      <a:pt x="2005" y="749"/>
                      <a:pt x="2006" y="747"/>
                      <a:pt x="2007" y="745"/>
                    </a:cubicBezTo>
                    <a:cubicBezTo>
                      <a:pt x="2011" y="740"/>
                      <a:pt x="2009" y="734"/>
                      <a:pt x="2009" y="728"/>
                    </a:cubicBezTo>
                    <a:cubicBezTo>
                      <a:pt x="2008" y="717"/>
                      <a:pt x="2005" y="706"/>
                      <a:pt x="1999" y="697"/>
                    </a:cubicBezTo>
                    <a:cubicBezTo>
                      <a:pt x="1997" y="693"/>
                      <a:pt x="1995" y="689"/>
                      <a:pt x="1995" y="684"/>
                    </a:cubicBezTo>
                    <a:cubicBezTo>
                      <a:pt x="1995" y="675"/>
                      <a:pt x="1995" y="666"/>
                      <a:pt x="1995" y="656"/>
                    </a:cubicBezTo>
                    <a:cubicBezTo>
                      <a:pt x="1994" y="655"/>
                      <a:pt x="1995" y="654"/>
                      <a:pt x="1996" y="654"/>
                    </a:cubicBezTo>
                    <a:cubicBezTo>
                      <a:pt x="1996" y="654"/>
                      <a:pt x="1997" y="654"/>
                      <a:pt x="1997" y="654"/>
                    </a:cubicBezTo>
                    <a:cubicBezTo>
                      <a:pt x="2000" y="659"/>
                      <a:pt x="2004" y="664"/>
                      <a:pt x="2009" y="668"/>
                    </a:cubicBezTo>
                    <a:cubicBezTo>
                      <a:pt x="2013" y="673"/>
                      <a:pt x="2012" y="680"/>
                      <a:pt x="2015" y="685"/>
                    </a:cubicBezTo>
                    <a:cubicBezTo>
                      <a:pt x="2016" y="688"/>
                      <a:pt x="2017" y="690"/>
                      <a:pt x="2019" y="692"/>
                    </a:cubicBezTo>
                    <a:cubicBezTo>
                      <a:pt x="2022" y="698"/>
                      <a:pt x="2024" y="705"/>
                      <a:pt x="2024" y="711"/>
                    </a:cubicBezTo>
                    <a:cubicBezTo>
                      <a:pt x="2024" y="712"/>
                      <a:pt x="2024" y="714"/>
                      <a:pt x="2025" y="715"/>
                    </a:cubicBezTo>
                    <a:cubicBezTo>
                      <a:pt x="2027" y="722"/>
                      <a:pt x="2027" y="730"/>
                      <a:pt x="2033" y="736"/>
                    </a:cubicBezTo>
                    <a:cubicBezTo>
                      <a:pt x="2035" y="739"/>
                      <a:pt x="2036" y="743"/>
                      <a:pt x="2036" y="747"/>
                    </a:cubicBezTo>
                    <a:cubicBezTo>
                      <a:pt x="2037" y="752"/>
                      <a:pt x="2038" y="758"/>
                      <a:pt x="2041" y="762"/>
                    </a:cubicBezTo>
                    <a:cubicBezTo>
                      <a:pt x="2043" y="766"/>
                      <a:pt x="2044" y="770"/>
                      <a:pt x="2043" y="774"/>
                    </a:cubicBezTo>
                    <a:cubicBezTo>
                      <a:pt x="2043" y="775"/>
                      <a:pt x="2043" y="777"/>
                      <a:pt x="2044" y="778"/>
                    </a:cubicBezTo>
                    <a:cubicBezTo>
                      <a:pt x="2045" y="782"/>
                      <a:pt x="2047" y="786"/>
                      <a:pt x="2051" y="787"/>
                    </a:cubicBezTo>
                    <a:cubicBezTo>
                      <a:pt x="2051" y="787"/>
                      <a:pt x="2053" y="787"/>
                      <a:pt x="2053" y="786"/>
                    </a:cubicBezTo>
                    <a:cubicBezTo>
                      <a:pt x="2053" y="784"/>
                      <a:pt x="2053" y="782"/>
                      <a:pt x="2053" y="780"/>
                    </a:cubicBezTo>
                    <a:cubicBezTo>
                      <a:pt x="2053" y="776"/>
                      <a:pt x="2055" y="775"/>
                      <a:pt x="2058" y="776"/>
                    </a:cubicBezTo>
                    <a:cubicBezTo>
                      <a:pt x="2062" y="776"/>
                      <a:pt x="2064" y="779"/>
                      <a:pt x="2067" y="780"/>
                    </a:cubicBezTo>
                    <a:cubicBezTo>
                      <a:pt x="2067" y="780"/>
                      <a:pt x="2068" y="780"/>
                      <a:pt x="2069" y="780"/>
                    </a:cubicBezTo>
                    <a:cubicBezTo>
                      <a:pt x="2069" y="779"/>
                      <a:pt x="2070" y="778"/>
                      <a:pt x="2070" y="777"/>
                    </a:cubicBezTo>
                    <a:cubicBezTo>
                      <a:pt x="2069" y="774"/>
                      <a:pt x="2068" y="769"/>
                      <a:pt x="2064" y="768"/>
                    </a:cubicBezTo>
                    <a:cubicBezTo>
                      <a:pt x="2057" y="765"/>
                      <a:pt x="2056" y="756"/>
                      <a:pt x="2050" y="753"/>
                    </a:cubicBezTo>
                    <a:cubicBezTo>
                      <a:pt x="2048" y="748"/>
                      <a:pt x="2046" y="745"/>
                      <a:pt x="2045" y="740"/>
                    </a:cubicBezTo>
                    <a:cubicBezTo>
                      <a:pt x="2044" y="735"/>
                      <a:pt x="2043" y="729"/>
                      <a:pt x="2042" y="724"/>
                    </a:cubicBezTo>
                    <a:cubicBezTo>
                      <a:pt x="2042" y="722"/>
                      <a:pt x="2042" y="721"/>
                      <a:pt x="2042" y="719"/>
                    </a:cubicBezTo>
                    <a:cubicBezTo>
                      <a:pt x="2042" y="717"/>
                      <a:pt x="2044" y="715"/>
                      <a:pt x="2046" y="714"/>
                    </a:cubicBezTo>
                    <a:cubicBezTo>
                      <a:pt x="2049" y="714"/>
                      <a:pt x="2051" y="714"/>
                      <a:pt x="2054" y="714"/>
                    </a:cubicBezTo>
                    <a:cubicBezTo>
                      <a:pt x="2055" y="711"/>
                      <a:pt x="2054" y="708"/>
                      <a:pt x="2052" y="706"/>
                    </a:cubicBezTo>
                    <a:cubicBezTo>
                      <a:pt x="2042" y="689"/>
                      <a:pt x="2033" y="671"/>
                      <a:pt x="2021" y="656"/>
                    </a:cubicBezTo>
                    <a:cubicBezTo>
                      <a:pt x="2017" y="651"/>
                      <a:pt x="2014" y="646"/>
                      <a:pt x="2015" y="639"/>
                    </a:cubicBezTo>
                    <a:cubicBezTo>
                      <a:pt x="2015" y="637"/>
                      <a:pt x="2014" y="634"/>
                      <a:pt x="2013" y="631"/>
                    </a:cubicBezTo>
                    <a:cubicBezTo>
                      <a:pt x="2008" y="624"/>
                      <a:pt x="2006" y="615"/>
                      <a:pt x="1999" y="609"/>
                    </a:cubicBezTo>
                    <a:cubicBezTo>
                      <a:pt x="1996" y="607"/>
                      <a:pt x="1996" y="604"/>
                      <a:pt x="1994" y="601"/>
                    </a:cubicBezTo>
                    <a:cubicBezTo>
                      <a:pt x="1992" y="598"/>
                      <a:pt x="1989" y="596"/>
                      <a:pt x="1986" y="596"/>
                    </a:cubicBezTo>
                    <a:cubicBezTo>
                      <a:pt x="1985" y="596"/>
                      <a:pt x="1984" y="597"/>
                      <a:pt x="1983" y="597"/>
                    </a:cubicBezTo>
                    <a:cubicBezTo>
                      <a:pt x="1983" y="598"/>
                      <a:pt x="1983" y="599"/>
                      <a:pt x="1983" y="599"/>
                    </a:cubicBezTo>
                    <a:cubicBezTo>
                      <a:pt x="1984" y="600"/>
                      <a:pt x="1984" y="601"/>
                      <a:pt x="1985" y="602"/>
                    </a:cubicBezTo>
                    <a:cubicBezTo>
                      <a:pt x="1990" y="608"/>
                      <a:pt x="1990" y="608"/>
                      <a:pt x="1985" y="617"/>
                    </a:cubicBezTo>
                    <a:cubicBezTo>
                      <a:pt x="1985" y="618"/>
                      <a:pt x="1984" y="619"/>
                      <a:pt x="1985" y="620"/>
                    </a:cubicBezTo>
                    <a:cubicBezTo>
                      <a:pt x="1985" y="622"/>
                      <a:pt x="1986" y="624"/>
                      <a:pt x="1987" y="626"/>
                    </a:cubicBezTo>
                    <a:cubicBezTo>
                      <a:pt x="1991" y="631"/>
                      <a:pt x="1992" y="637"/>
                      <a:pt x="1993" y="643"/>
                    </a:cubicBezTo>
                    <a:cubicBezTo>
                      <a:pt x="1993" y="644"/>
                      <a:pt x="1992" y="645"/>
                      <a:pt x="1992" y="646"/>
                    </a:cubicBezTo>
                    <a:cubicBezTo>
                      <a:pt x="1991" y="647"/>
                      <a:pt x="1989" y="646"/>
                      <a:pt x="1988" y="643"/>
                    </a:cubicBezTo>
                    <a:cubicBezTo>
                      <a:pt x="1988" y="640"/>
                      <a:pt x="1987" y="637"/>
                      <a:pt x="1985" y="634"/>
                    </a:cubicBezTo>
                    <a:cubicBezTo>
                      <a:pt x="1983" y="633"/>
                      <a:pt x="1982" y="631"/>
                      <a:pt x="1982" y="628"/>
                    </a:cubicBezTo>
                    <a:cubicBezTo>
                      <a:pt x="1983" y="623"/>
                      <a:pt x="1980" y="620"/>
                      <a:pt x="1976" y="618"/>
                    </a:cubicBezTo>
                    <a:cubicBezTo>
                      <a:pt x="1970" y="613"/>
                      <a:pt x="1963" y="610"/>
                      <a:pt x="1956" y="605"/>
                    </a:cubicBezTo>
                    <a:cubicBezTo>
                      <a:pt x="1955" y="604"/>
                      <a:pt x="1953" y="604"/>
                      <a:pt x="1952" y="604"/>
                    </a:cubicBezTo>
                    <a:cubicBezTo>
                      <a:pt x="1949" y="604"/>
                      <a:pt x="1946" y="605"/>
                      <a:pt x="1944" y="605"/>
                    </a:cubicBezTo>
                    <a:cubicBezTo>
                      <a:pt x="1940" y="605"/>
                      <a:pt x="1939" y="606"/>
                      <a:pt x="1938" y="609"/>
                    </a:cubicBezTo>
                    <a:cubicBezTo>
                      <a:pt x="1937" y="613"/>
                      <a:pt x="1936" y="617"/>
                      <a:pt x="1933" y="619"/>
                    </a:cubicBezTo>
                    <a:cubicBezTo>
                      <a:pt x="1932" y="620"/>
                      <a:pt x="1931" y="619"/>
                      <a:pt x="1931" y="619"/>
                    </a:cubicBezTo>
                    <a:cubicBezTo>
                      <a:pt x="1929" y="615"/>
                      <a:pt x="1927" y="610"/>
                      <a:pt x="1925" y="606"/>
                    </a:cubicBezTo>
                    <a:cubicBezTo>
                      <a:pt x="1925" y="606"/>
                      <a:pt x="1924" y="605"/>
                      <a:pt x="1924" y="605"/>
                    </a:cubicBezTo>
                    <a:cubicBezTo>
                      <a:pt x="1923" y="605"/>
                      <a:pt x="1922" y="606"/>
                      <a:pt x="1921" y="607"/>
                    </a:cubicBezTo>
                    <a:cubicBezTo>
                      <a:pt x="1919" y="609"/>
                      <a:pt x="1920" y="611"/>
                      <a:pt x="1920" y="613"/>
                    </a:cubicBezTo>
                    <a:cubicBezTo>
                      <a:pt x="1920" y="614"/>
                      <a:pt x="1920" y="615"/>
                      <a:pt x="1919" y="616"/>
                    </a:cubicBezTo>
                    <a:cubicBezTo>
                      <a:pt x="1918" y="616"/>
                      <a:pt x="1917" y="616"/>
                      <a:pt x="1916" y="615"/>
                    </a:cubicBezTo>
                    <a:cubicBezTo>
                      <a:pt x="1915" y="610"/>
                      <a:pt x="1913" y="606"/>
                      <a:pt x="1912" y="602"/>
                    </a:cubicBezTo>
                    <a:cubicBezTo>
                      <a:pt x="1910" y="598"/>
                      <a:pt x="1908" y="598"/>
                      <a:pt x="1904" y="599"/>
                    </a:cubicBezTo>
                    <a:cubicBezTo>
                      <a:pt x="1902" y="599"/>
                      <a:pt x="1901" y="600"/>
                      <a:pt x="1899" y="600"/>
                    </a:cubicBezTo>
                    <a:cubicBezTo>
                      <a:pt x="1898" y="601"/>
                      <a:pt x="1896" y="600"/>
                      <a:pt x="1894" y="600"/>
                    </a:cubicBezTo>
                    <a:cubicBezTo>
                      <a:pt x="1891" y="600"/>
                      <a:pt x="1889" y="597"/>
                      <a:pt x="1890" y="595"/>
                    </a:cubicBezTo>
                    <a:cubicBezTo>
                      <a:pt x="1891" y="593"/>
                      <a:pt x="1891" y="591"/>
                      <a:pt x="1892" y="590"/>
                    </a:cubicBezTo>
                    <a:cubicBezTo>
                      <a:pt x="1894" y="585"/>
                      <a:pt x="1897" y="580"/>
                      <a:pt x="1900" y="576"/>
                    </a:cubicBezTo>
                    <a:cubicBezTo>
                      <a:pt x="1903" y="570"/>
                      <a:pt x="1906" y="565"/>
                      <a:pt x="1906" y="559"/>
                    </a:cubicBezTo>
                    <a:cubicBezTo>
                      <a:pt x="1907" y="548"/>
                      <a:pt x="1911" y="537"/>
                      <a:pt x="1916" y="527"/>
                    </a:cubicBezTo>
                    <a:cubicBezTo>
                      <a:pt x="1919" y="520"/>
                      <a:pt x="1922" y="513"/>
                      <a:pt x="1920" y="505"/>
                    </a:cubicBezTo>
                    <a:cubicBezTo>
                      <a:pt x="1919" y="502"/>
                      <a:pt x="1920" y="498"/>
                      <a:pt x="1922" y="496"/>
                    </a:cubicBezTo>
                    <a:cubicBezTo>
                      <a:pt x="1925" y="491"/>
                      <a:pt x="1926" y="487"/>
                      <a:pt x="1924" y="482"/>
                    </a:cubicBezTo>
                    <a:cubicBezTo>
                      <a:pt x="1924" y="479"/>
                      <a:pt x="1925" y="477"/>
                      <a:pt x="1926" y="475"/>
                    </a:cubicBezTo>
                    <a:cubicBezTo>
                      <a:pt x="1928" y="471"/>
                      <a:pt x="1932" y="468"/>
                      <a:pt x="1937" y="467"/>
                    </a:cubicBezTo>
                    <a:cubicBezTo>
                      <a:pt x="1944" y="466"/>
                      <a:pt x="1950" y="463"/>
                      <a:pt x="1956" y="460"/>
                    </a:cubicBezTo>
                    <a:cubicBezTo>
                      <a:pt x="1958" y="459"/>
                      <a:pt x="1961" y="460"/>
                      <a:pt x="1964" y="461"/>
                    </a:cubicBezTo>
                    <a:cubicBezTo>
                      <a:pt x="1967" y="463"/>
                      <a:pt x="1969" y="462"/>
                      <a:pt x="1971" y="459"/>
                    </a:cubicBezTo>
                    <a:cubicBezTo>
                      <a:pt x="1973" y="455"/>
                      <a:pt x="1977" y="454"/>
                      <a:pt x="1980" y="454"/>
                    </a:cubicBezTo>
                    <a:cubicBezTo>
                      <a:pt x="1987" y="456"/>
                      <a:pt x="1992" y="452"/>
                      <a:pt x="1998" y="452"/>
                    </a:cubicBezTo>
                    <a:cubicBezTo>
                      <a:pt x="1999" y="452"/>
                      <a:pt x="2000" y="451"/>
                      <a:pt x="2000" y="450"/>
                    </a:cubicBezTo>
                    <a:cubicBezTo>
                      <a:pt x="2001" y="447"/>
                      <a:pt x="2001" y="444"/>
                      <a:pt x="2002" y="442"/>
                    </a:cubicBezTo>
                    <a:cubicBezTo>
                      <a:pt x="2003" y="439"/>
                      <a:pt x="2006" y="437"/>
                      <a:pt x="2009" y="437"/>
                    </a:cubicBezTo>
                    <a:cubicBezTo>
                      <a:pt x="2016" y="438"/>
                      <a:pt x="2024" y="439"/>
                      <a:pt x="2031" y="440"/>
                    </a:cubicBezTo>
                    <a:cubicBezTo>
                      <a:pt x="2033" y="440"/>
                      <a:pt x="2034" y="441"/>
                      <a:pt x="2036" y="442"/>
                    </a:cubicBezTo>
                    <a:cubicBezTo>
                      <a:pt x="2036" y="442"/>
                      <a:pt x="2037" y="444"/>
                      <a:pt x="2037" y="445"/>
                    </a:cubicBezTo>
                    <a:cubicBezTo>
                      <a:pt x="2036" y="446"/>
                      <a:pt x="2035" y="446"/>
                      <a:pt x="2035" y="447"/>
                    </a:cubicBezTo>
                    <a:cubicBezTo>
                      <a:pt x="2034" y="450"/>
                      <a:pt x="2034" y="451"/>
                      <a:pt x="2036" y="453"/>
                    </a:cubicBezTo>
                    <a:cubicBezTo>
                      <a:pt x="2038" y="455"/>
                      <a:pt x="2040" y="456"/>
                      <a:pt x="2042" y="455"/>
                    </a:cubicBezTo>
                    <a:cubicBezTo>
                      <a:pt x="2047" y="452"/>
                      <a:pt x="2054" y="450"/>
                      <a:pt x="2058" y="444"/>
                    </a:cubicBezTo>
                    <a:cubicBezTo>
                      <a:pt x="2059" y="442"/>
                      <a:pt x="2061" y="441"/>
                      <a:pt x="2064" y="442"/>
                    </a:cubicBezTo>
                    <a:cubicBezTo>
                      <a:pt x="2066" y="443"/>
                      <a:pt x="2068" y="442"/>
                      <a:pt x="2069" y="440"/>
                    </a:cubicBezTo>
                    <a:cubicBezTo>
                      <a:pt x="2071" y="438"/>
                      <a:pt x="2076" y="437"/>
                      <a:pt x="2075" y="433"/>
                    </a:cubicBezTo>
                    <a:cubicBezTo>
                      <a:pt x="2074" y="429"/>
                      <a:pt x="2070" y="429"/>
                      <a:pt x="2067" y="428"/>
                    </a:cubicBezTo>
                    <a:cubicBezTo>
                      <a:pt x="2066" y="428"/>
                      <a:pt x="2066" y="428"/>
                      <a:pt x="2065" y="428"/>
                    </a:cubicBezTo>
                    <a:cubicBezTo>
                      <a:pt x="2063" y="428"/>
                      <a:pt x="2062" y="427"/>
                      <a:pt x="2062" y="425"/>
                    </a:cubicBezTo>
                    <a:cubicBezTo>
                      <a:pt x="2059" y="419"/>
                      <a:pt x="2059" y="413"/>
                      <a:pt x="2061" y="407"/>
                    </a:cubicBezTo>
                    <a:cubicBezTo>
                      <a:pt x="2061" y="406"/>
                      <a:pt x="2062" y="405"/>
                      <a:pt x="2062" y="404"/>
                    </a:cubicBezTo>
                    <a:cubicBezTo>
                      <a:pt x="2064" y="400"/>
                      <a:pt x="2065" y="395"/>
                      <a:pt x="2064" y="390"/>
                    </a:cubicBezTo>
                    <a:cubicBezTo>
                      <a:pt x="2064" y="383"/>
                      <a:pt x="2065" y="377"/>
                      <a:pt x="2064" y="370"/>
                    </a:cubicBezTo>
                    <a:cubicBezTo>
                      <a:pt x="2064" y="365"/>
                      <a:pt x="2066" y="362"/>
                      <a:pt x="2071" y="360"/>
                    </a:cubicBezTo>
                    <a:cubicBezTo>
                      <a:pt x="2074" y="358"/>
                      <a:pt x="2078" y="357"/>
                      <a:pt x="2082" y="355"/>
                    </a:cubicBezTo>
                    <a:cubicBezTo>
                      <a:pt x="2085" y="353"/>
                      <a:pt x="2089" y="353"/>
                      <a:pt x="2093" y="354"/>
                    </a:cubicBezTo>
                    <a:cubicBezTo>
                      <a:pt x="2095" y="355"/>
                      <a:pt x="2097" y="353"/>
                      <a:pt x="2098" y="352"/>
                    </a:cubicBezTo>
                    <a:cubicBezTo>
                      <a:pt x="2100" y="351"/>
                      <a:pt x="2102" y="352"/>
                      <a:pt x="2102" y="353"/>
                    </a:cubicBezTo>
                    <a:cubicBezTo>
                      <a:pt x="2103" y="357"/>
                      <a:pt x="2103" y="361"/>
                      <a:pt x="2104" y="365"/>
                    </a:cubicBezTo>
                    <a:cubicBezTo>
                      <a:pt x="2104" y="368"/>
                      <a:pt x="2106" y="371"/>
                      <a:pt x="2109" y="373"/>
                    </a:cubicBezTo>
                    <a:cubicBezTo>
                      <a:pt x="2112" y="375"/>
                      <a:pt x="2116" y="376"/>
                      <a:pt x="2118" y="378"/>
                    </a:cubicBezTo>
                    <a:cubicBezTo>
                      <a:pt x="2119" y="379"/>
                      <a:pt x="2121" y="378"/>
                      <a:pt x="2121" y="377"/>
                    </a:cubicBezTo>
                    <a:cubicBezTo>
                      <a:pt x="2122" y="376"/>
                      <a:pt x="2123" y="375"/>
                      <a:pt x="2124" y="373"/>
                    </a:cubicBezTo>
                    <a:cubicBezTo>
                      <a:pt x="2125" y="367"/>
                      <a:pt x="2126" y="360"/>
                      <a:pt x="2127" y="354"/>
                    </a:cubicBezTo>
                    <a:cubicBezTo>
                      <a:pt x="2128" y="349"/>
                      <a:pt x="2130" y="347"/>
                      <a:pt x="2134" y="345"/>
                    </a:cubicBezTo>
                    <a:cubicBezTo>
                      <a:pt x="2136" y="345"/>
                      <a:pt x="2136" y="342"/>
                      <a:pt x="2136" y="340"/>
                    </a:cubicBezTo>
                    <a:cubicBezTo>
                      <a:pt x="2136" y="340"/>
                      <a:pt x="2136" y="340"/>
                      <a:pt x="2135" y="339"/>
                    </a:cubicBezTo>
                    <a:cubicBezTo>
                      <a:pt x="2128" y="334"/>
                      <a:pt x="2126" y="325"/>
                      <a:pt x="2124" y="316"/>
                    </a:cubicBezTo>
                    <a:cubicBezTo>
                      <a:pt x="2124" y="316"/>
                      <a:pt x="2125" y="315"/>
                      <a:pt x="2125" y="315"/>
                    </a:cubicBezTo>
                    <a:cubicBezTo>
                      <a:pt x="2127" y="311"/>
                      <a:pt x="2132" y="310"/>
                      <a:pt x="2137" y="311"/>
                    </a:cubicBezTo>
                    <a:cubicBezTo>
                      <a:pt x="2138" y="312"/>
                      <a:pt x="2139" y="314"/>
                      <a:pt x="2138" y="316"/>
                    </a:cubicBezTo>
                    <a:cubicBezTo>
                      <a:pt x="2135" y="320"/>
                      <a:pt x="2136" y="325"/>
                      <a:pt x="2139" y="330"/>
                    </a:cubicBezTo>
                    <a:cubicBezTo>
                      <a:pt x="2142" y="335"/>
                      <a:pt x="2146" y="341"/>
                      <a:pt x="2145" y="348"/>
                    </a:cubicBezTo>
                    <a:cubicBezTo>
                      <a:pt x="2145" y="349"/>
                      <a:pt x="2146" y="350"/>
                      <a:pt x="2147" y="351"/>
                    </a:cubicBezTo>
                    <a:cubicBezTo>
                      <a:pt x="2151" y="355"/>
                      <a:pt x="2148" y="362"/>
                      <a:pt x="2151" y="367"/>
                    </a:cubicBezTo>
                    <a:cubicBezTo>
                      <a:pt x="2150" y="370"/>
                      <a:pt x="2147" y="373"/>
                      <a:pt x="2144" y="376"/>
                    </a:cubicBezTo>
                    <a:cubicBezTo>
                      <a:pt x="2144" y="376"/>
                      <a:pt x="2144" y="377"/>
                      <a:pt x="2143" y="377"/>
                    </a:cubicBezTo>
                    <a:cubicBezTo>
                      <a:pt x="2141" y="380"/>
                      <a:pt x="2140" y="383"/>
                      <a:pt x="2140" y="386"/>
                    </a:cubicBezTo>
                    <a:cubicBezTo>
                      <a:pt x="2141" y="395"/>
                      <a:pt x="2141" y="404"/>
                      <a:pt x="2138" y="412"/>
                    </a:cubicBezTo>
                    <a:cubicBezTo>
                      <a:pt x="2137" y="414"/>
                      <a:pt x="2137" y="416"/>
                      <a:pt x="2137" y="419"/>
                    </a:cubicBezTo>
                    <a:cubicBezTo>
                      <a:pt x="2137" y="427"/>
                      <a:pt x="2136" y="435"/>
                      <a:pt x="2137" y="443"/>
                    </a:cubicBezTo>
                    <a:cubicBezTo>
                      <a:pt x="2137" y="450"/>
                      <a:pt x="2136" y="456"/>
                      <a:pt x="2131" y="462"/>
                    </a:cubicBezTo>
                    <a:cubicBezTo>
                      <a:pt x="2130" y="463"/>
                      <a:pt x="2130" y="465"/>
                      <a:pt x="2129" y="466"/>
                    </a:cubicBezTo>
                    <a:cubicBezTo>
                      <a:pt x="2128" y="467"/>
                      <a:pt x="2127" y="468"/>
                      <a:pt x="2125" y="469"/>
                    </a:cubicBezTo>
                    <a:cubicBezTo>
                      <a:pt x="2121" y="473"/>
                      <a:pt x="2121" y="473"/>
                      <a:pt x="2123" y="477"/>
                    </a:cubicBezTo>
                    <a:cubicBezTo>
                      <a:pt x="2127" y="481"/>
                      <a:pt x="2127" y="486"/>
                      <a:pt x="2126" y="491"/>
                    </a:cubicBezTo>
                    <a:cubicBezTo>
                      <a:pt x="2126" y="493"/>
                      <a:pt x="2125" y="496"/>
                      <a:pt x="2124" y="498"/>
                    </a:cubicBezTo>
                    <a:cubicBezTo>
                      <a:pt x="2122" y="502"/>
                      <a:pt x="2122" y="506"/>
                      <a:pt x="2123" y="510"/>
                    </a:cubicBezTo>
                    <a:cubicBezTo>
                      <a:pt x="2124" y="516"/>
                      <a:pt x="2127" y="522"/>
                      <a:pt x="2128" y="529"/>
                    </a:cubicBezTo>
                    <a:cubicBezTo>
                      <a:pt x="2134" y="550"/>
                      <a:pt x="2146" y="567"/>
                      <a:pt x="2158" y="585"/>
                    </a:cubicBezTo>
                    <a:cubicBezTo>
                      <a:pt x="2161" y="590"/>
                      <a:pt x="2165" y="595"/>
                      <a:pt x="2168" y="600"/>
                    </a:cubicBezTo>
                    <a:cubicBezTo>
                      <a:pt x="2170" y="604"/>
                      <a:pt x="2171" y="608"/>
                      <a:pt x="2174" y="610"/>
                    </a:cubicBezTo>
                    <a:cubicBezTo>
                      <a:pt x="2178" y="613"/>
                      <a:pt x="2181" y="618"/>
                      <a:pt x="2183" y="622"/>
                    </a:cubicBezTo>
                    <a:cubicBezTo>
                      <a:pt x="2185" y="626"/>
                      <a:pt x="2186" y="631"/>
                      <a:pt x="2188" y="636"/>
                    </a:cubicBezTo>
                    <a:cubicBezTo>
                      <a:pt x="2190" y="641"/>
                      <a:pt x="2195" y="643"/>
                      <a:pt x="2199" y="645"/>
                    </a:cubicBezTo>
                    <a:cubicBezTo>
                      <a:pt x="2199" y="645"/>
                      <a:pt x="2200" y="645"/>
                      <a:pt x="2200" y="645"/>
                    </a:cubicBezTo>
                    <a:cubicBezTo>
                      <a:pt x="2204" y="642"/>
                      <a:pt x="2204" y="638"/>
                      <a:pt x="2206" y="635"/>
                    </a:cubicBezTo>
                    <a:cubicBezTo>
                      <a:pt x="2210" y="626"/>
                      <a:pt x="2210" y="617"/>
                      <a:pt x="2207" y="608"/>
                    </a:cubicBezTo>
                    <a:cubicBezTo>
                      <a:pt x="2203" y="598"/>
                      <a:pt x="2202" y="595"/>
                      <a:pt x="2213" y="589"/>
                    </a:cubicBezTo>
                    <a:cubicBezTo>
                      <a:pt x="2214" y="589"/>
                      <a:pt x="2214" y="589"/>
                      <a:pt x="2215" y="588"/>
                    </a:cubicBezTo>
                    <a:cubicBezTo>
                      <a:pt x="2217" y="587"/>
                      <a:pt x="2217" y="586"/>
                      <a:pt x="2216" y="584"/>
                    </a:cubicBezTo>
                    <a:cubicBezTo>
                      <a:pt x="2214" y="582"/>
                      <a:pt x="2213" y="580"/>
                      <a:pt x="2211" y="577"/>
                    </a:cubicBezTo>
                    <a:cubicBezTo>
                      <a:pt x="2210" y="575"/>
                      <a:pt x="2209" y="573"/>
                      <a:pt x="2209" y="571"/>
                    </a:cubicBezTo>
                    <a:cubicBezTo>
                      <a:pt x="2209" y="566"/>
                      <a:pt x="2210" y="561"/>
                      <a:pt x="2210" y="556"/>
                    </a:cubicBezTo>
                    <a:cubicBezTo>
                      <a:pt x="2211" y="553"/>
                      <a:pt x="2213" y="550"/>
                      <a:pt x="2216" y="549"/>
                    </a:cubicBezTo>
                    <a:cubicBezTo>
                      <a:pt x="2219" y="548"/>
                      <a:pt x="2221" y="547"/>
                      <a:pt x="2224" y="546"/>
                    </a:cubicBezTo>
                    <a:cubicBezTo>
                      <a:pt x="2226" y="544"/>
                      <a:pt x="2226" y="540"/>
                      <a:pt x="2225" y="538"/>
                    </a:cubicBezTo>
                    <a:cubicBezTo>
                      <a:pt x="2222" y="535"/>
                      <a:pt x="2220" y="532"/>
                      <a:pt x="2217" y="529"/>
                    </a:cubicBezTo>
                    <a:cubicBezTo>
                      <a:pt x="2210" y="522"/>
                      <a:pt x="2208" y="513"/>
                      <a:pt x="2210" y="504"/>
                    </a:cubicBezTo>
                    <a:cubicBezTo>
                      <a:pt x="2210" y="502"/>
                      <a:pt x="2212" y="501"/>
                      <a:pt x="2213" y="501"/>
                    </a:cubicBezTo>
                    <a:cubicBezTo>
                      <a:pt x="2214" y="501"/>
                      <a:pt x="2215" y="501"/>
                      <a:pt x="2216" y="501"/>
                    </a:cubicBezTo>
                    <a:cubicBezTo>
                      <a:pt x="2220" y="502"/>
                      <a:pt x="2223" y="497"/>
                      <a:pt x="2221" y="495"/>
                    </a:cubicBezTo>
                    <a:cubicBezTo>
                      <a:pt x="2219" y="491"/>
                      <a:pt x="2216" y="487"/>
                      <a:pt x="2214" y="484"/>
                    </a:cubicBezTo>
                    <a:cubicBezTo>
                      <a:pt x="2213" y="480"/>
                      <a:pt x="2211" y="479"/>
                      <a:pt x="2207" y="479"/>
                    </a:cubicBezTo>
                    <a:cubicBezTo>
                      <a:pt x="2206" y="479"/>
                      <a:pt x="2205" y="479"/>
                      <a:pt x="2204" y="478"/>
                    </a:cubicBezTo>
                    <a:cubicBezTo>
                      <a:pt x="2202" y="473"/>
                      <a:pt x="2200" y="469"/>
                      <a:pt x="2202" y="464"/>
                    </a:cubicBezTo>
                    <a:cubicBezTo>
                      <a:pt x="2203" y="462"/>
                      <a:pt x="2202" y="461"/>
                      <a:pt x="2202" y="459"/>
                    </a:cubicBezTo>
                    <a:cubicBezTo>
                      <a:pt x="2202" y="457"/>
                      <a:pt x="2201" y="456"/>
                      <a:pt x="2200" y="455"/>
                    </a:cubicBezTo>
                    <a:cubicBezTo>
                      <a:pt x="2198" y="452"/>
                      <a:pt x="2195" y="451"/>
                      <a:pt x="2191" y="450"/>
                    </a:cubicBezTo>
                    <a:cubicBezTo>
                      <a:pt x="2191" y="450"/>
                      <a:pt x="2189" y="451"/>
                      <a:pt x="2189" y="452"/>
                    </a:cubicBezTo>
                    <a:cubicBezTo>
                      <a:pt x="2188" y="453"/>
                      <a:pt x="2187" y="454"/>
                      <a:pt x="2186" y="455"/>
                    </a:cubicBezTo>
                    <a:cubicBezTo>
                      <a:pt x="2186" y="455"/>
                      <a:pt x="2186" y="455"/>
                      <a:pt x="2186" y="455"/>
                    </a:cubicBezTo>
                    <a:cubicBezTo>
                      <a:pt x="2186" y="456"/>
                      <a:pt x="2187" y="456"/>
                      <a:pt x="2187" y="456"/>
                    </a:cubicBezTo>
                    <a:cubicBezTo>
                      <a:pt x="2187" y="456"/>
                      <a:pt x="2187" y="456"/>
                      <a:pt x="2187" y="456"/>
                    </a:cubicBezTo>
                    <a:cubicBezTo>
                      <a:pt x="2187" y="457"/>
                      <a:pt x="2187" y="457"/>
                      <a:pt x="2187" y="456"/>
                    </a:cubicBezTo>
                    <a:cubicBezTo>
                      <a:pt x="2186" y="456"/>
                      <a:pt x="2186" y="456"/>
                      <a:pt x="2186" y="456"/>
                    </a:cubicBezTo>
                    <a:cubicBezTo>
                      <a:pt x="2186" y="456"/>
                      <a:pt x="2186" y="456"/>
                      <a:pt x="2186" y="455"/>
                    </a:cubicBezTo>
                    <a:cubicBezTo>
                      <a:pt x="2183" y="454"/>
                      <a:pt x="2181" y="452"/>
                      <a:pt x="2180" y="448"/>
                    </a:cubicBezTo>
                    <a:cubicBezTo>
                      <a:pt x="2177" y="443"/>
                      <a:pt x="2177" y="437"/>
                      <a:pt x="2177" y="431"/>
                    </a:cubicBezTo>
                    <a:cubicBezTo>
                      <a:pt x="2178" y="421"/>
                      <a:pt x="2177" y="412"/>
                      <a:pt x="2172" y="404"/>
                    </a:cubicBezTo>
                    <a:cubicBezTo>
                      <a:pt x="2171" y="403"/>
                      <a:pt x="2171" y="402"/>
                      <a:pt x="2171" y="400"/>
                    </a:cubicBezTo>
                    <a:cubicBezTo>
                      <a:pt x="2169" y="395"/>
                      <a:pt x="2172" y="390"/>
                      <a:pt x="2178" y="388"/>
                    </a:cubicBezTo>
                    <a:cubicBezTo>
                      <a:pt x="2179" y="388"/>
                      <a:pt x="2180" y="388"/>
                      <a:pt x="2181" y="388"/>
                    </a:cubicBezTo>
                    <a:cubicBezTo>
                      <a:pt x="2185" y="388"/>
                      <a:pt x="2185" y="388"/>
                      <a:pt x="2186" y="385"/>
                    </a:cubicBezTo>
                    <a:cubicBezTo>
                      <a:pt x="2186" y="382"/>
                      <a:pt x="2187" y="379"/>
                      <a:pt x="2189" y="377"/>
                    </a:cubicBezTo>
                    <a:cubicBezTo>
                      <a:pt x="2190" y="376"/>
                      <a:pt x="2192" y="376"/>
                      <a:pt x="2193" y="377"/>
                    </a:cubicBezTo>
                    <a:cubicBezTo>
                      <a:pt x="2194" y="379"/>
                      <a:pt x="2195" y="382"/>
                      <a:pt x="2197" y="384"/>
                    </a:cubicBezTo>
                    <a:cubicBezTo>
                      <a:pt x="2197" y="385"/>
                      <a:pt x="2199" y="385"/>
                      <a:pt x="2200" y="385"/>
                    </a:cubicBezTo>
                    <a:cubicBezTo>
                      <a:pt x="2201" y="385"/>
                      <a:pt x="2202" y="384"/>
                      <a:pt x="2202" y="383"/>
                    </a:cubicBezTo>
                    <a:cubicBezTo>
                      <a:pt x="2203" y="380"/>
                      <a:pt x="2203" y="377"/>
                      <a:pt x="2204" y="375"/>
                    </a:cubicBezTo>
                    <a:cubicBezTo>
                      <a:pt x="2204" y="371"/>
                      <a:pt x="2207" y="368"/>
                      <a:pt x="2209" y="365"/>
                    </a:cubicBezTo>
                    <a:cubicBezTo>
                      <a:pt x="2212" y="361"/>
                      <a:pt x="2217" y="359"/>
                      <a:pt x="2222" y="358"/>
                    </a:cubicBezTo>
                    <a:cubicBezTo>
                      <a:pt x="2226" y="358"/>
                      <a:pt x="2228" y="360"/>
                      <a:pt x="2231" y="362"/>
                    </a:cubicBezTo>
                    <a:cubicBezTo>
                      <a:pt x="2234" y="364"/>
                      <a:pt x="2237" y="366"/>
                      <a:pt x="2239" y="368"/>
                    </a:cubicBezTo>
                    <a:cubicBezTo>
                      <a:pt x="2240" y="368"/>
                      <a:pt x="2241" y="369"/>
                      <a:pt x="2242" y="369"/>
                    </a:cubicBezTo>
                    <a:cubicBezTo>
                      <a:pt x="2244" y="370"/>
                      <a:pt x="2245" y="370"/>
                      <a:pt x="2247" y="370"/>
                    </a:cubicBezTo>
                    <a:cubicBezTo>
                      <a:pt x="2248" y="370"/>
                      <a:pt x="2250" y="369"/>
                      <a:pt x="2250" y="367"/>
                    </a:cubicBezTo>
                    <a:cubicBezTo>
                      <a:pt x="2250" y="363"/>
                      <a:pt x="2247" y="360"/>
                      <a:pt x="2248" y="356"/>
                    </a:cubicBezTo>
                    <a:cubicBezTo>
                      <a:pt x="2249" y="352"/>
                      <a:pt x="2249" y="348"/>
                      <a:pt x="2250" y="345"/>
                    </a:cubicBezTo>
                    <a:cubicBezTo>
                      <a:pt x="2252" y="339"/>
                      <a:pt x="2253" y="334"/>
                      <a:pt x="2253" y="329"/>
                    </a:cubicBezTo>
                    <a:cubicBezTo>
                      <a:pt x="2254" y="320"/>
                      <a:pt x="2256" y="312"/>
                      <a:pt x="2260" y="305"/>
                    </a:cubicBezTo>
                    <a:cubicBezTo>
                      <a:pt x="2263" y="301"/>
                      <a:pt x="2265" y="297"/>
                      <a:pt x="2267" y="292"/>
                    </a:cubicBezTo>
                    <a:cubicBezTo>
                      <a:pt x="2270" y="285"/>
                      <a:pt x="2274" y="279"/>
                      <a:pt x="2280" y="274"/>
                    </a:cubicBezTo>
                    <a:cubicBezTo>
                      <a:pt x="2282" y="272"/>
                      <a:pt x="2285" y="271"/>
                      <a:pt x="2288" y="271"/>
                    </a:cubicBezTo>
                    <a:cubicBezTo>
                      <a:pt x="2291" y="271"/>
                      <a:pt x="2295" y="271"/>
                      <a:pt x="2299" y="271"/>
                    </a:cubicBezTo>
                    <a:cubicBezTo>
                      <a:pt x="2301" y="271"/>
                      <a:pt x="2303" y="271"/>
                      <a:pt x="2304" y="270"/>
                    </a:cubicBezTo>
                    <a:cubicBezTo>
                      <a:pt x="2305" y="270"/>
                      <a:pt x="2306" y="269"/>
                      <a:pt x="2306" y="268"/>
                    </a:cubicBezTo>
                    <a:cubicBezTo>
                      <a:pt x="2306" y="261"/>
                      <a:pt x="2307" y="254"/>
                      <a:pt x="2300" y="249"/>
                    </a:cubicBezTo>
                    <a:cubicBezTo>
                      <a:pt x="2298" y="247"/>
                      <a:pt x="2298" y="245"/>
                      <a:pt x="2296" y="243"/>
                    </a:cubicBezTo>
                    <a:cubicBezTo>
                      <a:pt x="2296" y="242"/>
                      <a:pt x="2295" y="240"/>
                      <a:pt x="2293" y="240"/>
                    </a:cubicBezTo>
                    <a:cubicBezTo>
                      <a:pt x="2287" y="237"/>
                      <a:pt x="2283" y="232"/>
                      <a:pt x="2276" y="231"/>
                    </a:cubicBezTo>
                    <a:cubicBezTo>
                      <a:pt x="2276" y="231"/>
                      <a:pt x="2276" y="231"/>
                      <a:pt x="2276" y="231"/>
                    </a:cubicBezTo>
                    <a:cubicBezTo>
                      <a:pt x="2275" y="231"/>
                      <a:pt x="2275" y="231"/>
                      <a:pt x="2275" y="231"/>
                    </a:cubicBezTo>
                    <a:cubicBezTo>
                      <a:pt x="2276" y="231"/>
                      <a:pt x="2276" y="231"/>
                      <a:pt x="2276" y="231"/>
                    </a:cubicBezTo>
                    <a:cubicBezTo>
                      <a:pt x="2276" y="231"/>
                      <a:pt x="2276" y="231"/>
                      <a:pt x="2276" y="231"/>
                    </a:cubicBezTo>
                    <a:cubicBezTo>
                      <a:pt x="2275" y="229"/>
                      <a:pt x="2275" y="227"/>
                      <a:pt x="2274" y="225"/>
                    </a:cubicBezTo>
                    <a:cubicBezTo>
                      <a:pt x="2273" y="221"/>
                      <a:pt x="2271" y="218"/>
                      <a:pt x="2266" y="218"/>
                    </a:cubicBezTo>
                    <a:cubicBezTo>
                      <a:pt x="2265" y="218"/>
                      <a:pt x="2264" y="218"/>
                      <a:pt x="2263" y="217"/>
                    </a:cubicBezTo>
                    <a:cubicBezTo>
                      <a:pt x="2263" y="216"/>
                      <a:pt x="2263" y="215"/>
                      <a:pt x="2262" y="214"/>
                    </a:cubicBezTo>
                    <a:cubicBezTo>
                      <a:pt x="2260" y="209"/>
                      <a:pt x="2258" y="208"/>
                      <a:pt x="2253" y="209"/>
                    </a:cubicBezTo>
                    <a:cubicBezTo>
                      <a:pt x="2248" y="210"/>
                      <a:pt x="2245" y="207"/>
                      <a:pt x="2242" y="204"/>
                    </a:cubicBezTo>
                    <a:cubicBezTo>
                      <a:pt x="2241" y="203"/>
                      <a:pt x="2242" y="200"/>
                      <a:pt x="2243" y="200"/>
                    </a:cubicBezTo>
                    <a:cubicBezTo>
                      <a:pt x="2245" y="199"/>
                      <a:pt x="2247" y="198"/>
                      <a:pt x="2249" y="198"/>
                    </a:cubicBezTo>
                    <a:cubicBezTo>
                      <a:pt x="2256" y="196"/>
                      <a:pt x="2258" y="192"/>
                      <a:pt x="2259" y="186"/>
                    </a:cubicBezTo>
                    <a:cubicBezTo>
                      <a:pt x="2259" y="179"/>
                      <a:pt x="2259" y="173"/>
                      <a:pt x="2259" y="166"/>
                    </a:cubicBezTo>
                    <a:cubicBezTo>
                      <a:pt x="2259" y="164"/>
                      <a:pt x="2259" y="162"/>
                      <a:pt x="2258" y="160"/>
                    </a:cubicBezTo>
                    <a:cubicBezTo>
                      <a:pt x="2257" y="157"/>
                      <a:pt x="2255" y="155"/>
                      <a:pt x="2254" y="152"/>
                    </a:cubicBezTo>
                    <a:cubicBezTo>
                      <a:pt x="2252" y="148"/>
                      <a:pt x="2250" y="146"/>
                      <a:pt x="2246" y="145"/>
                    </a:cubicBezTo>
                    <a:cubicBezTo>
                      <a:pt x="2242" y="145"/>
                      <a:pt x="2239" y="142"/>
                      <a:pt x="2236" y="139"/>
                    </a:cubicBezTo>
                    <a:cubicBezTo>
                      <a:pt x="2235" y="138"/>
                      <a:pt x="2235" y="136"/>
                      <a:pt x="2236" y="134"/>
                    </a:cubicBezTo>
                    <a:cubicBezTo>
                      <a:pt x="2237" y="133"/>
                      <a:pt x="2237" y="131"/>
                      <a:pt x="2238" y="130"/>
                    </a:cubicBezTo>
                    <a:cubicBezTo>
                      <a:pt x="2239" y="127"/>
                      <a:pt x="2242" y="127"/>
                      <a:pt x="2242" y="129"/>
                    </a:cubicBezTo>
                    <a:cubicBezTo>
                      <a:pt x="2244" y="133"/>
                      <a:pt x="2246" y="136"/>
                      <a:pt x="2250" y="137"/>
                    </a:cubicBezTo>
                    <a:cubicBezTo>
                      <a:pt x="2260" y="143"/>
                      <a:pt x="2261" y="142"/>
                      <a:pt x="2266" y="132"/>
                    </a:cubicBezTo>
                    <a:cubicBezTo>
                      <a:pt x="2266" y="131"/>
                      <a:pt x="2266" y="130"/>
                      <a:pt x="2267" y="129"/>
                    </a:cubicBezTo>
                    <a:cubicBezTo>
                      <a:pt x="2269" y="126"/>
                      <a:pt x="2272" y="124"/>
                      <a:pt x="2275" y="124"/>
                    </a:cubicBezTo>
                    <a:cubicBezTo>
                      <a:pt x="2277" y="123"/>
                      <a:pt x="2279" y="125"/>
                      <a:pt x="2281" y="126"/>
                    </a:cubicBezTo>
                    <a:cubicBezTo>
                      <a:pt x="2283" y="128"/>
                      <a:pt x="2285" y="130"/>
                      <a:pt x="2286" y="132"/>
                    </a:cubicBezTo>
                    <a:cubicBezTo>
                      <a:pt x="2289" y="136"/>
                      <a:pt x="2293" y="136"/>
                      <a:pt x="2297" y="134"/>
                    </a:cubicBezTo>
                    <a:cubicBezTo>
                      <a:pt x="2300" y="132"/>
                      <a:pt x="2304" y="131"/>
                      <a:pt x="2308" y="131"/>
                    </a:cubicBezTo>
                    <a:cubicBezTo>
                      <a:pt x="2310" y="132"/>
                      <a:pt x="2313" y="132"/>
                      <a:pt x="2316" y="132"/>
                    </a:cubicBezTo>
                    <a:cubicBezTo>
                      <a:pt x="2318" y="132"/>
                      <a:pt x="2320" y="131"/>
                      <a:pt x="2322" y="131"/>
                    </a:cubicBezTo>
                    <a:cubicBezTo>
                      <a:pt x="2323" y="130"/>
                      <a:pt x="2324" y="130"/>
                      <a:pt x="2325" y="129"/>
                    </a:cubicBezTo>
                    <a:cubicBezTo>
                      <a:pt x="2326" y="128"/>
                      <a:pt x="2327" y="127"/>
                      <a:pt x="2327" y="126"/>
                    </a:cubicBezTo>
                    <a:cubicBezTo>
                      <a:pt x="2326" y="121"/>
                      <a:pt x="2326" y="115"/>
                      <a:pt x="2318" y="114"/>
                    </a:cubicBezTo>
                    <a:cubicBezTo>
                      <a:pt x="2316" y="114"/>
                      <a:pt x="2315" y="111"/>
                      <a:pt x="2314" y="109"/>
                    </a:cubicBezTo>
                    <a:cubicBezTo>
                      <a:pt x="2314" y="108"/>
                      <a:pt x="2314" y="107"/>
                      <a:pt x="2314" y="106"/>
                    </a:cubicBezTo>
                    <a:cubicBezTo>
                      <a:pt x="2315" y="101"/>
                      <a:pt x="2313" y="96"/>
                      <a:pt x="2308" y="93"/>
                    </a:cubicBezTo>
                    <a:cubicBezTo>
                      <a:pt x="2306" y="92"/>
                      <a:pt x="2305" y="89"/>
                      <a:pt x="2303" y="87"/>
                    </a:cubicBezTo>
                    <a:cubicBezTo>
                      <a:pt x="2301" y="85"/>
                      <a:pt x="2301" y="84"/>
                      <a:pt x="2303" y="82"/>
                    </a:cubicBezTo>
                    <a:cubicBezTo>
                      <a:pt x="2307" y="79"/>
                      <a:pt x="2309" y="74"/>
                      <a:pt x="2311" y="69"/>
                    </a:cubicBezTo>
                    <a:cubicBezTo>
                      <a:pt x="2311" y="68"/>
                      <a:pt x="2311" y="66"/>
                      <a:pt x="2310" y="65"/>
                    </a:cubicBezTo>
                    <a:cubicBezTo>
                      <a:pt x="2305" y="60"/>
                      <a:pt x="2303" y="53"/>
                      <a:pt x="2303" y="47"/>
                    </a:cubicBezTo>
                    <a:cubicBezTo>
                      <a:pt x="2303" y="44"/>
                      <a:pt x="2302" y="44"/>
                      <a:pt x="2300" y="44"/>
                    </a:cubicBezTo>
                    <a:cubicBezTo>
                      <a:pt x="2299" y="44"/>
                      <a:pt x="2298" y="44"/>
                      <a:pt x="2297" y="44"/>
                    </a:cubicBezTo>
                    <a:cubicBezTo>
                      <a:pt x="2291" y="43"/>
                      <a:pt x="2286" y="40"/>
                      <a:pt x="2280" y="40"/>
                    </a:cubicBezTo>
                    <a:cubicBezTo>
                      <a:pt x="2278" y="40"/>
                      <a:pt x="2276" y="38"/>
                      <a:pt x="2274" y="37"/>
                    </a:cubicBezTo>
                    <a:cubicBezTo>
                      <a:pt x="2270" y="35"/>
                      <a:pt x="2267" y="36"/>
                      <a:pt x="2265" y="38"/>
                    </a:cubicBezTo>
                    <a:cubicBezTo>
                      <a:pt x="2261" y="42"/>
                      <a:pt x="2258" y="46"/>
                      <a:pt x="2253" y="47"/>
                    </a:cubicBezTo>
                    <a:cubicBezTo>
                      <a:pt x="2252" y="47"/>
                      <a:pt x="2251" y="48"/>
                      <a:pt x="2251" y="49"/>
                    </a:cubicBezTo>
                    <a:cubicBezTo>
                      <a:pt x="2249" y="51"/>
                      <a:pt x="2249" y="54"/>
                      <a:pt x="2250" y="55"/>
                    </a:cubicBezTo>
                    <a:cubicBezTo>
                      <a:pt x="2253" y="58"/>
                      <a:pt x="2256" y="61"/>
                      <a:pt x="2258" y="64"/>
                    </a:cubicBezTo>
                    <a:cubicBezTo>
                      <a:pt x="2259" y="66"/>
                      <a:pt x="2259" y="68"/>
                      <a:pt x="2258" y="70"/>
                    </a:cubicBezTo>
                    <a:cubicBezTo>
                      <a:pt x="2258" y="71"/>
                      <a:pt x="2257" y="72"/>
                      <a:pt x="2256" y="72"/>
                    </a:cubicBezTo>
                    <a:cubicBezTo>
                      <a:pt x="2255" y="72"/>
                      <a:pt x="2255" y="72"/>
                      <a:pt x="2254" y="72"/>
                    </a:cubicBezTo>
                    <a:cubicBezTo>
                      <a:pt x="2251" y="64"/>
                      <a:pt x="2242" y="59"/>
                      <a:pt x="2238" y="51"/>
                    </a:cubicBezTo>
                    <a:cubicBezTo>
                      <a:pt x="2232" y="46"/>
                      <a:pt x="2227" y="41"/>
                      <a:pt x="2218" y="43"/>
                    </a:cubicBezTo>
                    <a:cubicBezTo>
                      <a:pt x="2215" y="44"/>
                      <a:pt x="2211" y="44"/>
                      <a:pt x="2208" y="43"/>
                    </a:cubicBezTo>
                    <a:cubicBezTo>
                      <a:pt x="2203" y="41"/>
                      <a:pt x="2198" y="41"/>
                      <a:pt x="2193" y="41"/>
                    </a:cubicBezTo>
                    <a:cubicBezTo>
                      <a:pt x="2187" y="41"/>
                      <a:pt x="2182" y="41"/>
                      <a:pt x="2176" y="39"/>
                    </a:cubicBezTo>
                    <a:cubicBezTo>
                      <a:pt x="2170" y="37"/>
                      <a:pt x="2165" y="37"/>
                      <a:pt x="2159" y="39"/>
                    </a:cubicBezTo>
                    <a:cubicBezTo>
                      <a:pt x="2155" y="40"/>
                      <a:pt x="2152" y="39"/>
                      <a:pt x="2149" y="37"/>
                    </a:cubicBezTo>
                    <a:cubicBezTo>
                      <a:pt x="2146" y="34"/>
                      <a:pt x="2142" y="33"/>
                      <a:pt x="2138" y="32"/>
                    </a:cubicBezTo>
                    <a:cubicBezTo>
                      <a:pt x="2126" y="31"/>
                      <a:pt x="2115" y="27"/>
                      <a:pt x="2102" y="28"/>
                    </a:cubicBezTo>
                    <a:cubicBezTo>
                      <a:pt x="2101" y="28"/>
                      <a:pt x="2099" y="28"/>
                      <a:pt x="2097" y="28"/>
                    </a:cubicBezTo>
                    <a:cubicBezTo>
                      <a:pt x="2090" y="26"/>
                      <a:pt x="2082" y="28"/>
                      <a:pt x="2075" y="31"/>
                    </a:cubicBezTo>
                    <a:cubicBezTo>
                      <a:pt x="2070" y="33"/>
                      <a:pt x="2065" y="36"/>
                      <a:pt x="2060" y="36"/>
                    </a:cubicBezTo>
                    <a:cubicBezTo>
                      <a:pt x="2054" y="37"/>
                      <a:pt x="2048" y="39"/>
                      <a:pt x="2042" y="39"/>
                    </a:cubicBezTo>
                    <a:cubicBezTo>
                      <a:pt x="2039" y="39"/>
                      <a:pt x="2036" y="39"/>
                      <a:pt x="2034" y="40"/>
                    </a:cubicBezTo>
                    <a:cubicBezTo>
                      <a:pt x="2032" y="40"/>
                      <a:pt x="2032" y="41"/>
                      <a:pt x="2032" y="42"/>
                    </a:cubicBezTo>
                    <a:cubicBezTo>
                      <a:pt x="2033" y="48"/>
                      <a:pt x="2038" y="51"/>
                      <a:pt x="2037" y="58"/>
                    </a:cubicBezTo>
                    <a:cubicBezTo>
                      <a:pt x="2037" y="58"/>
                      <a:pt x="2039" y="60"/>
                      <a:pt x="2040" y="61"/>
                    </a:cubicBezTo>
                    <a:cubicBezTo>
                      <a:pt x="2044" y="62"/>
                      <a:pt x="2048" y="63"/>
                      <a:pt x="2051" y="67"/>
                    </a:cubicBezTo>
                    <a:cubicBezTo>
                      <a:pt x="2055" y="71"/>
                      <a:pt x="2058" y="74"/>
                      <a:pt x="2061" y="78"/>
                    </a:cubicBezTo>
                    <a:cubicBezTo>
                      <a:pt x="2062" y="80"/>
                      <a:pt x="2062" y="83"/>
                      <a:pt x="2061" y="84"/>
                    </a:cubicBezTo>
                    <a:cubicBezTo>
                      <a:pt x="2059" y="86"/>
                      <a:pt x="2057" y="87"/>
                      <a:pt x="2056" y="89"/>
                    </a:cubicBezTo>
                    <a:cubicBezTo>
                      <a:pt x="2053" y="91"/>
                      <a:pt x="2050" y="91"/>
                      <a:pt x="2048" y="88"/>
                    </a:cubicBezTo>
                    <a:cubicBezTo>
                      <a:pt x="2045" y="81"/>
                      <a:pt x="2039" y="79"/>
                      <a:pt x="2032" y="78"/>
                    </a:cubicBezTo>
                    <a:cubicBezTo>
                      <a:pt x="2031" y="78"/>
                      <a:pt x="2030" y="78"/>
                      <a:pt x="2029" y="78"/>
                    </a:cubicBezTo>
                    <a:cubicBezTo>
                      <a:pt x="2028" y="77"/>
                      <a:pt x="2026" y="76"/>
                      <a:pt x="2025" y="75"/>
                    </a:cubicBezTo>
                    <a:cubicBezTo>
                      <a:pt x="2024" y="73"/>
                      <a:pt x="2023" y="71"/>
                      <a:pt x="2022" y="69"/>
                    </a:cubicBezTo>
                    <a:cubicBezTo>
                      <a:pt x="2021" y="68"/>
                      <a:pt x="2022" y="67"/>
                      <a:pt x="2022" y="66"/>
                    </a:cubicBezTo>
                    <a:cubicBezTo>
                      <a:pt x="2026" y="63"/>
                      <a:pt x="2025" y="59"/>
                      <a:pt x="2023" y="56"/>
                    </a:cubicBezTo>
                    <a:cubicBezTo>
                      <a:pt x="2021" y="52"/>
                      <a:pt x="2017" y="52"/>
                      <a:pt x="2013" y="52"/>
                    </a:cubicBezTo>
                    <a:cubicBezTo>
                      <a:pt x="2011" y="52"/>
                      <a:pt x="2007" y="56"/>
                      <a:pt x="2007" y="58"/>
                    </a:cubicBezTo>
                    <a:cubicBezTo>
                      <a:pt x="2007" y="62"/>
                      <a:pt x="2007" y="66"/>
                      <a:pt x="2007" y="71"/>
                    </a:cubicBezTo>
                    <a:cubicBezTo>
                      <a:pt x="2007" y="74"/>
                      <a:pt x="2005" y="76"/>
                      <a:pt x="2002" y="77"/>
                    </a:cubicBezTo>
                    <a:cubicBezTo>
                      <a:pt x="1997" y="78"/>
                      <a:pt x="1991" y="78"/>
                      <a:pt x="1986" y="79"/>
                    </a:cubicBezTo>
                    <a:cubicBezTo>
                      <a:pt x="1982" y="81"/>
                      <a:pt x="1979" y="81"/>
                      <a:pt x="1975" y="80"/>
                    </a:cubicBezTo>
                    <a:cubicBezTo>
                      <a:pt x="1974" y="80"/>
                      <a:pt x="1972" y="80"/>
                      <a:pt x="1972" y="81"/>
                    </a:cubicBezTo>
                    <a:cubicBezTo>
                      <a:pt x="1965" y="84"/>
                      <a:pt x="1959" y="87"/>
                      <a:pt x="1953" y="91"/>
                    </a:cubicBezTo>
                    <a:cubicBezTo>
                      <a:pt x="1944" y="96"/>
                      <a:pt x="1935" y="99"/>
                      <a:pt x="1925" y="98"/>
                    </a:cubicBezTo>
                    <a:cubicBezTo>
                      <a:pt x="1922" y="98"/>
                      <a:pt x="1921" y="96"/>
                      <a:pt x="1920" y="94"/>
                    </a:cubicBezTo>
                    <a:cubicBezTo>
                      <a:pt x="1919" y="93"/>
                      <a:pt x="1919" y="93"/>
                      <a:pt x="1919" y="92"/>
                    </a:cubicBezTo>
                    <a:cubicBezTo>
                      <a:pt x="1917" y="82"/>
                      <a:pt x="1911" y="74"/>
                      <a:pt x="1902" y="69"/>
                    </a:cubicBezTo>
                    <a:cubicBezTo>
                      <a:pt x="1901" y="69"/>
                      <a:pt x="1900" y="68"/>
                      <a:pt x="1900" y="67"/>
                    </a:cubicBezTo>
                    <a:cubicBezTo>
                      <a:pt x="1890" y="61"/>
                      <a:pt x="1880" y="57"/>
                      <a:pt x="1869" y="63"/>
                    </a:cubicBezTo>
                    <a:cubicBezTo>
                      <a:pt x="1867" y="64"/>
                      <a:pt x="1865" y="65"/>
                      <a:pt x="1863" y="65"/>
                    </a:cubicBezTo>
                    <a:cubicBezTo>
                      <a:pt x="1854" y="69"/>
                      <a:pt x="1845" y="73"/>
                      <a:pt x="1838" y="78"/>
                    </a:cubicBezTo>
                    <a:cubicBezTo>
                      <a:pt x="1834" y="81"/>
                      <a:pt x="1830" y="84"/>
                      <a:pt x="1825" y="87"/>
                    </a:cubicBezTo>
                    <a:cubicBezTo>
                      <a:pt x="1822" y="88"/>
                      <a:pt x="1818" y="87"/>
                      <a:pt x="1817" y="84"/>
                    </a:cubicBezTo>
                    <a:cubicBezTo>
                      <a:pt x="1815" y="80"/>
                      <a:pt x="1813" y="78"/>
                      <a:pt x="1809" y="76"/>
                    </a:cubicBezTo>
                    <a:cubicBezTo>
                      <a:pt x="1807" y="75"/>
                      <a:pt x="1804" y="74"/>
                      <a:pt x="1802" y="73"/>
                    </a:cubicBezTo>
                    <a:cubicBezTo>
                      <a:pt x="1799" y="71"/>
                      <a:pt x="1797" y="73"/>
                      <a:pt x="1794" y="74"/>
                    </a:cubicBezTo>
                    <a:cubicBezTo>
                      <a:pt x="1792" y="77"/>
                      <a:pt x="1791" y="77"/>
                      <a:pt x="1789" y="75"/>
                    </a:cubicBezTo>
                    <a:cubicBezTo>
                      <a:pt x="1787" y="73"/>
                      <a:pt x="1785" y="72"/>
                      <a:pt x="1783" y="73"/>
                    </a:cubicBezTo>
                    <a:cubicBezTo>
                      <a:pt x="1781" y="73"/>
                      <a:pt x="1780" y="73"/>
                      <a:pt x="1778" y="72"/>
                    </a:cubicBezTo>
                    <a:cubicBezTo>
                      <a:pt x="1776" y="69"/>
                      <a:pt x="1773" y="69"/>
                      <a:pt x="1770" y="68"/>
                    </a:cubicBezTo>
                    <a:cubicBezTo>
                      <a:pt x="1768" y="68"/>
                      <a:pt x="1768" y="67"/>
                      <a:pt x="1769" y="65"/>
                    </a:cubicBezTo>
                    <a:cubicBezTo>
                      <a:pt x="1772" y="61"/>
                      <a:pt x="1772" y="58"/>
                      <a:pt x="1769" y="56"/>
                    </a:cubicBezTo>
                    <a:cubicBezTo>
                      <a:pt x="1769" y="55"/>
                      <a:pt x="1768" y="55"/>
                      <a:pt x="1768" y="54"/>
                    </a:cubicBezTo>
                    <a:cubicBezTo>
                      <a:pt x="1762" y="51"/>
                      <a:pt x="1755" y="48"/>
                      <a:pt x="1748" y="50"/>
                    </a:cubicBezTo>
                    <a:cubicBezTo>
                      <a:pt x="1745" y="50"/>
                      <a:pt x="1741" y="51"/>
                      <a:pt x="1738" y="52"/>
                    </a:cubicBezTo>
                    <a:cubicBezTo>
                      <a:pt x="1736" y="53"/>
                      <a:pt x="1734" y="54"/>
                      <a:pt x="1733" y="55"/>
                    </a:cubicBezTo>
                    <a:cubicBezTo>
                      <a:pt x="1729" y="60"/>
                      <a:pt x="1725" y="61"/>
                      <a:pt x="1720" y="59"/>
                    </a:cubicBezTo>
                    <a:cubicBezTo>
                      <a:pt x="1714" y="57"/>
                      <a:pt x="1708" y="58"/>
                      <a:pt x="1702" y="58"/>
                    </a:cubicBezTo>
                    <a:cubicBezTo>
                      <a:pt x="1694" y="58"/>
                      <a:pt x="1687" y="59"/>
                      <a:pt x="1680" y="60"/>
                    </a:cubicBezTo>
                    <a:cubicBezTo>
                      <a:pt x="1673" y="60"/>
                      <a:pt x="1666" y="62"/>
                      <a:pt x="1659" y="59"/>
                    </a:cubicBezTo>
                    <a:cubicBezTo>
                      <a:pt x="1658" y="59"/>
                      <a:pt x="1656" y="60"/>
                      <a:pt x="1654" y="61"/>
                    </a:cubicBezTo>
                    <a:cubicBezTo>
                      <a:pt x="1654" y="61"/>
                      <a:pt x="1653" y="63"/>
                      <a:pt x="1653" y="64"/>
                    </a:cubicBezTo>
                    <a:cubicBezTo>
                      <a:pt x="1653" y="64"/>
                      <a:pt x="1654" y="65"/>
                      <a:pt x="1654" y="65"/>
                    </a:cubicBezTo>
                    <a:cubicBezTo>
                      <a:pt x="1657" y="66"/>
                      <a:pt x="1659" y="67"/>
                      <a:pt x="1662" y="68"/>
                    </a:cubicBezTo>
                    <a:cubicBezTo>
                      <a:pt x="1663" y="68"/>
                      <a:pt x="1663" y="69"/>
                      <a:pt x="1664" y="70"/>
                    </a:cubicBezTo>
                    <a:cubicBezTo>
                      <a:pt x="1664" y="71"/>
                      <a:pt x="1663" y="73"/>
                      <a:pt x="1661" y="74"/>
                    </a:cubicBezTo>
                    <a:cubicBezTo>
                      <a:pt x="1660" y="75"/>
                      <a:pt x="1658" y="75"/>
                      <a:pt x="1657" y="76"/>
                    </a:cubicBezTo>
                    <a:cubicBezTo>
                      <a:pt x="1654" y="78"/>
                      <a:pt x="1652" y="81"/>
                      <a:pt x="1652" y="84"/>
                    </a:cubicBezTo>
                    <a:cubicBezTo>
                      <a:pt x="1653" y="87"/>
                      <a:pt x="1655" y="89"/>
                      <a:pt x="1658" y="90"/>
                    </a:cubicBezTo>
                    <a:cubicBezTo>
                      <a:pt x="1660" y="90"/>
                      <a:pt x="1662" y="90"/>
                      <a:pt x="1664" y="90"/>
                    </a:cubicBezTo>
                    <a:cubicBezTo>
                      <a:pt x="1664" y="89"/>
                      <a:pt x="1664" y="89"/>
                      <a:pt x="1664" y="89"/>
                    </a:cubicBezTo>
                    <a:cubicBezTo>
                      <a:pt x="1664" y="88"/>
                      <a:pt x="1664" y="88"/>
                      <a:pt x="1664" y="88"/>
                    </a:cubicBezTo>
                    <a:cubicBezTo>
                      <a:pt x="1664" y="90"/>
                      <a:pt x="1664" y="90"/>
                      <a:pt x="1664" y="90"/>
                    </a:cubicBezTo>
                    <a:cubicBezTo>
                      <a:pt x="1664" y="90"/>
                      <a:pt x="1664" y="90"/>
                      <a:pt x="1664" y="90"/>
                    </a:cubicBezTo>
                    <a:cubicBezTo>
                      <a:pt x="1664" y="92"/>
                      <a:pt x="1664" y="95"/>
                      <a:pt x="1665" y="97"/>
                    </a:cubicBezTo>
                    <a:cubicBezTo>
                      <a:pt x="1668" y="101"/>
                      <a:pt x="1670" y="104"/>
                      <a:pt x="1674" y="107"/>
                    </a:cubicBezTo>
                    <a:cubicBezTo>
                      <a:pt x="1676" y="108"/>
                      <a:pt x="1676" y="109"/>
                      <a:pt x="1675" y="111"/>
                    </a:cubicBezTo>
                    <a:cubicBezTo>
                      <a:pt x="1674" y="112"/>
                      <a:pt x="1672" y="113"/>
                      <a:pt x="1670" y="112"/>
                    </a:cubicBezTo>
                    <a:cubicBezTo>
                      <a:pt x="1667" y="110"/>
                      <a:pt x="1664" y="109"/>
                      <a:pt x="1660" y="112"/>
                    </a:cubicBezTo>
                    <a:cubicBezTo>
                      <a:pt x="1658" y="113"/>
                      <a:pt x="1655" y="115"/>
                      <a:pt x="1653" y="116"/>
                    </a:cubicBezTo>
                    <a:cubicBezTo>
                      <a:pt x="1650" y="119"/>
                      <a:pt x="1647" y="119"/>
                      <a:pt x="1644" y="119"/>
                    </a:cubicBezTo>
                    <a:cubicBezTo>
                      <a:pt x="1641" y="118"/>
                      <a:pt x="1638" y="118"/>
                      <a:pt x="1636" y="118"/>
                    </a:cubicBezTo>
                    <a:cubicBezTo>
                      <a:pt x="1632" y="119"/>
                      <a:pt x="1628" y="120"/>
                      <a:pt x="1627" y="125"/>
                    </a:cubicBezTo>
                    <a:cubicBezTo>
                      <a:pt x="1626" y="129"/>
                      <a:pt x="1623" y="131"/>
                      <a:pt x="1619" y="131"/>
                    </a:cubicBezTo>
                    <a:cubicBezTo>
                      <a:pt x="1610" y="132"/>
                      <a:pt x="1603" y="130"/>
                      <a:pt x="1597" y="124"/>
                    </a:cubicBezTo>
                    <a:cubicBezTo>
                      <a:pt x="1597" y="124"/>
                      <a:pt x="1596" y="124"/>
                      <a:pt x="1596" y="124"/>
                    </a:cubicBezTo>
                    <a:cubicBezTo>
                      <a:pt x="1595" y="123"/>
                      <a:pt x="1595" y="124"/>
                      <a:pt x="1595" y="124"/>
                    </a:cubicBezTo>
                    <a:cubicBezTo>
                      <a:pt x="1594" y="124"/>
                      <a:pt x="1594" y="125"/>
                      <a:pt x="1594" y="125"/>
                    </a:cubicBezTo>
                    <a:cubicBezTo>
                      <a:pt x="1594" y="130"/>
                      <a:pt x="1595" y="135"/>
                      <a:pt x="1597" y="140"/>
                    </a:cubicBezTo>
                    <a:cubicBezTo>
                      <a:pt x="1600" y="146"/>
                      <a:pt x="1602" y="152"/>
                      <a:pt x="1603" y="158"/>
                    </a:cubicBezTo>
                    <a:cubicBezTo>
                      <a:pt x="1603" y="160"/>
                      <a:pt x="1602" y="161"/>
                      <a:pt x="1600" y="161"/>
                    </a:cubicBezTo>
                    <a:cubicBezTo>
                      <a:pt x="1597" y="161"/>
                      <a:pt x="1594" y="160"/>
                      <a:pt x="1591" y="159"/>
                    </a:cubicBezTo>
                    <a:cubicBezTo>
                      <a:pt x="1581" y="156"/>
                      <a:pt x="1574" y="148"/>
                      <a:pt x="1566" y="143"/>
                    </a:cubicBezTo>
                    <a:cubicBezTo>
                      <a:pt x="1566" y="143"/>
                      <a:pt x="1566" y="142"/>
                      <a:pt x="1566" y="141"/>
                    </a:cubicBezTo>
                    <a:cubicBezTo>
                      <a:pt x="1565" y="137"/>
                      <a:pt x="1565" y="137"/>
                      <a:pt x="1561" y="139"/>
                    </a:cubicBezTo>
                    <a:cubicBezTo>
                      <a:pt x="1558" y="141"/>
                      <a:pt x="1556" y="141"/>
                      <a:pt x="1554" y="139"/>
                    </a:cubicBezTo>
                    <a:cubicBezTo>
                      <a:pt x="1553" y="138"/>
                      <a:pt x="1552" y="136"/>
                      <a:pt x="1552" y="135"/>
                    </a:cubicBezTo>
                    <a:cubicBezTo>
                      <a:pt x="1552" y="135"/>
                      <a:pt x="1552" y="135"/>
                      <a:pt x="1551" y="135"/>
                    </a:cubicBezTo>
                    <a:cubicBezTo>
                      <a:pt x="1551" y="135"/>
                      <a:pt x="1551" y="135"/>
                      <a:pt x="1551" y="135"/>
                    </a:cubicBezTo>
                    <a:cubicBezTo>
                      <a:pt x="1550" y="135"/>
                      <a:pt x="1549" y="135"/>
                      <a:pt x="1548" y="133"/>
                    </a:cubicBezTo>
                    <a:cubicBezTo>
                      <a:pt x="1548" y="133"/>
                      <a:pt x="1549" y="133"/>
                      <a:pt x="1549" y="133"/>
                    </a:cubicBezTo>
                    <a:cubicBezTo>
                      <a:pt x="1550" y="133"/>
                      <a:pt x="1550" y="134"/>
                      <a:pt x="1551" y="135"/>
                    </a:cubicBezTo>
                    <a:cubicBezTo>
                      <a:pt x="1551" y="135"/>
                      <a:pt x="1551" y="135"/>
                      <a:pt x="1552" y="135"/>
                    </a:cubicBezTo>
                    <a:cubicBezTo>
                      <a:pt x="1552" y="135"/>
                      <a:pt x="1552" y="135"/>
                      <a:pt x="1552" y="135"/>
                    </a:cubicBezTo>
                    <a:cubicBezTo>
                      <a:pt x="1554" y="134"/>
                      <a:pt x="1555" y="133"/>
                      <a:pt x="1557" y="132"/>
                    </a:cubicBezTo>
                    <a:cubicBezTo>
                      <a:pt x="1558" y="131"/>
                      <a:pt x="1558" y="130"/>
                      <a:pt x="1558" y="129"/>
                    </a:cubicBezTo>
                    <a:cubicBezTo>
                      <a:pt x="1558" y="125"/>
                      <a:pt x="1555" y="122"/>
                      <a:pt x="1553" y="119"/>
                    </a:cubicBezTo>
                    <a:cubicBezTo>
                      <a:pt x="1551" y="117"/>
                      <a:pt x="1548" y="117"/>
                      <a:pt x="1545" y="117"/>
                    </a:cubicBezTo>
                    <a:cubicBezTo>
                      <a:pt x="1543" y="117"/>
                      <a:pt x="1542" y="116"/>
                      <a:pt x="1543" y="114"/>
                    </a:cubicBezTo>
                    <a:cubicBezTo>
                      <a:pt x="1543" y="111"/>
                      <a:pt x="1544" y="109"/>
                      <a:pt x="1542" y="108"/>
                    </a:cubicBezTo>
                    <a:cubicBezTo>
                      <a:pt x="1538" y="103"/>
                      <a:pt x="1534" y="99"/>
                      <a:pt x="1530" y="95"/>
                    </a:cubicBezTo>
                    <a:cubicBezTo>
                      <a:pt x="1526" y="92"/>
                      <a:pt x="1511" y="88"/>
                      <a:pt x="1506" y="88"/>
                    </a:cubicBezTo>
                    <a:cubicBezTo>
                      <a:pt x="1505" y="88"/>
                      <a:pt x="1504" y="88"/>
                      <a:pt x="1503" y="89"/>
                    </a:cubicBezTo>
                    <a:cubicBezTo>
                      <a:pt x="1501" y="90"/>
                      <a:pt x="1499" y="91"/>
                      <a:pt x="1496" y="90"/>
                    </a:cubicBezTo>
                    <a:cubicBezTo>
                      <a:pt x="1489" y="88"/>
                      <a:pt x="1482" y="87"/>
                      <a:pt x="1475" y="89"/>
                    </a:cubicBezTo>
                    <a:cubicBezTo>
                      <a:pt x="1473" y="89"/>
                      <a:pt x="1471" y="91"/>
                      <a:pt x="1469" y="92"/>
                    </a:cubicBezTo>
                    <a:cubicBezTo>
                      <a:pt x="1466" y="94"/>
                      <a:pt x="1465" y="97"/>
                      <a:pt x="1467" y="100"/>
                    </a:cubicBezTo>
                    <a:cubicBezTo>
                      <a:pt x="1469" y="104"/>
                      <a:pt x="1471" y="108"/>
                      <a:pt x="1474" y="112"/>
                    </a:cubicBezTo>
                    <a:cubicBezTo>
                      <a:pt x="1474" y="113"/>
                      <a:pt x="1474" y="116"/>
                      <a:pt x="1473" y="116"/>
                    </a:cubicBezTo>
                    <a:cubicBezTo>
                      <a:pt x="1466" y="119"/>
                      <a:pt x="1460" y="122"/>
                      <a:pt x="1453" y="124"/>
                    </a:cubicBezTo>
                    <a:cubicBezTo>
                      <a:pt x="1449" y="125"/>
                      <a:pt x="1444" y="125"/>
                      <a:pt x="1441" y="121"/>
                    </a:cubicBezTo>
                    <a:cubicBezTo>
                      <a:pt x="1438" y="119"/>
                      <a:pt x="1438" y="120"/>
                      <a:pt x="1435" y="121"/>
                    </a:cubicBezTo>
                    <a:cubicBezTo>
                      <a:pt x="1428" y="127"/>
                      <a:pt x="1421" y="125"/>
                      <a:pt x="1419" y="116"/>
                    </a:cubicBezTo>
                    <a:cubicBezTo>
                      <a:pt x="1419" y="115"/>
                      <a:pt x="1419" y="114"/>
                      <a:pt x="1419" y="113"/>
                    </a:cubicBezTo>
                    <a:cubicBezTo>
                      <a:pt x="1419" y="110"/>
                      <a:pt x="1415" y="109"/>
                      <a:pt x="1413" y="109"/>
                    </a:cubicBezTo>
                    <a:cubicBezTo>
                      <a:pt x="1404" y="111"/>
                      <a:pt x="1396" y="113"/>
                      <a:pt x="1387" y="114"/>
                    </a:cubicBezTo>
                    <a:cubicBezTo>
                      <a:pt x="1384" y="115"/>
                      <a:pt x="1381" y="116"/>
                      <a:pt x="1378" y="117"/>
                    </a:cubicBezTo>
                    <a:cubicBezTo>
                      <a:pt x="1374" y="119"/>
                      <a:pt x="1371" y="121"/>
                      <a:pt x="1368" y="123"/>
                    </a:cubicBezTo>
                    <a:cubicBezTo>
                      <a:pt x="1365" y="122"/>
                      <a:pt x="1361" y="120"/>
                      <a:pt x="1358" y="119"/>
                    </a:cubicBezTo>
                    <a:cubicBezTo>
                      <a:pt x="1357" y="118"/>
                      <a:pt x="1357" y="119"/>
                      <a:pt x="1356" y="119"/>
                    </a:cubicBezTo>
                    <a:cubicBezTo>
                      <a:pt x="1356" y="119"/>
                      <a:pt x="1356" y="120"/>
                      <a:pt x="1356" y="121"/>
                    </a:cubicBezTo>
                    <a:cubicBezTo>
                      <a:pt x="1353" y="127"/>
                      <a:pt x="1347" y="129"/>
                      <a:pt x="1343" y="125"/>
                    </a:cubicBezTo>
                    <a:cubicBezTo>
                      <a:pt x="1341" y="124"/>
                      <a:pt x="1340" y="122"/>
                      <a:pt x="1339" y="120"/>
                    </a:cubicBezTo>
                    <a:cubicBezTo>
                      <a:pt x="1338" y="118"/>
                      <a:pt x="1337" y="117"/>
                      <a:pt x="1335" y="118"/>
                    </a:cubicBezTo>
                    <a:cubicBezTo>
                      <a:pt x="1333" y="119"/>
                      <a:pt x="1330" y="120"/>
                      <a:pt x="1328" y="119"/>
                    </a:cubicBezTo>
                    <a:cubicBezTo>
                      <a:pt x="1325" y="119"/>
                      <a:pt x="1323" y="121"/>
                      <a:pt x="1322" y="124"/>
                    </a:cubicBezTo>
                    <a:cubicBezTo>
                      <a:pt x="1321" y="125"/>
                      <a:pt x="1321" y="127"/>
                      <a:pt x="1321" y="128"/>
                    </a:cubicBezTo>
                    <a:cubicBezTo>
                      <a:pt x="1321" y="131"/>
                      <a:pt x="1322" y="133"/>
                      <a:pt x="1324" y="134"/>
                    </a:cubicBezTo>
                    <a:cubicBezTo>
                      <a:pt x="1326" y="134"/>
                      <a:pt x="1328" y="135"/>
                      <a:pt x="1330" y="135"/>
                    </a:cubicBezTo>
                    <a:cubicBezTo>
                      <a:pt x="1330" y="135"/>
                      <a:pt x="1330" y="135"/>
                      <a:pt x="1330" y="135"/>
                    </a:cubicBezTo>
                    <a:cubicBezTo>
                      <a:pt x="1330" y="135"/>
                      <a:pt x="1330" y="135"/>
                      <a:pt x="1330" y="135"/>
                    </a:cubicBezTo>
                    <a:cubicBezTo>
                      <a:pt x="1330" y="134"/>
                      <a:pt x="1330" y="133"/>
                      <a:pt x="1330" y="132"/>
                    </a:cubicBezTo>
                    <a:cubicBezTo>
                      <a:pt x="1331" y="132"/>
                      <a:pt x="1332" y="131"/>
                      <a:pt x="1332" y="131"/>
                    </a:cubicBezTo>
                    <a:cubicBezTo>
                      <a:pt x="1333" y="131"/>
                      <a:pt x="1333" y="132"/>
                      <a:pt x="1333" y="132"/>
                    </a:cubicBezTo>
                    <a:cubicBezTo>
                      <a:pt x="1333" y="132"/>
                      <a:pt x="1332" y="133"/>
                      <a:pt x="1332" y="133"/>
                    </a:cubicBezTo>
                    <a:cubicBezTo>
                      <a:pt x="1331" y="134"/>
                      <a:pt x="1331" y="134"/>
                      <a:pt x="1330" y="135"/>
                    </a:cubicBezTo>
                    <a:cubicBezTo>
                      <a:pt x="1330" y="135"/>
                      <a:pt x="1330" y="135"/>
                      <a:pt x="1330" y="135"/>
                    </a:cubicBezTo>
                    <a:cubicBezTo>
                      <a:pt x="1330" y="135"/>
                      <a:pt x="1330" y="135"/>
                      <a:pt x="1330" y="135"/>
                    </a:cubicBezTo>
                    <a:cubicBezTo>
                      <a:pt x="1329" y="137"/>
                      <a:pt x="1329" y="139"/>
                      <a:pt x="1328" y="139"/>
                    </a:cubicBezTo>
                    <a:cubicBezTo>
                      <a:pt x="1325" y="142"/>
                      <a:pt x="1323" y="145"/>
                      <a:pt x="1321" y="148"/>
                    </a:cubicBezTo>
                    <a:cubicBezTo>
                      <a:pt x="1317" y="155"/>
                      <a:pt x="1312" y="157"/>
                      <a:pt x="1305" y="158"/>
                    </a:cubicBezTo>
                    <a:cubicBezTo>
                      <a:pt x="1302" y="158"/>
                      <a:pt x="1301" y="157"/>
                      <a:pt x="1302" y="155"/>
                    </a:cubicBezTo>
                    <a:cubicBezTo>
                      <a:pt x="1304" y="152"/>
                      <a:pt x="1304" y="149"/>
                      <a:pt x="1305" y="146"/>
                    </a:cubicBezTo>
                    <a:cubicBezTo>
                      <a:pt x="1305" y="142"/>
                      <a:pt x="1310" y="142"/>
                      <a:pt x="1311" y="139"/>
                    </a:cubicBezTo>
                    <a:cubicBezTo>
                      <a:pt x="1311" y="137"/>
                      <a:pt x="1313" y="135"/>
                      <a:pt x="1312" y="134"/>
                    </a:cubicBezTo>
                    <a:cubicBezTo>
                      <a:pt x="1311" y="129"/>
                      <a:pt x="1312" y="124"/>
                      <a:pt x="1315" y="120"/>
                    </a:cubicBezTo>
                    <a:cubicBezTo>
                      <a:pt x="1316" y="118"/>
                      <a:pt x="1316" y="116"/>
                      <a:pt x="1316" y="113"/>
                    </a:cubicBezTo>
                    <a:cubicBezTo>
                      <a:pt x="1315" y="111"/>
                      <a:pt x="1316" y="109"/>
                      <a:pt x="1317" y="107"/>
                    </a:cubicBezTo>
                    <a:cubicBezTo>
                      <a:pt x="1319" y="102"/>
                      <a:pt x="1321" y="97"/>
                      <a:pt x="1323" y="92"/>
                    </a:cubicBezTo>
                    <a:cubicBezTo>
                      <a:pt x="1324" y="87"/>
                      <a:pt x="1324" y="81"/>
                      <a:pt x="1326" y="76"/>
                    </a:cubicBezTo>
                    <a:cubicBezTo>
                      <a:pt x="1328" y="71"/>
                      <a:pt x="1328" y="66"/>
                      <a:pt x="1326" y="61"/>
                    </a:cubicBezTo>
                    <a:cubicBezTo>
                      <a:pt x="1323" y="56"/>
                      <a:pt x="1320" y="52"/>
                      <a:pt x="1319" y="46"/>
                    </a:cubicBezTo>
                    <a:cubicBezTo>
                      <a:pt x="1319" y="45"/>
                      <a:pt x="1318" y="44"/>
                      <a:pt x="1317" y="44"/>
                    </a:cubicBezTo>
                    <a:cubicBezTo>
                      <a:pt x="1311" y="41"/>
                      <a:pt x="1308" y="36"/>
                      <a:pt x="1304" y="31"/>
                    </a:cubicBezTo>
                    <a:cubicBezTo>
                      <a:pt x="1303" y="30"/>
                      <a:pt x="1301" y="30"/>
                      <a:pt x="1300" y="32"/>
                    </a:cubicBezTo>
                    <a:cubicBezTo>
                      <a:pt x="1299" y="33"/>
                      <a:pt x="1299" y="37"/>
                      <a:pt x="1296" y="33"/>
                    </a:cubicBezTo>
                    <a:cubicBezTo>
                      <a:pt x="1293" y="29"/>
                      <a:pt x="1289" y="27"/>
                      <a:pt x="1285" y="24"/>
                    </a:cubicBezTo>
                    <a:cubicBezTo>
                      <a:pt x="1281" y="22"/>
                      <a:pt x="1276" y="21"/>
                      <a:pt x="1273" y="19"/>
                    </a:cubicBezTo>
                    <a:cubicBezTo>
                      <a:pt x="1269" y="16"/>
                      <a:pt x="1266" y="15"/>
                      <a:pt x="1262" y="18"/>
                    </a:cubicBezTo>
                    <a:cubicBezTo>
                      <a:pt x="1256" y="22"/>
                      <a:pt x="1249" y="25"/>
                      <a:pt x="1241" y="27"/>
                    </a:cubicBezTo>
                    <a:cubicBezTo>
                      <a:pt x="1240" y="28"/>
                      <a:pt x="1239" y="30"/>
                      <a:pt x="1240" y="31"/>
                    </a:cubicBezTo>
                    <a:cubicBezTo>
                      <a:pt x="1240" y="33"/>
                      <a:pt x="1241" y="34"/>
                      <a:pt x="1242" y="36"/>
                    </a:cubicBezTo>
                    <a:cubicBezTo>
                      <a:pt x="1243" y="39"/>
                      <a:pt x="1242" y="41"/>
                      <a:pt x="1239" y="43"/>
                    </a:cubicBezTo>
                    <a:cubicBezTo>
                      <a:pt x="1236" y="45"/>
                      <a:pt x="1232" y="43"/>
                      <a:pt x="1232" y="39"/>
                    </a:cubicBezTo>
                    <a:cubicBezTo>
                      <a:pt x="1232" y="37"/>
                      <a:pt x="1232" y="34"/>
                      <a:pt x="1232" y="31"/>
                    </a:cubicBezTo>
                    <a:cubicBezTo>
                      <a:pt x="1231" y="28"/>
                      <a:pt x="1231" y="26"/>
                      <a:pt x="1230" y="23"/>
                    </a:cubicBezTo>
                    <a:cubicBezTo>
                      <a:pt x="1230" y="21"/>
                      <a:pt x="1226" y="18"/>
                      <a:pt x="1224" y="19"/>
                    </a:cubicBezTo>
                    <a:cubicBezTo>
                      <a:pt x="1222" y="19"/>
                      <a:pt x="1220" y="20"/>
                      <a:pt x="1218" y="21"/>
                    </a:cubicBezTo>
                    <a:cubicBezTo>
                      <a:pt x="1214" y="22"/>
                      <a:pt x="1211" y="21"/>
                      <a:pt x="1208" y="19"/>
                    </a:cubicBezTo>
                    <a:cubicBezTo>
                      <a:pt x="1206" y="18"/>
                      <a:pt x="1204" y="17"/>
                      <a:pt x="1205" y="14"/>
                    </a:cubicBezTo>
                    <a:cubicBezTo>
                      <a:pt x="1206" y="9"/>
                      <a:pt x="1203" y="6"/>
                      <a:pt x="1199" y="4"/>
                    </a:cubicBezTo>
                    <a:cubicBezTo>
                      <a:pt x="1193" y="4"/>
                      <a:pt x="1187" y="1"/>
                      <a:pt x="1181" y="0"/>
                    </a:cubicBezTo>
                    <a:cubicBezTo>
                      <a:pt x="1180" y="0"/>
                      <a:pt x="1178" y="2"/>
                      <a:pt x="1177" y="2"/>
                    </a:cubicBezTo>
                    <a:cubicBezTo>
                      <a:pt x="1176" y="3"/>
                      <a:pt x="1176" y="4"/>
                      <a:pt x="1175" y="5"/>
                    </a:cubicBezTo>
                    <a:cubicBezTo>
                      <a:pt x="1171" y="14"/>
                      <a:pt x="1169" y="24"/>
                      <a:pt x="1170" y="34"/>
                    </a:cubicBezTo>
                    <a:cubicBezTo>
                      <a:pt x="1170" y="40"/>
                      <a:pt x="1170" y="47"/>
                      <a:pt x="1177" y="51"/>
                    </a:cubicBezTo>
                    <a:cubicBezTo>
                      <a:pt x="1180" y="53"/>
                      <a:pt x="1179" y="57"/>
                      <a:pt x="1180" y="60"/>
                    </a:cubicBezTo>
                    <a:cubicBezTo>
                      <a:pt x="1182" y="64"/>
                      <a:pt x="1181" y="64"/>
                      <a:pt x="1178" y="64"/>
                    </a:cubicBezTo>
                    <a:cubicBezTo>
                      <a:pt x="1175" y="65"/>
                      <a:pt x="1171" y="65"/>
                      <a:pt x="1167" y="67"/>
                    </a:cubicBezTo>
                    <a:cubicBezTo>
                      <a:pt x="1166" y="68"/>
                      <a:pt x="1165" y="69"/>
                      <a:pt x="1165" y="71"/>
                    </a:cubicBezTo>
                    <a:cubicBezTo>
                      <a:pt x="1165" y="72"/>
                      <a:pt x="1166" y="74"/>
                      <a:pt x="1166" y="76"/>
                    </a:cubicBezTo>
                    <a:cubicBezTo>
                      <a:pt x="1164" y="79"/>
                      <a:pt x="1162" y="82"/>
                      <a:pt x="1160" y="85"/>
                    </a:cubicBezTo>
                    <a:cubicBezTo>
                      <a:pt x="1160" y="86"/>
                      <a:pt x="1158" y="87"/>
                      <a:pt x="1157" y="87"/>
                    </a:cubicBezTo>
                    <a:cubicBezTo>
                      <a:pt x="1154" y="89"/>
                      <a:pt x="1150" y="90"/>
                      <a:pt x="1147" y="91"/>
                    </a:cubicBezTo>
                    <a:cubicBezTo>
                      <a:pt x="1146" y="91"/>
                      <a:pt x="1145" y="90"/>
                      <a:pt x="1146" y="89"/>
                    </a:cubicBezTo>
                    <a:cubicBezTo>
                      <a:pt x="1146" y="87"/>
                      <a:pt x="1147" y="85"/>
                      <a:pt x="1147" y="83"/>
                    </a:cubicBezTo>
                    <a:cubicBezTo>
                      <a:pt x="1148" y="81"/>
                      <a:pt x="1146" y="79"/>
                      <a:pt x="1143" y="79"/>
                    </a:cubicBezTo>
                    <a:cubicBezTo>
                      <a:pt x="1140" y="79"/>
                      <a:pt x="1137" y="80"/>
                      <a:pt x="1136" y="84"/>
                    </a:cubicBezTo>
                    <a:cubicBezTo>
                      <a:pt x="1135" y="86"/>
                      <a:pt x="1135" y="88"/>
                      <a:pt x="1132" y="88"/>
                    </a:cubicBezTo>
                    <a:cubicBezTo>
                      <a:pt x="1130" y="88"/>
                      <a:pt x="1128" y="89"/>
                      <a:pt x="1125" y="89"/>
                    </a:cubicBezTo>
                    <a:cubicBezTo>
                      <a:pt x="1122" y="89"/>
                      <a:pt x="1119" y="92"/>
                      <a:pt x="1117" y="94"/>
                    </a:cubicBezTo>
                    <a:cubicBezTo>
                      <a:pt x="1114" y="97"/>
                      <a:pt x="1114" y="99"/>
                      <a:pt x="1117" y="102"/>
                    </a:cubicBezTo>
                    <a:cubicBezTo>
                      <a:pt x="1118" y="104"/>
                      <a:pt x="1118" y="106"/>
                      <a:pt x="1117" y="107"/>
                    </a:cubicBezTo>
                    <a:cubicBezTo>
                      <a:pt x="1113" y="109"/>
                      <a:pt x="1109" y="112"/>
                      <a:pt x="1105" y="114"/>
                    </a:cubicBezTo>
                    <a:cubicBezTo>
                      <a:pt x="1101" y="116"/>
                      <a:pt x="1097" y="118"/>
                      <a:pt x="1094" y="122"/>
                    </a:cubicBezTo>
                    <a:cubicBezTo>
                      <a:pt x="1091" y="125"/>
                      <a:pt x="1087" y="127"/>
                      <a:pt x="1086" y="132"/>
                    </a:cubicBezTo>
                    <a:cubicBezTo>
                      <a:pt x="1085" y="135"/>
                      <a:pt x="1083" y="138"/>
                      <a:pt x="1080" y="139"/>
                    </a:cubicBezTo>
                    <a:cubicBezTo>
                      <a:pt x="1075" y="140"/>
                      <a:pt x="1076" y="146"/>
                      <a:pt x="1073" y="148"/>
                    </a:cubicBezTo>
                    <a:cubicBezTo>
                      <a:pt x="1071" y="149"/>
                      <a:pt x="1070" y="151"/>
                      <a:pt x="1069" y="153"/>
                    </a:cubicBezTo>
                    <a:cubicBezTo>
                      <a:pt x="1067" y="157"/>
                      <a:pt x="1069" y="160"/>
                      <a:pt x="1069" y="164"/>
                    </a:cubicBezTo>
                    <a:cubicBezTo>
                      <a:pt x="1070" y="166"/>
                      <a:pt x="1071" y="168"/>
                      <a:pt x="1073" y="169"/>
                    </a:cubicBezTo>
                    <a:cubicBezTo>
                      <a:pt x="1077" y="172"/>
                      <a:pt x="1081" y="175"/>
                      <a:pt x="1085" y="177"/>
                    </a:cubicBezTo>
                    <a:cubicBezTo>
                      <a:pt x="1091" y="178"/>
                      <a:pt x="1096" y="181"/>
                      <a:pt x="1099" y="185"/>
                    </a:cubicBezTo>
                    <a:cubicBezTo>
                      <a:pt x="1100" y="186"/>
                      <a:pt x="1100" y="187"/>
                      <a:pt x="1100" y="188"/>
                    </a:cubicBezTo>
                    <a:cubicBezTo>
                      <a:pt x="1100" y="189"/>
                      <a:pt x="1099" y="190"/>
                      <a:pt x="1098" y="191"/>
                    </a:cubicBezTo>
                    <a:cubicBezTo>
                      <a:pt x="1096" y="192"/>
                      <a:pt x="1096" y="190"/>
                      <a:pt x="1095" y="188"/>
                    </a:cubicBezTo>
                    <a:cubicBezTo>
                      <a:pt x="1095" y="187"/>
                      <a:pt x="1094" y="185"/>
                      <a:pt x="1092" y="186"/>
                    </a:cubicBezTo>
                    <a:cubicBezTo>
                      <a:pt x="1090" y="186"/>
                      <a:pt x="1087" y="186"/>
                      <a:pt x="1085" y="187"/>
                    </a:cubicBezTo>
                    <a:cubicBezTo>
                      <a:pt x="1080" y="191"/>
                      <a:pt x="1074" y="193"/>
                      <a:pt x="1068" y="196"/>
                    </a:cubicBezTo>
                    <a:cubicBezTo>
                      <a:pt x="1062" y="199"/>
                      <a:pt x="1056" y="201"/>
                      <a:pt x="1050" y="203"/>
                    </a:cubicBezTo>
                    <a:cubicBezTo>
                      <a:pt x="1047" y="203"/>
                      <a:pt x="1045" y="204"/>
                      <a:pt x="1043" y="205"/>
                    </a:cubicBezTo>
                    <a:cubicBezTo>
                      <a:pt x="1037" y="207"/>
                      <a:pt x="1036" y="212"/>
                      <a:pt x="1039" y="218"/>
                    </a:cubicBezTo>
                    <a:cubicBezTo>
                      <a:pt x="1040" y="220"/>
                      <a:pt x="1041" y="223"/>
                      <a:pt x="1043" y="225"/>
                    </a:cubicBezTo>
                    <a:cubicBezTo>
                      <a:pt x="1046" y="228"/>
                      <a:pt x="1048" y="231"/>
                      <a:pt x="1049" y="235"/>
                    </a:cubicBezTo>
                    <a:cubicBezTo>
                      <a:pt x="1049" y="237"/>
                      <a:pt x="1050" y="239"/>
                      <a:pt x="1051" y="241"/>
                    </a:cubicBezTo>
                    <a:cubicBezTo>
                      <a:pt x="1052" y="243"/>
                      <a:pt x="1054" y="244"/>
                      <a:pt x="1056" y="245"/>
                    </a:cubicBezTo>
                    <a:cubicBezTo>
                      <a:pt x="1060" y="247"/>
                      <a:pt x="1064" y="246"/>
                      <a:pt x="1069" y="247"/>
                    </a:cubicBezTo>
                    <a:cubicBezTo>
                      <a:pt x="1072" y="250"/>
                      <a:pt x="1076" y="253"/>
                      <a:pt x="1079" y="257"/>
                    </a:cubicBezTo>
                    <a:cubicBezTo>
                      <a:pt x="1080" y="257"/>
                      <a:pt x="1081" y="257"/>
                      <a:pt x="1082" y="258"/>
                    </a:cubicBezTo>
                    <a:cubicBezTo>
                      <a:pt x="1085" y="259"/>
                      <a:pt x="1088" y="260"/>
                      <a:pt x="1090" y="261"/>
                    </a:cubicBezTo>
                    <a:cubicBezTo>
                      <a:pt x="1092" y="262"/>
                      <a:pt x="1094" y="264"/>
                      <a:pt x="1094" y="266"/>
                    </a:cubicBezTo>
                    <a:cubicBezTo>
                      <a:pt x="1095" y="273"/>
                      <a:pt x="1098" y="280"/>
                      <a:pt x="1102" y="286"/>
                    </a:cubicBezTo>
                    <a:cubicBezTo>
                      <a:pt x="1103" y="287"/>
                      <a:pt x="1102" y="289"/>
                      <a:pt x="1100" y="290"/>
                    </a:cubicBezTo>
                    <a:cubicBezTo>
                      <a:pt x="1098" y="291"/>
                      <a:pt x="1097" y="292"/>
                      <a:pt x="1095" y="293"/>
                    </a:cubicBezTo>
                    <a:cubicBezTo>
                      <a:pt x="1095" y="293"/>
                      <a:pt x="1095" y="293"/>
                      <a:pt x="1095" y="293"/>
                    </a:cubicBezTo>
                    <a:cubicBezTo>
                      <a:pt x="1095" y="294"/>
                      <a:pt x="1094" y="294"/>
                      <a:pt x="1094" y="295"/>
                    </a:cubicBezTo>
                    <a:cubicBezTo>
                      <a:pt x="1094" y="295"/>
                      <a:pt x="1094" y="295"/>
                      <a:pt x="1094" y="296"/>
                    </a:cubicBezTo>
                    <a:cubicBezTo>
                      <a:pt x="1094" y="295"/>
                      <a:pt x="1094" y="294"/>
                      <a:pt x="1095" y="293"/>
                    </a:cubicBezTo>
                    <a:cubicBezTo>
                      <a:pt x="1095" y="293"/>
                      <a:pt x="1095" y="293"/>
                      <a:pt x="1095" y="293"/>
                    </a:cubicBezTo>
                    <a:cubicBezTo>
                      <a:pt x="1094" y="292"/>
                      <a:pt x="1094" y="291"/>
                      <a:pt x="1093" y="291"/>
                    </a:cubicBezTo>
                    <a:cubicBezTo>
                      <a:pt x="1089" y="285"/>
                      <a:pt x="1087" y="279"/>
                      <a:pt x="1091" y="272"/>
                    </a:cubicBezTo>
                    <a:cubicBezTo>
                      <a:pt x="1091" y="271"/>
                      <a:pt x="1091" y="270"/>
                      <a:pt x="1091" y="269"/>
                    </a:cubicBezTo>
                    <a:cubicBezTo>
                      <a:pt x="1092" y="266"/>
                      <a:pt x="1089" y="262"/>
                      <a:pt x="1085" y="263"/>
                    </a:cubicBezTo>
                    <a:cubicBezTo>
                      <a:pt x="1083" y="263"/>
                      <a:pt x="1080" y="263"/>
                      <a:pt x="1077" y="264"/>
                    </a:cubicBezTo>
                    <a:cubicBezTo>
                      <a:pt x="1072" y="265"/>
                      <a:pt x="1068" y="264"/>
                      <a:pt x="1063" y="260"/>
                    </a:cubicBezTo>
                    <a:cubicBezTo>
                      <a:pt x="1061" y="258"/>
                      <a:pt x="1058" y="256"/>
                      <a:pt x="1055" y="255"/>
                    </a:cubicBezTo>
                    <a:cubicBezTo>
                      <a:pt x="1051" y="252"/>
                      <a:pt x="1046" y="250"/>
                      <a:pt x="1040" y="249"/>
                    </a:cubicBezTo>
                    <a:cubicBezTo>
                      <a:pt x="1035" y="247"/>
                      <a:pt x="1030" y="246"/>
                      <a:pt x="1025" y="244"/>
                    </a:cubicBezTo>
                    <a:cubicBezTo>
                      <a:pt x="1023" y="244"/>
                      <a:pt x="1021" y="244"/>
                      <a:pt x="1020" y="245"/>
                    </a:cubicBezTo>
                    <a:cubicBezTo>
                      <a:pt x="1018" y="248"/>
                      <a:pt x="1016" y="251"/>
                      <a:pt x="1016" y="254"/>
                    </a:cubicBezTo>
                    <a:cubicBezTo>
                      <a:pt x="1016" y="255"/>
                      <a:pt x="1017" y="256"/>
                      <a:pt x="1018" y="257"/>
                    </a:cubicBezTo>
                    <a:cubicBezTo>
                      <a:pt x="1019" y="257"/>
                      <a:pt x="1021" y="257"/>
                      <a:pt x="1022" y="258"/>
                    </a:cubicBezTo>
                    <a:cubicBezTo>
                      <a:pt x="1022" y="258"/>
                      <a:pt x="1022" y="258"/>
                      <a:pt x="1022" y="257"/>
                    </a:cubicBezTo>
                    <a:cubicBezTo>
                      <a:pt x="1023" y="257"/>
                      <a:pt x="1023" y="257"/>
                      <a:pt x="1023" y="257"/>
                    </a:cubicBezTo>
                    <a:cubicBezTo>
                      <a:pt x="1022" y="258"/>
                      <a:pt x="1022" y="258"/>
                      <a:pt x="1022" y="258"/>
                    </a:cubicBezTo>
                    <a:cubicBezTo>
                      <a:pt x="1023" y="259"/>
                      <a:pt x="1024" y="260"/>
                      <a:pt x="1026" y="260"/>
                    </a:cubicBezTo>
                    <a:cubicBezTo>
                      <a:pt x="1027" y="261"/>
                      <a:pt x="1029" y="261"/>
                      <a:pt x="1030" y="262"/>
                    </a:cubicBezTo>
                    <a:cubicBezTo>
                      <a:pt x="1032" y="263"/>
                      <a:pt x="1033" y="266"/>
                      <a:pt x="1032" y="267"/>
                    </a:cubicBezTo>
                    <a:cubicBezTo>
                      <a:pt x="1031" y="269"/>
                      <a:pt x="1029" y="270"/>
                      <a:pt x="1028" y="270"/>
                    </a:cubicBezTo>
                    <a:cubicBezTo>
                      <a:pt x="1026" y="269"/>
                      <a:pt x="1024" y="268"/>
                      <a:pt x="1022" y="267"/>
                    </a:cubicBezTo>
                    <a:cubicBezTo>
                      <a:pt x="1020" y="266"/>
                      <a:pt x="1019" y="265"/>
                      <a:pt x="1017" y="265"/>
                    </a:cubicBezTo>
                    <a:cubicBezTo>
                      <a:pt x="1015" y="265"/>
                      <a:pt x="1013" y="266"/>
                      <a:pt x="1012" y="268"/>
                    </a:cubicBezTo>
                    <a:cubicBezTo>
                      <a:pt x="1011" y="269"/>
                      <a:pt x="1010" y="271"/>
                      <a:pt x="1011" y="272"/>
                    </a:cubicBezTo>
                    <a:cubicBezTo>
                      <a:pt x="1014" y="278"/>
                      <a:pt x="1018" y="283"/>
                      <a:pt x="1025" y="285"/>
                    </a:cubicBezTo>
                    <a:cubicBezTo>
                      <a:pt x="1028" y="286"/>
                      <a:pt x="1032" y="287"/>
                      <a:pt x="1036" y="288"/>
                    </a:cubicBezTo>
                    <a:cubicBezTo>
                      <a:pt x="1038" y="288"/>
                      <a:pt x="1039" y="288"/>
                      <a:pt x="1041" y="289"/>
                    </a:cubicBezTo>
                    <a:cubicBezTo>
                      <a:pt x="1041" y="289"/>
                      <a:pt x="1041" y="290"/>
                      <a:pt x="1042" y="290"/>
                    </a:cubicBezTo>
                    <a:cubicBezTo>
                      <a:pt x="1042" y="291"/>
                      <a:pt x="1041" y="292"/>
                      <a:pt x="1040" y="292"/>
                    </a:cubicBezTo>
                    <a:cubicBezTo>
                      <a:pt x="1038" y="290"/>
                      <a:pt x="1035" y="289"/>
                      <a:pt x="1032" y="290"/>
                    </a:cubicBezTo>
                    <a:cubicBezTo>
                      <a:pt x="1027" y="291"/>
                      <a:pt x="1022" y="290"/>
                      <a:pt x="1017" y="290"/>
                    </a:cubicBezTo>
                    <a:cubicBezTo>
                      <a:pt x="1015" y="289"/>
                      <a:pt x="1012" y="288"/>
                      <a:pt x="1011" y="286"/>
                    </a:cubicBezTo>
                    <a:cubicBezTo>
                      <a:pt x="1010" y="285"/>
                      <a:pt x="1010" y="284"/>
                      <a:pt x="1009" y="283"/>
                    </a:cubicBezTo>
                    <a:cubicBezTo>
                      <a:pt x="1006" y="277"/>
                      <a:pt x="1003" y="272"/>
                      <a:pt x="1002" y="265"/>
                    </a:cubicBezTo>
                    <a:cubicBezTo>
                      <a:pt x="1002" y="259"/>
                      <a:pt x="999" y="254"/>
                      <a:pt x="996" y="250"/>
                    </a:cubicBezTo>
                    <a:cubicBezTo>
                      <a:pt x="995" y="248"/>
                      <a:pt x="993" y="247"/>
                      <a:pt x="992" y="246"/>
                    </a:cubicBezTo>
                    <a:cubicBezTo>
                      <a:pt x="992" y="246"/>
                      <a:pt x="991" y="246"/>
                      <a:pt x="991" y="246"/>
                    </a:cubicBezTo>
                    <a:cubicBezTo>
                      <a:pt x="990" y="247"/>
                      <a:pt x="990" y="247"/>
                      <a:pt x="990" y="248"/>
                    </a:cubicBezTo>
                    <a:cubicBezTo>
                      <a:pt x="991" y="252"/>
                      <a:pt x="993" y="256"/>
                      <a:pt x="994" y="260"/>
                    </a:cubicBezTo>
                    <a:cubicBezTo>
                      <a:pt x="995" y="263"/>
                      <a:pt x="994" y="267"/>
                      <a:pt x="993" y="270"/>
                    </a:cubicBezTo>
                    <a:cubicBezTo>
                      <a:pt x="992" y="271"/>
                      <a:pt x="991" y="272"/>
                      <a:pt x="991" y="272"/>
                    </a:cubicBezTo>
                    <a:cubicBezTo>
                      <a:pt x="988" y="276"/>
                      <a:pt x="987" y="279"/>
                      <a:pt x="988" y="283"/>
                    </a:cubicBezTo>
                    <a:cubicBezTo>
                      <a:pt x="989" y="287"/>
                      <a:pt x="987" y="291"/>
                      <a:pt x="989" y="294"/>
                    </a:cubicBezTo>
                    <a:cubicBezTo>
                      <a:pt x="991" y="297"/>
                      <a:pt x="995" y="300"/>
                      <a:pt x="997" y="302"/>
                    </a:cubicBezTo>
                    <a:cubicBezTo>
                      <a:pt x="999" y="304"/>
                      <a:pt x="1001" y="306"/>
                      <a:pt x="1004" y="308"/>
                    </a:cubicBezTo>
                    <a:cubicBezTo>
                      <a:pt x="1007" y="311"/>
                      <a:pt x="1008" y="314"/>
                      <a:pt x="1008" y="318"/>
                    </a:cubicBezTo>
                    <a:cubicBezTo>
                      <a:pt x="1008" y="322"/>
                      <a:pt x="1008" y="327"/>
                      <a:pt x="1009" y="331"/>
                    </a:cubicBezTo>
                    <a:cubicBezTo>
                      <a:pt x="1010" y="339"/>
                      <a:pt x="1016" y="346"/>
                      <a:pt x="1019" y="354"/>
                    </a:cubicBezTo>
                    <a:cubicBezTo>
                      <a:pt x="1020" y="356"/>
                      <a:pt x="1022" y="356"/>
                      <a:pt x="1024" y="356"/>
                    </a:cubicBezTo>
                    <a:cubicBezTo>
                      <a:pt x="1029" y="356"/>
                      <a:pt x="1033" y="355"/>
                      <a:pt x="1036" y="351"/>
                    </a:cubicBezTo>
                    <a:cubicBezTo>
                      <a:pt x="1040" y="347"/>
                      <a:pt x="1044" y="348"/>
                      <a:pt x="1048" y="350"/>
                    </a:cubicBezTo>
                    <a:cubicBezTo>
                      <a:pt x="1049" y="351"/>
                      <a:pt x="1049" y="351"/>
                      <a:pt x="1049" y="352"/>
                    </a:cubicBezTo>
                    <a:cubicBezTo>
                      <a:pt x="1049" y="352"/>
                      <a:pt x="1049" y="352"/>
                      <a:pt x="1048" y="353"/>
                    </a:cubicBezTo>
                    <a:cubicBezTo>
                      <a:pt x="1044" y="356"/>
                      <a:pt x="1039" y="359"/>
                      <a:pt x="1035" y="363"/>
                    </a:cubicBezTo>
                    <a:cubicBezTo>
                      <a:pt x="1031" y="366"/>
                      <a:pt x="1030" y="372"/>
                      <a:pt x="1034" y="376"/>
                    </a:cubicBezTo>
                    <a:cubicBezTo>
                      <a:pt x="1035" y="378"/>
                      <a:pt x="1037" y="380"/>
                      <a:pt x="1039" y="382"/>
                    </a:cubicBezTo>
                    <a:cubicBezTo>
                      <a:pt x="1041" y="386"/>
                      <a:pt x="1043" y="389"/>
                      <a:pt x="1041" y="393"/>
                    </a:cubicBezTo>
                    <a:cubicBezTo>
                      <a:pt x="1039" y="398"/>
                      <a:pt x="1038" y="404"/>
                      <a:pt x="1038" y="409"/>
                    </a:cubicBezTo>
                    <a:cubicBezTo>
                      <a:pt x="1038" y="412"/>
                      <a:pt x="1037" y="415"/>
                      <a:pt x="1036" y="417"/>
                    </a:cubicBezTo>
                    <a:cubicBezTo>
                      <a:pt x="1033" y="422"/>
                      <a:pt x="1029" y="427"/>
                      <a:pt x="1028" y="433"/>
                    </a:cubicBezTo>
                    <a:cubicBezTo>
                      <a:pt x="1028" y="434"/>
                      <a:pt x="1026" y="435"/>
                      <a:pt x="1025" y="434"/>
                    </a:cubicBezTo>
                    <a:cubicBezTo>
                      <a:pt x="1019" y="434"/>
                      <a:pt x="1012" y="433"/>
                      <a:pt x="1006" y="432"/>
                    </a:cubicBezTo>
                    <a:cubicBezTo>
                      <a:pt x="1005" y="432"/>
                      <a:pt x="1003" y="431"/>
                      <a:pt x="1003" y="431"/>
                    </a:cubicBezTo>
                    <a:cubicBezTo>
                      <a:pt x="1002" y="429"/>
                      <a:pt x="1003" y="428"/>
                      <a:pt x="1003" y="426"/>
                    </a:cubicBezTo>
                    <a:cubicBezTo>
                      <a:pt x="1003" y="426"/>
                      <a:pt x="1002" y="426"/>
                      <a:pt x="1002" y="426"/>
                    </a:cubicBezTo>
                    <a:cubicBezTo>
                      <a:pt x="1001" y="426"/>
                      <a:pt x="1001" y="426"/>
                      <a:pt x="1002" y="425"/>
                    </a:cubicBezTo>
                    <a:cubicBezTo>
                      <a:pt x="1002" y="425"/>
                      <a:pt x="1002" y="426"/>
                      <a:pt x="1003" y="426"/>
                    </a:cubicBezTo>
                    <a:cubicBezTo>
                      <a:pt x="1003" y="426"/>
                      <a:pt x="1003" y="426"/>
                      <a:pt x="1003" y="426"/>
                    </a:cubicBezTo>
                    <a:cubicBezTo>
                      <a:pt x="1004" y="427"/>
                      <a:pt x="1005" y="428"/>
                      <a:pt x="1007" y="428"/>
                    </a:cubicBezTo>
                    <a:cubicBezTo>
                      <a:pt x="1012" y="430"/>
                      <a:pt x="1017" y="429"/>
                      <a:pt x="1019" y="423"/>
                    </a:cubicBezTo>
                    <a:cubicBezTo>
                      <a:pt x="1023" y="414"/>
                      <a:pt x="1025" y="403"/>
                      <a:pt x="1027" y="393"/>
                    </a:cubicBezTo>
                    <a:cubicBezTo>
                      <a:pt x="1027" y="392"/>
                      <a:pt x="1027" y="390"/>
                      <a:pt x="1026" y="388"/>
                    </a:cubicBezTo>
                    <a:cubicBezTo>
                      <a:pt x="1023" y="384"/>
                      <a:pt x="1022" y="380"/>
                      <a:pt x="1023" y="376"/>
                    </a:cubicBezTo>
                    <a:cubicBezTo>
                      <a:pt x="1024" y="373"/>
                      <a:pt x="1022" y="370"/>
                      <a:pt x="1020" y="369"/>
                    </a:cubicBezTo>
                    <a:cubicBezTo>
                      <a:pt x="1018" y="367"/>
                      <a:pt x="1015" y="366"/>
                      <a:pt x="1013" y="364"/>
                    </a:cubicBezTo>
                    <a:cubicBezTo>
                      <a:pt x="1010" y="362"/>
                      <a:pt x="1008" y="359"/>
                      <a:pt x="1006" y="355"/>
                    </a:cubicBezTo>
                    <a:cubicBezTo>
                      <a:pt x="1002" y="342"/>
                      <a:pt x="997" y="330"/>
                      <a:pt x="994" y="317"/>
                    </a:cubicBezTo>
                    <a:cubicBezTo>
                      <a:pt x="991" y="310"/>
                      <a:pt x="988" y="303"/>
                      <a:pt x="981" y="299"/>
                    </a:cubicBezTo>
                    <a:cubicBezTo>
                      <a:pt x="978" y="296"/>
                      <a:pt x="976" y="293"/>
                      <a:pt x="976" y="289"/>
                    </a:cubicBezTo>
                    <a:cubicBezTo>
                      <a:pt x="976" y="278"/>
                      <a:pt x="974" y="267"/>
                      <a:pt x="971" y="256"/>
                    </a:cubicBezTo>
                    <a:cubicBezTo>
                      <a:pt x="971" y="254"/>
                      <a:pt x="969" y="252"/>
                      <a:pt x="967" y="251"/>
                    </a:cubicBezTo>
                    <a:cubicBezTo>
                      <a:pt x="959" y="248"/>
                      <a:pt x="950" y="246"/>
                      <a:pt x="941" y="249"/>
                    </a:cubicBezTo>
                    <a:cubicBezTo>
                      <a:pt x="940" y="250"/>
                      <a:pt x="937" y="249"/>
                      <a:pt x="935" y="249"/>
                    </a:cubicBezTo>
                    <a:cubicBezTo>
                      <a:pt x="934" y="250"/>
                      <a:pt x="932" y="251"/>
                      <a:pt x="932" y="253"/>
                    </a:cubicBezTo>
                    <a:cubicBezTo>
                      <a:pt x="931" y="255"/>
                      <a:pt x="931" y="258"/>
                      <a:pt x="931" y="261"/>
                    </a:cubicBezTo>
                    <a:cubicBezTo>
                      <a:pt x="932" y="270"/>
                      <a:pt x="932" y="278"/>
                      <a:pt x="933" y="287"/>
                    </a:cubicBezTo>
                    <a:cubicBezTo>
                      <a:pt x="933" y="292"/>
                      <a:pt x="932" y="296"/>
                      <a:pt x="929" y="299"/>
                    </a:cubicBezTo>
                    <a:cubicBezTo>
                      <a:pt x="925" y="303"/>
                      <a:pt x="924" y="308"/>
                      <a:pt x="925" y="313"/>
                    </a:cubicBezTo>
                    <a:cubicBezTo>
                      <a:pt x="925" y="317"/>
                      <a:pt x="925" y="320"/>
                      <a:pt x="928" y="322"/>
                    </a:cubicBezTo>
                    <a:cubicBezTo>
                      <a:pt x="931" y="324"/>
                      <a:pt x="934" y="326"/>
                      <a:pt x="934" y="329"/>
                    </a:cubicBezTo>
                    <a:cubicBezTo>
                      <a:pt x="935" y="334"/>
                      <a:pt x="939" y="338"/>
                      <a:pt x="936" y="344"/>
                    </a:cubicBezTo>
                    <a:cubicBezTo>
                      <a:pt x="936" y="345"/>
                      <a:pt x="936" y="346"/>
                      <a:pt x="936" y="347"/>
                    </a:cubicBezTo>
                    <a:cubicBezTo>
                      <a:pt x="939" y="351"/>
                      <a:pt x="941" y="355"/>
                      <a:pt x="944" y="360"/>
                    </a:cubicBezTo>
                    <a:cubicBezTo>
                      <a:pt x="944" y="360"/>
                      <a:pt x="946" y="360"/>
                      <a:pt x="947" y="359"/>
                    </a:cubicBezTo>
                    <a:cubicBezTo>
                      <a:pt x="949" y="358"/>
                      <a:pt x="952" y="357"/>
                      <a:pt x="954" y="360"/>
                    </a:cubicBezTo>
                    <a:cubicBezTo>
                      <a:pt x="958" y="365"/>
                      <a:pt x="963" y="370"/>
                      <a:pt x="969" y="372"/>
                    </a:cubicBezTo>
                    <a:cubicBezTo>
                      <a:pt x="970" y="372"/>
                      <a:pt x="971" y="374"/>
                      <a:pt x="971" y="374"/>
                    </a:cubicBezTo>
                    <a:cubicBezTo>
                      <a:pt x="971" y="377"/>
                      <a:pt x="971" y="380"/>
                      <a:pt x="971" y="383"/>
                    </a:cubicBezTo>
                    <a:cubicBezTo>
                      <a:pt x="970" y="384"/>
                      <a:pt x="968" y="385"/>
                      <a:pt x="967" y="384"/>
                    </a:cubicBezTo>
                    <a:cubicBezTo>
                      <a:pt x="964" y="382"/>
                      <a:pt x="960" y="380"/>
                      <a:pt x="957" y="378"/>
                    </a:cubicBezTo>
                    <a:cubicBezTo>
                      <a:pt x="955" y="376"/>
                      <a:pt x="953" y="375"/>
                      <a:pt x="950" y="374"/>
                    </a:cubicBezTo>
                    <a:cubicBezTo>
                      <a:pt x="946" y="372"/>
                      <a:pt x="942" y="371"/>
                      <a:pt x="938" y="369"/>
                    </a:cubicBezTo>
                    <a:cubicBezTo>
                      <a:pt x="934" y="368"/>
                      <a:pt x="931" y="366"/>
                      <a:pt x="927" y="364"/>
                    </a:cubicBezTo>
                    <a:cubicBezTo>
                      <a:pt x="922" y="365"/>
                      <a:pt x="920" y="360"/>
                      <a:pt x="916" y="359"/>
                    </a:cubicBezTo>
                    <a:cubicBezTo>
                      <a:pt x="908" y="355"/>
                      <a:pt x="900" y="353"/>
                      <a:pt x="892" y="355"/>
                    </a:cubicBezTo>
                    <a:cubicBezTo>
                      <a:pt x="891" y="355"/>
                      <a:pt x="890" y="355"/>
                      <a:pt x="889" y="355"/>
                    </a:cubicBezTo>
                    <a:cubicBezTo>
                      <a:pt x="879" y="355"/>
                      <a:pt x="870" y="354"/>
                      <a:pt x="862" y="347"/>
                    </a:cubicBezTo>
                    <a:cubicBezTo>
                      <a:pt x="859" y="344"/>
                      <a:pt x="854" y="342"/>
                      <a:pt x="850" y="339"/>
                    </a:cubicBezTo>
                    <a:cubicBezTo>
                      <a:pt x="849" y="338"/>
                      <a:pt x="847" y="339"/>
                      <a:pt x="846" y="341"/>
                    </a:cubicBezTo>
                    <a:cubicBezTo>
                      <a:pt x="846" y="341"/>
                      <a:pt x="845" y="341"/>
                      <a:pt x="845" y="342"/>
                    </a:cubicBezTo>
                    <a:cubicBezTo>
                      <a:pt x="844" y="347"/>
                      <a:pt x="845" y="351"/>
                      <a:pt x="849" y="354"/>
                    </a:cubicBezTo>
                    <a:cubicBezTo>
                      <a:pt x="853" y="357"/>
                      <a:pt x="860" y="357"/>
                      <a:pt x="863" y="362"/>
                    </a:cubicBezTo>
                    <a:cubicBezTo>
                      <a:pt x="863" y="363"/>
                      <a:pt x="865" y="363"/>
                      <a:pt x="866" y="363"/>
                    </a:cubicBezTo>
                    <a:cubicBezTo>
                      <a:pt x="868" y="364"/>
                      <a:pt x="870" y="365"/>
                      <a:pt x="872" y="367"/>
                    </a:cubicBezTo>
                    <a:cubicBezTo>
                      <a:pt x="875" y="370"/>
                      <a:pt x="878" y="374"/>
                      <a:pt x="881" y="378"/>
                    </a:cubicBezTo>
                    <a:cubicBezTo>
                      <a:pt x="882" y="380"/>
                      <a:pt x="882" y="383"/>
                      <a:pt x="880" y="384"/>
                    </a:cubicBezTo>
                    <a:cubicBezTo>
                      <a:pt x="877" y="387"/>
                      <a:pt x="873" y="389"/>
                      <a:pt x="872" y="394"/>
                    </a:cubicBezTo>
                    <a:cubicBezTo>
                      <a:pt x="872" y="394"/>
                      <a:pt x="871" y="394"/>
                      <a:pt x="870" y="394"/>
                    </a:cubicBezTo>
                    <a:cubicBezTo>
                      <a:pt x="870" y="394"/>
                      <a:pt x="868" y="393"/>
                      <a:pt x="868" y="392"/>
                    </a:cubicBezTo>
                    <a:cubicBezTo>
                      <a:pt x="867" y="390"/>
                      <a:pt x="867" y="388"/>
                      <a:pt x="866" y="386"/>
                    </a:cubicBezTo>
                    <a:cubicBezTo>
                      <a:pt x="865" y="384"/>
                      <a:pt x="862" y="382"/>
                      <a:pt x="860" y="383"/>
                    </a:cubicBezTo>
                    <a:cubicBezTo>
                      <a:pt x="856" y="385"/>
                      <a:pt x="852" y="388"/>
                      <a:pt x="848" y="387"/>
                    </a:cubicBezTo>
                    <a:cubicBezTo>
                      <a:pt x="847" y="387"/>
                      <a:pt x="846" y="388"/>
                      <a:pt x="846" y="388"/>
                    </a:cubicBezTo>
                    <a:cubicBezTo>
                      <a:pt x="845" y="392"/>
                      <a:pt x="841" y="393"/>
                      <a:pt x="837" y="393"/>
                    </a:cubicBezTo>
                    <a:cubicBezTo>
                      <a:pt x="833" y="393"/>
                      <a:pt x="829" y="394"/>
                      <a:pt x="826" y="397"/>
                    </a:cubicBezTo>
                    <a:cubicBezTo>
                      <a:pt x="824" y="401"/>
                      <a:pt x="819" y="402"/>
                      <a:pt x="816" y="404"/>
                    </a:cubicBezTo>
                    <a:cubicBezTo>
                      <a:pt x="814" y="405"/>
                      <a:pt x="812" y="404"/>
                      <a:pt x="811" y="404"/>
                    </a:cubicBezTo>
                    <a:cubicBezTo>
                      <a:pt x="811" y="403"/>
                      <a:pt x="811" y="402"/>
                      <a:pt x="811" y="401"/>
                    </a:cubicBezTo>
                    <a:cubicBezTo>
                      <a:pt x="812" y="397"/>
                      <a:pt x="810" y="393"/>
                      <a:pt x="807" y="390"/>
                    </a:cubicBezTo>
                    <a:cubicBezTo>
                      <a:pt x="803" y="389"/>
                      <a:pt x="801" y="390"/>
                      <a:pt x="799" y="394"/>
                    </a:cubicBezTo>
                    <a:cubicBezTo>
                      <a:pt x="799" y="395"/>
                      <a:pt x="798" y="396"/>
                      <a:pt x="797" y="396"/>
                    </a:cubicBezTo>
                    <a:cubicBezTo>
                      <a:pt x="794" y="396"/>
                      <a:pt x="793" y="399"/>
                      <a:pt x="791" y="400"/>
                    </a:cubicBezTo>
                    <a:cubicBezTo>
                      <a:pt x="788" y="402"/>
                      <a:pt x="786" y="402"/>
                      <a:pt x="783" y="403"/>
                    </a:cubicBezTo>
                    <a:cubicBezTo>
                      <a:pt x="779" y="404"/>
                      <a:pt x="776" y="406"/>
                      <a:pt x="774" y="409"/>
                    </a:cubicBezTo>
                    <a:cubicBezTo>
                      <a:pt x="768" y="416"/>
                      <a:pt x="761" y="423"/>
                      <a:pt x="753" y="428"/>
                    </a:cubicBezTo>
                    <a:cubicBezTo>
                      <a:pt x="751" y="430"/>
                      <a:pt x="750" y="431"/>
                      <a:pt x="750" y="434"/>
                    </a:cubicBezTo>
                    <a:cubicBezTo>
                      <a:pt x="750" y="436"/>
                      <a:pt x="749" y="439"/>
                      <a:pt x="749" y="442"/>
                    </a:cubicBezTo>
                    <a:cubicBezTo>
                      <a:pt x="749" y="443"/>
                      <a:pt x="748" y="444"/>
                      <a:pt x="747" y="444"/>
                    </a:cubicBezTo>
                    <a:cubicBezTo>
                      <a:pt x="743" y="449"/>
                      <a:pt x="734" y="449"/>
                      <a:pt x="731" y="446"/>
                    </a:cubicBezTo>
                    <a:cubicBezTo>
                      <a:pt x="728" y="443"/>
                      <a:pt x="726" y="441"/>
                      <a:pt x="724" y="439"/>
                    </a:cubicBezTo>
                    <a:cubicBezTo>
                      <a:pt x="722" y="436"/>
                      <a:pt x="722" y="433"/>
                      <a:pt x="724" y="431"/>
                    </a:cubicBezTo>
                    <a:cubicBezTo>
                      <a:pt x="726" y="429"/>
                      <a:pt x="729" y="428"/>
                      <a:pt x="732" y="426"/>
                    </a:cubicBezTo>
                    <a:cubicBezTo>
                      <a:pt x="734" y="425"/>
                      <a:pt x="734" y="422"/>
                      <a:pt x="733" y="420"/>
                    </a:cubicBezTo>
                    <a:cubicBezTo>
                      <a:pt x="730" y="417"/>
                      <a:pt x="728" y="415"/>
                      <a:pt x="726" y="413"/>
                    </a:cubicBezTo>
                    <a:cubicBezTo>
                      <a:pt x="723" y="407"/>
                      <a:pt x="718" y="405"/>
                      <a:pt x="712" y="407"/>
                    </a:cubicBezTo>
                    <a:cubicBezTo>
                      <a:pt x="707" y="407"/>
                      <a:pt x="703" y="407"/>
                      <a:pt x="699" y="406"/>
                    </a:cubicBezTo>
                    <a:cubicBezTo>
                      <a:pt x="698" y="406"/>
                      <a:pt x="698" y="407"/>
                      <a:pt x="698" y="407"/>
                    </a:cubicBezTo>
                    <a:cubicBezTo>
                      <a:pt x="697" y="408"/>
                      <a:pt x="697" y="409"/>
                      <a:pt x="698" y="410"/>
                    </a:cubicBezTo>
                    <a:cubicBezTo>
                      <a:pt x="706" y="416"/>
                      <a:pt x="708" y="424"/>
                      <a:pt x="707" y="433"/>
                    </a:cubicBezTo>
                    <a:cubicBezTo>
                      <a:pt x="706" y="435"/>
                      <a:pt x="706" y="438"/>
                      <a:pt x="706" y="440"/>
                    </a:cubicBezTo>
                    <a:cubicBezTo>
                      <a:pt x="706" y="442"/>
                      <a:pt x="707" y="444"/>
                      <a:pt x="709" y="445"/>
                    </a:cubicBezTo>
                    <a:cubicBezTo>
                      <a:pt x="713" y="447"/>
                      <a:pt x="714" y="451"/>
                      <a:pt x="714" y="455"/>
                    </a:cubicBezTo>
                    <a:cubicBezTo>
                      <a:pt x="714" y="457"/>
                      <a:pt x="714" y="459"/>
                      <a:pt x="714" y="461"/>
                    </a:cubicBezTo>
                    <a:cubicBezTo>
                      <a:pt x="714" y="463"/>
                      <a:pt x="711" y="465"/>
                      <a:pt x="709" y="465"/>
                    </a:cubicBezTo>
                    <a:cubicBezTo>
                      <a:pt x="706" y="464"/>
                      <a:pt x="703" y="464"/>
                      <a:pt x="700" y="463"/>
                    </a:cubicBezTo>
                    <a:cubicBezTo>
                      <a:pt x="695" y="462"/>
                      <a:pt x="691" y="462"/>
                      <a:pt x="688" y="467"/>
                    </a:cubicBezTo>
                    <a:cubicBezTo>
                      <a:pt x="687" y="469"/>
                      <a:pt x="685" y="471"/>
                      <a:pt x="682" y="472"/>
                    </a:cubicBezTo>
                    <a:cubicBezTo>
                      <a:pt x="679" y="475"/>
                      <a:pt x="677" y="478"/>
                      <a:pt x="675" y="481"/>
                    </a:cubicBezTo>
                    <a:cubicBezTo>
                      <a:pt x="670" y="488"/>
                      <a:pt x="667" y="490"/>
                      <a:pt x="675" y="499"/>
                    </a:cubicBezTo>
                    <a:cubicBezTo>
                      <a:pt x="676" y="500"/>
                      <a:pt x="677" y="501"/>
                      <a:pt x="677" y="502"/>
                    </a:cubicBezTo>
                    <a:cubicBezTo>
                      <a:pt x="678" y="504"/>
                      <a:pt x="677" y="506"/>
                      <a:pt x="676" y="508"/>
                    </a:cubicBezTo>
                    <a:cubicBezTo>
                      <a:pt x="675" y="510"/>
                      <a:pt x="672" y="511"/>
                      <a:pt x="670" y="510"/>
                    </a:cubicBezTo>
                    <a:cubicBezTo>
                      <a:pt x="663" y="506"/>
                      <a:pt x="654" y="505"/>
                      <a:pt x="647" y="499"/>
                    </a:cubicBezTo>
                    <a:cubicBezTo>
                      <a:pt x="645" y="498"/>
                      <a:pt x="644" y="498"/>
                      <a:pt x="642" y="498"/>
                    </a:cubicBezTo>
                    <a:cubicBezTo>
                      <a:pt x="641" y="497"/>
                      <a:pt x="639" y="498"/>
                      <a:pt x="638" y="499"/>
                    </a:cubicBezTo>
                    <a:cubicBezTo>
                      <a:pt x="637" y="501"/>
                      <a:pt x="636" y="504"/>
                      <a:pt x="636" y="506"/>
                    </a:cubicBezTo>
                    <a:cubicBezTo>
                      <a:pt x="635" y="508"/>
                      <a:pt x="635" y="510"/>
                      <a:pt x="637" y="512"/>
                    </a:cubicBezTo>
                    <a:cubicBezTo>
                      <a:pt x="640" y="516"/>
                      <a:pt x="644" y="519"/>
                      <a:pt x="649" y="519"/>
                    </a:cubicBezTo>
                    <a:cubicBezTo>
                      <a:pt x="650" y="519"/>
                      <a:pt x="651" y="520"/>
                      <a:pt x="652" y="520"/>
                    </a:cubicBezTo>
                    <a:cubicBezTo>
                      <a:pt x="654" y="521"/>
                      <a:pt x="654" y="523"/>
                      <a:pt x="654" y="524"/>
                    </a:cubicBezTo>
                    <a:cubicBezTo>
                      <a:pt x="654" y="527"/>
                      <a:pt x="651" y="530"/>
                      <a:pt x="649" y="529"/>
                    </a:cubicBezTo>
                    <a:cubicBezTo>
                      <a:pt x="643" y="528"/>
                      <a:pt x="638" y="528"/>
                      <a:pt x="634" y="523"/>
                    </a:cubicBezTo>
                    <a:cubicBezTo>
                      <a:pt x="632" y="520"/>
                      <a:pt x="629" y="519"/>
                      <a:pt x="625" y="518"/>
                    </a:cubicBezTo>
                    <a:cubicBezTo>
                      <a:pt x="623" y="518"/>
                      <a:pt x="621" y="516"/>
                      <a:pt x="621" y="514"/>
                    </a:cubicBezTo>
                    <a:cubicBezTo>
                      <a:pt x="620" y="509"/>
                      <a:pt x="618" y="505"/>
                      <a:pt x="615" y="500"/>
                    </a:cubicBezTo>
                    <a:cubicBezTo>
                      <a:pt x="613" y="498"/>
                      <a:pt x="614" y="494"/>
                      <a:pt x="614" y="491"/>
                    </a:cubicBezTo>
                    <a:cubicBezTo>
                      <a:pt x="615" y="483"/>
                      <a:pt x="612" y="479"/>
                      <a:pt x="605" y="476"/>
                    </a:cubicBezTo>
                    <a:cubicBezTo>
                      <a:pt x="602" y="474"/>
                      <a:pt x="599" y="473"/>
                      <a:pt x="597" y="471"/>
                    </a:cubicBezTo>
                    <a:cubicBezTo>
                      <a:pt x="594" y="468"/>
                      <a:pt x="591" y="466"/>
                      <a:pt x="589" y="463"/>
                    </a:cubicBezTo>
                    <a:cubicBezTo>
                      <a:pt x="589" y="463"/>
                      <a:pt x="589" y="463"/>
                      <a:pt x="589" y="463"/>
                    </a:cubicBezTo>
                    <a:cubicBezTo>
                      <a:pt x="589" y="462"/>
                      <a:pt x="588" y="462"/>
                      <a:pt x="588" y="462"/>
                    </a:cubicBezTo>
                    <a:cubicBezTo>
                      <a:pt x="587" y="461"/>
                      <a:pt x="587" y="461"/>
                      <a:pt x="586" y="460"/>
                    </a:cubicBezTo>
                    <a:cubicBezTo>
                      <a:pt x="586" y="460"/>
                      <a:pt x="586" y="460"/>
                      <a:pt x="585" y="459"/>
                    </a:cubicBezTo>
                    <a:cubicBezTo>
                      <a:pt x="585" y="459"/>
                      <a:pt x="585" y="459"/>
                      <a:pt x="585" y="459"/>
                    </a:cubicBezTo>
                    <a:cubicBezTo>
                      <a:pt x="586" y="459"/>
                      <a:pt x="586" y="459"/>
                      <a:pt x="586" y="459"/>
                    </a:cubicBezTo>
                    <a:cubicBezTo>
                      <a:pt x="586" y="459"/>
                      <a:pt x="586" y="460"/>
                      <a:pt x="586" y="460"/>
                    </a:cubicBezTo>
                    <a:cubicBezTo>
                      <a:pt x="587" y="460"/>
                      <a:pt x="588" y="461"/>
                      <a:pt x="588" y="462"/>
                    </a:cubicBezTo>
                    <a:cubicBezTo>
                      <a:pt x="589" y="462"/>
                      <a:pt x="589" y="462"/>
                      <a:pt x="589" y="462"/>
                    </a:cubicBezTo>
                    <a:cubicBezTo>
                      <a:pt x="589" y="462"/>
                      <a:pt x="589" y="463"/>
                      <a:pt x="589" y="463"/>
                    </a:cubicBezTo>
                    <a:cubicBezTo>
                      <a:pt x="594" y="463"/>
                      <a:pt x="598" y="464"/>
                      <a:pt x="603" y="466"/>
                    </a:cubicBezTo>
                    <a:cubicBezTo>
                      <a:pt x="615" y="471"/>
                      <a:pt x="627" y="474"/>
                      <a:pt x="639" y="476"/>
                    </a:cubicBezTo>
                    <a:cubicBezTo>
                      <a:pt x="649" y="478"/>
                      <a:pt x="658" y="476"/>
                      <a:pt x="667" y="473"/>
                    </a:cubicBezTo>
                    <a:cubicBezTo>
                      <a:pt x="668" y="472"/>
                      <a:pt x="670" y="471"/>
                      <a:pt x="671" y="470"/>
                    </a:cubicBezTo>
                    <a:cubicBezTo>
                      <a:pt x="676" y="464"/>
                      <a:pt x="680" y="458"/>
                      <a:pt x="681" y="450"/>
                    </a:cubicBezTo>
                    <a:cubicBezTo>
                      <a:pt x="681" y="448"/>
                      <a:pt x="681" y="445"/>
                      <a:pt x="680" y="443"/>
                    </a:cubicBezTo>
                    <a:cubicBezTo>
                      <a:pt x="676" y="439"/>
                      <a:pt x="674" y="433"/>
                      <a:pt x="668" y="430"/>
                    </a:cubicBezTo>
                    <a:cubicBezTo>
                      <a:pt x="665" y="429"/>
                      <a:pt x="663" y="427"/>
                      <a:pt x="661" y="425"/>
                    </a:cubicBezTo>
                    <a:cubicBezTo>
                      <a:pt x="659" y="423"/>
                      <a:pt x="657" y="421"/>
                      <a:pt x="653" y="421"/>
                    </a:cubicBezTo>
                    <a:cubicBezTo>
                      <a:pt x="648" y="420"/>
                      <a:pt x="643" y="417"/>
                      <a:pt x="638" y="414"/>
                    </a:cubicBezTo>
                    <a:cubicBezTo>
                      <a:pt x="634" y="410"/>
                      <a:pt x="629" y="407"/>
                      <a:pt x="625" y="405"/>
                    </a:cubicBezTo>
                    <a:cubicBezTo>
                      <a:pt x="611" y="397"/>
                      <a:pt x="607" y="396"/>
                      <a:pt x="592" y="396"/>
                    </a:cubicBezTo>
                    <a:cubicBezTo>
                      <a:pt x="590" y="396"/>
                      <a:pt x="588" y="397"/>
                      <a:pt x="585" y="396"/>
                    </a:cubicBezTo>
                    <a:cubicBezTo>
                      <a:pt x="583" y="396"/>
                      <a:pt x="580" y="396"/>
                      <a:pt x="577" y="396"/>
                    </a:cubicBezTo>
                    <a:cubicBezTo>
                      <a:pt x="575" y="395"/>
                      <a:pt x="576" y="393"/>
                      <a:pt x="576" y="392"/>
                    </a:cubicBezTo>
                    <a:cubicBezTo>
                      <a:pt x="577" y="390"/>
                      <a:pt x="577" y="388"/>
                      <a:pt x="575" y="387"/>
                    </a:cubicBezTo>
                    <a:cubicBezTo>
                      <a:pt x="574" y="386"/>
                      <a:pt x="572" y="385"/>
                      <a:pt x="570" y="384"/>
                    </a:cubicBezTo>
                    <a:cubicBezTo>
                      <a:pt x="568" y="383"/>
                      <a:pt x="565" y="383"/>
                      <a:pt x="564" y="385"/>
                    </a:cubicBezTo>
                    <a:cubicBezTo>
                      <a:pt x="561" y="388"/>
                      <a:pt x="559" y="389"/>
                      <a:pt x="555" y="388"/>
                    </a:cubicBezTo>
                    <a:cubicBezTo>
                      <a:pt x="552" y="386"/>
                      <a:pt x="549" y="387"/>
                      <a:pt x="545" y="387"/>
                    </a:cubicBezTo>
                    <a:cubicBezTo>
                      <a:pt x="544" y="388"/>
                      <a:pt x="542" y="387"/>
                      <a:pt x="541" y="386"/>
                    </a:cubicBezTo>
                    <a:cubicBezTo>
                      <a:pt x="540" y="385"/>
                      <a:pt x="540" y="384"/>
                      <a:pt x="540" y="383"/>
                    </a:cubicBezTo>
                    <a:cubicBezTo>
                      <a:pt x="539" y="382"/>
                      <a:pt x="540" y="381"/>
                      <a:pt x="542" y="381"/>
                    </a:cubicBezTo>
                    <a:cubicBezTo>
                      <a:pt x="544" y="381"/>
                      <a:pt x="547" y="380"/>
                      <a:pt x="549" y="378"/>
                    </a:cubicBezTo>
                    <a:cubicBezTo>
                      <a:pt x="551" y="377"/>
                      <a:pt x="553" y="375"/>
                      <a:pt x="555" y="373"/>
                    </a:cubicBezTo>
                    <a:cubicBezTo>
                      <a:pt x="557" y="372"/>
                      <a:pt x="556" y="370"/>
                      <a:pt x="555" y="369"/>
                    </a:cubicBezTo>
                    <a:cubicBezTo>
                      <a:pt x="548" y="365"/>
                      <a:pt x="540" y="362"/>
                      <a:pt x="532" y="360"/>
                    </a:cubicBezTo>
                    <a:cubicBezTo>
                      <a:pt x="531" y="360"/>
                      <a:pt x="529" y="361"/>
                      <a:pt x="528" y="362"/>
                    </a:cubicBezTo>
                    <a:cubicBezTo>
                      <a:pt x="527" y="362"/>
                      <a:pt x="526" y="363"/>
                      <a:pt x="526" y="364"/>
                    </a:cubicBezTo>
                    <a:cubicBezTo>
                      <a:pt x="525" y="366"/>
                      <a:pt x="524" y="366"/>
                      <a:pt x="523" y="365"/>
                    </a:cubicBezTo>
                    <a:cubicBezTo>
                      <a:pt x="523" y="365"/>
                      <a:pt x="523" y="364"/>
                      <a:pt x="523" y="364"/>
                    </a:cubicBezTo>
                    <a:cubicBezTo>
                      <a:pt x="523" y="362"/>
                      <a:pt x="523" y="361"/>
                      <a:pt x="523" y="359"/>
                    </a:cubicBezTo>
                    <a:cubicBezTo>
                      <a:pt x="523" y="356"/>
                      <a:pt x="521" y="354"/>
                      <a:pt x="518" y="353"/>
                    </a:cubicBezTo>
                    <a:cubicBezTo>
                      <a:pt x="516" y="352"/>
                      <a:pt x="514" y="353"/>
                      <a:pt x="512" y="355"/>
                    </a:cubicBezTo>
                    <a:cubicBezTo>
                      <a:pt x="511" y="356"/>
                      <a:pt x="509" y="358"/>
                      <a:pt x="509" y="360"/>
                    </a:cubicBezTo>
                    <a:cubicBezTo>
                      <a:pt x="509" y="362"/>
                      <a:pt x="509" y="363"/>
                      <a:pt x="508" y="365"/>
                    </a:cubicBezTo>
                    <a:cubicBezTo>
                      <a:pt x="507" y="366"/>
                      <a:pt x="506" y="366"/>
                      <a:pt x="505" y="366"/>
                    </a:cubicBezTo>
                    <a:cubicBezTo>
                      <a:pt x="505" y="367"/>
                      <a:pt x="504" y="366"/>
                      <a:pt x="504" y="365"/>
                    </a:cubicBezTo>
                    <a:cubicBezTo>
                      <a:pt x="503" y="363"/>
                      <a:pt x="503" y="360"/>
                      <a:pt x="499" y="360"/>
                    </a:cubicBezTo>
                    <a:cubicBezTo>
                      <a:pt x="497" y="361"/>
                      <a:pt x="497" y="358"/>
                      <a:pt x="497" y="357"/>
                    </a:cubicBezTo>
                    <a:cubicBezTo>
                      <a:pt x="496" y="353"/>
                      <a:pt x="492" y="352"/>
                      <a:pt x="491" y="354"/>
                    </a:cubicBezTo>
                    <a:cubicBezTo>
                      <a:pt x="488" y="359"/>
                      <a:pt x="482" y="359"/>
                      <a:pt x="479" y="363"/>
                    </a:cubicBezTo>
                    <a:cubicBezTo>
                      <a:pt x="475" y="364"/>
                      <a:pt x="472" y="367"/>
                      <a:pt x="468" y="369"/>
                    </a:cubicBezTo>
                    <a:cubicBezTo>
                      <a:pt x="468" y="369"/>
                      <a:pt x="467" y="369"/>
                      <a:pt x="467" y="369"/>
                    </a:cubicBezTo>
                    <a:cubicBezTo>
                      <a:pt x="467" y="369"/>
                      <a:pt x="467" y="369"/>
                      <a:pt x="467" y="369"/>
                    </a:cubicBezTo>
                    <a:cubicBezTo>
                      <a:pt x="466" y="370"/>
                      <a:pt x="466" y="370"/>
                      <a:pt x="466" y="370"/>
                    </a:cubicBezTo>
                    <a:cubicBezTo>
                      <a:pt x="466" y="369"/>
                      <a:pt x="466" y="369"/>
                      <a:pt x="466" y="369"/>
                    </a:cubicBezTo>
                    <a:cubicBezTo>
                      <a:pt x="466" y="369"/>
                      <a:pt x="467" y="369"/>
                      <a:pt x="467" y="369"/>
                    </a:cubicBezTo>
                    <a:cubicBezTo>
                      <a:pt x="467" y="368"/>
                      <a:pt x="467" y="367"/>
                      <a:pt x="466" y="367"/>
                    </a:cubicBezTo>
                    <a:cubicBezTo>
                      <a:pt x="466" y="366"/>
                      <a:pt x="465" y="366"/>
                      <a:pt x="465" y="366"/>
                    </a:cubicBezTo>
                    <a:cubicBezTo>
                      <a:pt x="458" y="366"/>
                      <a:pt x="457" y="367"/>
                      <a:pt x="459" y="373"/>
                    </a:cubicBezTo>
                    <a:cubicBezTo>
                      <a:pt x="459" y="374"/>
                      <a:pt x="459" y="375"/>
                      <a:pt x="459" y="376"/>
                    </a:cubicBezTo>
                    <a:cubicBezTo>
                      <a:pt x="459" y="376"/>
                      <a:pt x="460" y="376"/>
                      <a:pt x="460" y="376"/>
                    </a:cubicBezTo>
                    <a:cubicBezTo>
                      <a:pt x="460" y="377"/>
                      <a:pt x="460" y="377"/>
                      <a:pt x="460" y="377"/>
                    </a:cubicBezTo>
                    <a:cubicBezTo>
                      <a:pt x="459" y="376"/>
                      <a:pt x="459" y="376"/>
                      <a:pt x="459" y="376"/>
                    </a:cubicBezTo>
                    <a:cubicBezTo>
                      <a:pt x="459" y="376"/>
                      <a:pt x="459" y="376"/>
                      <a:pt x="459" y="376"/>
                    </a:cubicBezTo>
                    <a:cubicBezTo>
                      <a:pt x="453" y="376"/>
                      <a:pt x="447" y="379"/>
                      <a:pt x="441" y="382"/>
                    </a:cubicBezTo>
                    <a:cubicBezTo>
                      <a:pt x="441" y="382"/>
                      <a:pt x="441" y="384"/>
                      <a:pt x="441" y="385"/>
                    </a:cubicBezTo>
                    <a:cubicBezTo>
                      <a:pt x="441" y="386"/>
                      <a:pt x="442" y="388"/>
                      <a:pt x="442" y="389"/>
                    </a:cubicBezTo>
                    <a:cubicBezTo>
                      <a:pt x="441" y="391"/>
                      <a:pt x="439" y="390"/>
                      <a:pt x="438" y="391"/>
                    </a:cubicBezTo>
                    <a:cubicBezTo>
                      <a:pt x="435" y="391"/>
                      <a:pt x="432" y="392"/>
                      <a:pt x="430" y="393"/>
                    </a:cubicBezTo>
                    <a:cubicBezTo>
                      <a:pt x="430" y="393"/>
                      <a:pt x="430" y="393"/>
                      <a:pt x="430" y="393"/>
                    </a:cubicBezTo>
                    <a:cubicBezTo>
                      <a:pt x="430" y="393"/>
                      <a:pt x="430" y="393"/>
                      <a:pt x="430" y="393"/>
                    </a:cubicBezTo>
                    <a:cubicBezTo>
                      <a:pt x="430" y="393"/>
                      <a:pt x="430" y="393"/>
                      <a:pt x="430" y="393"/>
                    </a:cubicBezTo>
                    <a:cubicBezTo>
                      <a:pt x="429" y="393"/>
                      <a:pt x="429" y="393"/>
                      <a:pt x="428" y="393"/>
                    </a:cubicBezTo>
                    <a:cubicBezTo>
                      <a:pt x="429" y="393"/>
                      <a:pt x="429" y="393"/>
                      <a:pt x="430" y="393"/>
                    </a:cubicBezTo>
                    <a:cubicBezTo>
                      <a:pt x="430" y="391"/>
                      <a:pt x="430" y="390"/>
                      <a:pt x="430" y="388"/>
                    </a:cubicBezTo>
                    <a:cubicBezTo>
                      <a:pt x="430" y="386"/>
                      <a:pt x="428" y="386"/>
                      <a:pt x="427" y="385"/>
                    </a:cubicBezTo>
                    <a:cubicBezTo>
                      <a:pt x="426" y="385"/>
                      <a:pt x="424" y="387"/>
                      <a:pt x="424" y="387"/>
                    </a:cubicBezTo>
                    <a:cubicBezTo>
                      <a:pt x="425" y="389"/>
                      <a:pt x="426" y="391"/>
                      <a:pt x="427" y="393"/>
                    </a:cubicBezTo>
                    <a:cubicBezTo>
                      <a:pt x="427" y="393"/>
                      <a:pt x="427" y="393"/>
                      <a:pt x="426" y="393"/>
                    </a:cubicBezTo>
                    <a:cubicBezTo>
                      <a:pt x="427" y="393"/>
                      <a:pt x="427" y="393"/>
                      <a:pt x="427" y="393"/>
                    </a:cubicBezTo>
                    <a:cubicBezTo>
                      <a:pt x="422" y="393"/>
                      <a:pt x="419" y="395"/>
                      <a:pt x="417" y="399"/>
                    </a:cubicBezTo>
                    <a:cubicBezTo>
                      <a:pt x="417" y="399"/>
                      <a:pt x="417" y="399"/>
                      <a:pt x="417" y="399"/>
                    </a:cubicBezTo>
                    <a:cubicBezTo>
                      <a:pt x="417" y="398"/>
                      <a:pt x="418" y="401"/>
                      <a:pt x="417" y="399"/>
                    </a:cubicBezTo>
                    <a:cubicBezTo>
                      <a:pt x="417" y="399"/>
                      <a:pt x="417" y="399"/>
                      <a:pt x="417" y="399"/>
                    </a:cubicBezTo>
                    <a:cubicBezTo>
                      <a:pt x="415" y="399"/>
                      <a:pt x="414" y="399"/>
                      <a:pt x="412" y="399"/>
                    </a:cubicBezTo>
                    <a:cubicBezTo>
                      <a:pt x="409" y="399"/>
                      <a:pt x="407" y="401"/>
                      <a:pt x="406" y="403"/>
                    </a:cubicBezTo>
                    <a:cubicBezTo>
                      <a:pt x="405" y="407"/>
                      <a:pt x="405" y="410"/>
                      <a:pt x="408" y="412"/>
                    </a:cubicBezTo>
                    <a:cubicBezTo>
                      <a:pt x="409" y="413"/>
                      <a:pt x="410" y="414"/>
                      <a:pt x="411" y="414"/>
                    </a:cubicBezTo>
                    <a:cubicBezTo>
                      <a:pt x="412" y="415"/>
                      <a:pt x="411" y="417"/>
                      <a:pt x="410" y="418"/>
                    </a:cubicBezTo>
                    <a:cubicBezTo>
                      <a:pt x="408" y="420"/>
                      <a:pt x="406" y="421"/>
                      <a:pt x="404" y="420"/>
                    </a:cubicBezTo>
                    <a:cubicBezTo>
                      <a:pt x="401" y="419"/>
                      <a:pt x="398" y="420"/>
                      <a:pt x="396" y="420"/>
                    </a:cubicBezTo>
                    <a:cubicBezTo>
                      <a:pt x="394" y="420"/>
                      <a:pt x="392" y="418"/>
                      <a:pt x="393" y="417"/>
                    </a:cubicBezTo>
                    <a:cubicBezTo>
                      <a:pt x="394" y="414"/>
                      <a:pt x="395" y="412"/>
                      <a:pt x="396" y="409"/>
                    </a:cubicBezTo>
                    <a:cubicBezTo>
                      <a:pt x="396" y="409"/>
                      <a:pt x="395" y="408"/>
                      <a:pt x="395" y="408"/>
                    </a:cubicBezTo>
                    <a:cubicBezTo>
                      <a:pt x="395" y="408"/>
                      <a:pt x="394" y="408"/>
                      <a:pt x="394" y="408"/>
                    </a:cubicBezTo>
                    <a:cubicBezTo>
                      <a:pt x="390" y="412"/>
                      <a:pt x="386" y="416"/>
                      <a:pt x="382" y="420"/>
                    </a:cubicBezTo>
                    <a:cubicBezTo>
                      <a:pt x="381" y="421"/>
                      <a:pt x="382" y="423"/>
                      <a:pt x="383" y="424"/>
                    </a:cubicBezTo>
                    <a:cubicBezTo>
                      <a:pt x="385" y="426"/>
                      <a:pt x="384" y="428"/>
                      <a:pt x="382" y="430"/>
                    </a:cubicBezTo>
                    <a:cubicBezTo>
                      <a:pt x="382" y="430"/>
                      <a:pt x="381" y="431"/>
                      <a:pt x="381" y="432"/>
                    </a:cubicBezTo>
                    <a:cubicBezTo>
                      <a:pt x="383" y="432"/>
                      <a:pt x="385" y="432"/>
                      <a:pt x="387" y="432"/>
                    </a:cubicBezTo>
                    <a:cubicBezTo>
                      <a:pt x="391" y="431"/>
                      <a:pt x="394" y="430"/>
                      <a:pt x="398" y="429"/>
                    </a:cubicBezTo>
                    <a:cubicBezTo>
                      <a:pt x="400" y="429"/>
                      <a:pt x="402" y="430"/>
                      <a:pt x="405" y="430"/>
                    </a:cubicBezTo>
                    <a:cubicBezTo>
                      <a:pt x="405" y="430"/>
                      <a:pt x="405" y="430"/>
                      <a:pt x="406" y="431"/>
                    </a:cubicBezTo>
                    <a:cubicBezTo>
                      <a:pt x="405" y="431"/>
                      <a:pt x="405" y="432"/>
                      <a:pt x="405" y="432"/>
                    </a:cubicBezTo>
                    <a:cubicBezTo>
                      <a:pt x="403" y="433"/>
                      <a:pt x="401" y="434"/>
                      <a:pt x="399" y="435"/>
                    </a:cubicBezTo>
                    <a:cubicBezTo>
                      <a:pt x="398" y="435"/>
                      <a:pt x="397" y="435"/>
                      <a:pt x="395" y="436"/>
                    </a:cubicBezTo>
                    <a:cubicBezTo>
                      <a:pt x="393" y="436"/>
                      <a:pt x="392" y="438"/>
                      <a:pt x="393" y="440"/>
                    </a:cubicBezTo>
                    <a:cubicBezTo>
                      <a:pt x="392" y="442"/>
                      <a:pt x="389" y="442"/>
                      <a:pt x="389" y="444"/>
                    </a:cubicBezTo>
                    <a:cubicBezTo>
                      <a:pt x="388" y="446"/>
                      <a:pt x="389" y="448"/>
                      <a:pt x="388" y="450"/>
                    </a:cubicBezTo>
                    <a:cubicBezTo>
                      <a:pt x="388" y="451"/>
                      <a:pt x="387" y="452"/>
                      <a:pt x="387" y="453"/>
                    </a:cubicBezTo>
                    <a:cubicBezTo>
                      <a:pt x="386" y="455"/>
                      <a:pt x="384" y="456"/>
                      <a:pt x="384" y="457"/>
                    </a:cubicBezTo>
                    <a:cubicBezTo>
                      <a:pt x="385" y="461"/>
                      <a:pt x="383" y="463"/>
                      <a:pt x="381" y="464"/>
                    </a:cubicBezTo>
                    <a:cubicBezTo>
                      <a:pt x="378" y="465"/>
                      <a:pt x="375" y="467"/>
                      <a:pt x="375" y="471"/>
                    </a:cubicBezTo>
                    <a:cubicBezTo>
                      <a:pt x="374" y="474"/>
                      <a:pt x="371" y="477"/>
                      <a:pt x="371" y="480"/>
                    </a:cubicBezTo>
                    <a:cubicBezTo>
                      <a:pt x="371" y="483"/>
                      <a:pt x="371" y="485"/>
                      <a:pt x="367" y="486"/>
                    </a:cubicBezTo>
                    <a:cubicBezTo>
                      <a:pt x="366" y="487"/>
                      <a:pt x="365" y="488"/>
                      <a:pt x="366" y="490"/>
                    </a:cubicBezTo>
                    <a:cubicBezTo>
                      <a:pt x="366" y="493"/>
                      <a:pt x="367" y="497"/>
                      <a:pt x="366" y="500"/>
                    </a:cubicBezTo>
                    <a:cubicBezTo>
                      <a:pt x="364" y="503"/>
                      <a:pt x="364" y="506"/>
                      <a:pt x="363" y="509"/>
                    </a:cubicBezTo>
                    <a:cubicBezTo>
                      <a:pt x="363" y="512"/>
                      <a:pt x="361" y="513"/>
                      <a:pt x="359" y="514"/>
                    </a:cubicBezTo>
                    <a:cubicBezTo>
                      <a:pt x="358" y="515"/>
                      <a:pt x="356" y="515"/>
                      <a:pt x="355" y="516"/>
                    </a:cubicBezTo>
                    <a:cubicBezTo>
                      <a:pt x="354" y="516"/>
                      <a:pt x="353" y="517"/>
                      <a:pt x="353" y="518"/>
                    </a:cubicBezTo>
                    <a:cubicBezTo>
                      <a:pt x="353" y="521"/>
                      <a:pt x="353" y="523"/>
                      <a:pt x="350" y="525"/>
                    </a:cubicBezTo>
                    <a:cubicBezTo>
                      <a:pt x="344" y="529"/>
                      <a:pt x="340" y="534"/>
                      <a:pt x="338" y="541"/>
                    </a:cubicBezTo>
                    <a:cubicBezTo>
                      <a:pt x="337" y="542"/>
                      <a:pt x="337" y="544"/>
                      <a:pt x="336" y="545"/>
                    </a:cubicBezTo>
                    <a:cubicBezTo>
                      <a:pt x="335" y="547"/>
                      <a:pt x="333" y="548"/>
                      <a:pt x="331" y="548"/>
                    </a:cubicBezTo>
                    <a:cubicBezTo>
                      <a:pt x="328" y="548"/>
                      <a:pt x="326" y="547"/>
                      <a:pt x="324" y="547"/>
                    </a:cubicBezTo>
                    <a:cubicBezTo>
                      <a:pt x="324" y="547"/>
                      <a:pt x="323" y="548"/>
                      <a:pt x="323" y="548"/>
                    </a:cubicBezTo>
                    <a:cubicBezTo>
                      <a:pt x="322" y="549"/>
                      <a:pt x="322" y="550"/>
                      <a:pt x="323" y="551"/>
                    </a:cubicBezTo>
                    <a:cubicBezTo>
                      <a:pt x="323" y="551"/>
                      <a:pt x="324" y="552"/>
                      <a:pt x="324" y="552"/>
                    </a:cubicBezTo>
                    <a:cubicBezTo>
                      <a:pt x="325" y="554"/>
                      <a:pt x="324" y="556"/>
                      <a:pt x="323" y="556"/>
                    </a:cubicBezTo>
                    <a:cubicBezTo>
                      <a:pt x="318" y="557"/>
                      <a:pt x="315" y="562"/>
                      <a:pt x="310" y="562"/>
                    </a:cubicBezTo>
                    <a:cubicBezTo>
                      <a:pt x="306" y="564"/>
                      <a:pt x="303" y="567"/>
                      <a:pt x="300" y="569"/>
                    </a:cubicBezTo>
                    <a:cubicBezTo>
                      <a:pt x="299" y="570"/>
                      <a:pt x="299" y="571"/>
                      <a:pt x="299" y="571"/>
                    </a:cubicBezTo>
                    <a:cubicBezTo>
                      <a:pt x="300" y="575"/>
                      <a:pt x="298" y="576"/>
                      <a:pt x="295" y="576"/>
                    </a:cubicBezTo>
                    <a:cubicBezTo>
                      <a:pt x="293" y="577"/>
                      <a:pt x="291" y="577"/>
                      <a:pt x="289" y="578"/>
                    </a:cubicBezTo>
                    <a:cubicBezTo>
                      <a:pt x="287" y="579"/>
                      <a:pt x="286" y="580"/>
                      <a:pt x="286" y="582"/>
                    </a:cubicBezTo>
                    <a:cubicBezTo>
                      <a:pt x="285" y="584"/>
                      <a:pt x="286" y="586"/>
                      <a:pt x="285" y="588"/>
                    </a:cubicBezTo>
                    <a:cubicBezTo>
                      <a:pt x="284" y="594"/>
                      <a:pt x="286" y="600"/>
                      <a:pt x="284" y="606"/>
                    </a:cubicBezTo>
                    <a:cubicBezTo>
                      <a:pt x="284" y="606"/>
                      <a:pt x="284" y="607"/>
                      <a:pt x="284" y="608"/>
                    </a:cubicBezTo>
                    <a:cubicBezTo>
                      <a:pt x="285" y="612"/>
                      <a:pt x="288" y="615"/>
                      <a:pt x="290" y="619"/>
                    </a:cubicBezTo>
                    <a:cubicBezTo>
                      <a:pt x="291" y="621"/>
                      <a:pt x="293" y="624"/>
                      <a:pt x="293" y="626"/>
                    </a:cubicBezTo>
                    <a:cubicBezTo>
                      <a:pt x="294" y="628"/>
                      <a:pt x="293" y="630"/>
                      <a:pt x="292" y="631"/>
                    </a:cubicBezTo>
                    <a:cubicBezTo>
                      <a:pt x="291" y="633"/>
                      <a:pt x="290" y="634"/>
                      <a:pt x="288" y="636"/>
                    </a:cubicBezTo>
                    <a:cubicBezTo>
                      <a:pt x="288" y="637"/>
                      <a:pt x="288" y="640"/>
                      <a:pt x="289" y="640"/>
                    </a:cubicBezTo>
                    <a:cubicBezTo>
                      <a:pt x="291" y="641"/>
                      <a:pt x="292" y="641"/>
                      <a:pt x="294" y="642"/>
                    </a:cubicBezTo>
                    <a:cubicBezTo>
                      <a:pt x="296" y="643"/>
                      <a:pt x="296" y="645"/>
                      <a:pt x="295" y="646"/>
                    </a:cubicBezTo>
                    <a:cubicBezTo>
                      <a:pt x="294" y="648"/>
                      <a:pt x="292" y="649"/>
                      <a:pt x="291" y="651"/>
                    </a:cubicBezTo>
                    <a:cubicBezTo>
                      <a:pt x="290" y="652"/>
                      <a:pt x="291" y="656"/>
                      <a:pt x="292" y="657"/>
                    </a:cubicBezTo>
                    <a:cubicBezTo>
                      <a:pt x="298" y="662"/>
                      <a:pt x="304" y="667"/>
                      <a:pt x="311" y="669"/>
                    </a:cubicBezTo>
                    <a:cubicBezTo>
                      <a:pt x="312" y="669"/>
                      <a:pt x="314" y="670"/>
                      <a:pt x="315" y="670"/>
                    </a:cubicBezTo>
                    <a:cubicBezTo>
                      <a:pt x="321" y="667"/>
                      <a:pt x="329" y="666"/>
                      <a:pt x="333" y="659"/>
                    </a:cubicBezTo>
                    <a:cubicBezTo>
                      <a:pt x="335" y="657"/>
                      <a:pt x="337" y="654"/>
                      <a:pt x="339" y="652"/>
                    </a:cubicBezTo>
                    <a:cubicBezTo>
                      <a:pt x="343" y="649"/>
                      <a:pt x="349" y="648"/>
                      <a:pt x="352" y="642"/>
                    </a:cubicBezTo>
                    <a:cubicBezTo>
                      <a:pt x="352" y="642"/>
                      <a:pt x="353" y="642"/>
                      <a:pt x="353" y="642"/>
                    </a:cubicBezTo>
                    <a:cubicBezTo>
                      <a:pt x="355" y="644"/>
                      <a:pt x="357" y="645"/>
                      <a:pt x="358" y="647"/>
                    </a:cubicBezTo>
                    <a:cubicBezTo>
                      <a:pt x="359" y="650"/>
                      <a:pt x="359" y="653"/>
                      <a:pt x="359" y="656"/>
                    </a:cubicBezTo>
                    <a:cubicBezTo>
                      <a:pt x="360" y="660"/>
                      <a:pt x="363" y="663"/>
                      <a:pt x="363" y="667"/>
                    </a:cubicBezTo>
                    <a:cubicBezTo>
                      <a:pt x="364" y="673"/>
                      <a:pt x="367" y="678"/>
                      <a:pt x="370" y="684"/>
                    </a:cubicBezTo>
                    <a:cubicBezTo>
                      <a:pt x="372" y="688"/>
                      <a:pt x="375" y="693"/>
                      <a:pt x="378" y="698"/>
                    </a:cubicBezTo>
                    <a:cubicBezTo>
                      <a:pt x="380" y="699"/>
                      <a:pt x="379" y="701"/>
                      <a:pt x="378" y="702"/>
                    </a:cubicBezTo>
                    <a:cubicBezTo>
                      <a:pt x="378" y="704"/>
                      <a:pt x="377" y="705"/>
                      <a:pt x="377" y="706"/>
                    </a:cubicBezTo>
                    <a:cubicBezTo>
                      <a:pt x="377" y="706"/>
                      <a:pt x="377" y="706"/>
                      <a:pt x="377" y="706"/>
                    </a:cubicBezTo>
                    <a:cubicBezTo>
                      <a:pt x="377" y="707"/>
                      <a:pt x="377" y="707"/>
                      <a:pt x="377" y="707"/>
                    </a:cubicBezTo>
                    <a:cubicBezTo>
                      <a:pt x="378" y="709"/>
                      <a:pt x="379" y="710"/>
                      <a:pt x="380" y="711"/>
                    </a:cubicBezTo>
                    <a:cubicBezTo>
                      <a:pt x="384" y="722"/>
                      <a:pt x="386" y="719"/>
                      <a:pt x="395" y="718"/>
                    </a:cubicBezTo>
                    <a:cubicBezTo>
                      <a:pt x="397" y="717"/>
                      <a:pt x="399" y="716"/>
                      <a:pt x="399" y="713"/>
                    </a:cubicBezTo>
                    <a:cubicBezTo>
                      <a:pt x="400" y="709"/>
                      <a:pt x="402" y="708"/>
                      <a:pt x="406" y="707"/>
                    </a:cubicBezTo>
                    <a:cubicBezTo>
                      <a:pt x="407" y="707"/>
                      <a:pt x="409" y="706"/>
                      <a:pt x="411" y="707"/>
                    </a:cubicBezTo>
                    <a:cubicBezTo>
                      <a:pt x="415" y="707"/>
                      <a:pt x="419" y="706"/>
                      <a:pt x="422" y="701"/>
                    </a:cubicBezTo>
                    <a:cubicBezTo>
                      <a:pt x="429" y="702"/>
                      <a:pt x="429" y="696"/>
                      <a:pt x="430" y="692"/>
                    </a:cubicBezTo>
                    <a:cubicBezTo>
                      <a:pt x="430" y="691"/>
                      <a:pt x="430" y="690"/>
                      <a:pt x="430" y="689"/>
                    </a:cubicBezTo>
                    <a:cubicBezTo>
                      <a:pt x="430" y="687"/>
                      <a:pt x="429" y="686"/>
                      <a:pt x="427" y="686"/>
                    </a:cubicBezTo>
                    <a:cubicBezTo>
                      <a:pt x="426" y="686"/>
                      <a:pt x="425" y="687"/>
                      <a:pt x="425" y="686"/>
                    </a:cubicBezTo>
                    <a:cubicBezTo>
                      <a:pt x="425" y="686"/>
                      <a:pt x="424" y="685"/>
                      <a:pt x="424" y="685"/>
                    </a:cubicBezTo>
                    <a:cubicBezTo>
                      <a:pt x="424" y="680"/>
                      <a:pt x="424" y="674"/>
                      <a:pt x="426" y="669"/>
                    </a:cubicBezTo>
                    <a:cubicBezTo>
                      <a:pt x="427" y="666"/>
                      <a:pt x="427" y="663"/>
                      <a:pt x="427" y="661"/>
                    </a:cubicBezTo>
                    <a:cubicBezTo>
                      <a:pt x="427" y="656"/>
                      <a:pt x="430" y="652"/>
                      <a:pt x="433" y="650"/>
                    </a:cubicBezTo>
                    <a:cubicBezTo>
                      <a:pt x="436" y="648"/>
                      <a:pt x="439" y="647"/>
                      <a:pt x="441" y="644"/>
                    </a:cubicBezTo>
                    <a:cubicBezTo>
                      <a:pt x="444" y="642"/>
                      <a:pt x="447" y="639"/>
                      <a:pt x="446" y="634"/>
                    </a:cubicBezTo>
                    <a:cubicBezTo>
                      <a:pt x="446" y="632"/>
                      <a:pt x="447" y="630"/>
                      <a:pt x="447" y="628"/>
                    </a:cubicBezTo>
                    <a:cubicBezTo>
                      <a:pt x="447" y="626"/>
                      <a:pt x="446" y="625"/>
                      <a:pt x="445" y="623"/>
                    </a:cubicBezTo>
                    <a:cubicBezTo>
                      <a:pt x="442" y="618"/>
                      <a:pt x="438" y="613"/>
                      <a:pt x="431" y="610"/>
                    </a:cubicBezTo>
                    <a:cubicBezTo>
                      <a:pt x="428" y="608"/>
                      <a:pt x="427" y="605"/>
                      <a:pt x="427" y="602"/>
                    </a:cubicBezTo>
                    <a:cubicBezTo>
                      <a:pt x="427" y="593"/>
                      <a:pt x="427" y="584"/>
                      <a:pt x="427" y="575"/>
                    </a:cubicBezTo>
                    <a:cubicBezTo>
                      <a:pt x="427" y="574"/>
                      <a:pt x="428" y="572"/>
                      <a:pt x="429" y="571"/>
                    </a:cubicBezTo>
                    <a:cubicBezTo>
                      <a:pt x="434" y="563"/>
                      <a:pt x="439" y="556"/>
                      <a:pt x="446" y="551"/>
                    </a:cubicBezTo>
                    <a:cubicBezTo>
                      <a:pt x="450" y="549"/>
                      <a:pt x="453" y="546"/>
                      <a:pt x="456" y="543"/>
                    </a:cubicBezTo>
                    <a:cubicBezTo>
                      <a:pt x="462" y="537"/>
                      <a:pt x="462" y="537"/>
                      <a:pt x="466" y="528"/>
                    </a:cubicBezTo>
                    <a:cubicBezTo>
                      <a:pt x="467" y="525"/>
                      <a:pt x="467" y="523"/>
                      <a:pt x="467" y="520"/>
                    </a:cubicBezTo>
                    <a:cubicBezTo>
                      <a:pt x="465" y="514"/>
                      <a:pt x="466" y="506"/>
                      <a:pt x="469" y="501"/>
                    </a:cubicBezTo>
                    <a:cubicBezTo>
                      <a:pt x="472" y="496"/>
                      <a:pt x="475" y="492"/>
                      <a:pt x="482" y="493"/>
                    </a:cubicBezTo>
                    <a:cubicBezTo>
                      <a:pt x="490" y="492"/>
                      <a:pt x="497" y="494"/>
                      <a:pt x="504" y="497"/>
                    </a:cubicBezTo>
                    <a:cubicBezTo>
                      <a:pt x="506" y="498"/>
                      <a:pt x="508" y="503"/>
                      <a:pt x="506" y="504"/>
                    </a:cubicBezTo>
                    <a:cubicBezTo>
                      <a:pt x="503" y="506"/>
                      <a:pt x="501" y="507"/>
                      <a:pt x="501" y="510"/>
                    </a:cubicBezTo>
                    <a:cubicBezTo>
                      <a:pt x="501" y="512"/>
                      <a:pt x="500" y="515"/>
                      <a:pt x="499" y="516"/>
                    </a:cubicBezTo>
                    <a:cubicBezTo>
                      <a:pt x="494" y="524"/>
                      <a:pt x="489" y="532"/>
                      <a:pt x="483" y="539"/>
                    </a:cubicBezTo>
                    <a:cubicBezTo>
                      <a:pt x="481" y="541"/>
                      <a:pt x="479" y="543"/>
                      <a:pt x="479" y="546"/>
                    </a:cubicBezTo>
                    <a:cubicBezTo>
                      <a:pt x="477" y="550"/>
                      <a:pt x="475" y="551"/>
                      <a:pt x="471" y="551"/>
                    </a:cubicBezTo>
                    <a:cubicBezTo>
                      <a:pt x="469" y="550"/>
                      <a:pt x="468" y="552"/>
                      <a:pt x="468" y="554"/>
                    </a:cubicBezTo>
                    <a:cubicBezTo>
                      <a:pt x="468" y="556"/>
                      <a:pt x="468" y="559"/>
                      <a:pt x="467" y="562"/>
                    </a:cubicBezTo>
                    <a:cubicBezTo>
                      <a:pt x="467" y="564"/>
                      <a:pt x="467" y="566"/>
                      <a:pt x="467" y="568"/>
                    </a:cubicBezTo>
                    <a:cubicBezTo>
                      <a:pt x="468" y="570"/>
                      <a:pt x="469" y="572"/>
                      <a:pt x="469" y="574"/>
                    </a:cubicBezTo>
                    <a:cubicBezTo>
                      <a:pt x="471" y="583"/>
                      <a:pt x="474" y="591"/>
                      <a:pt x="472" y="600"/>
                    </a:cubicBezTo>
                    <a:cubicBezTo>
                      <a:pt x="472" y="602"/>
                      <a:pt x="473" y="604"/>
                      <a:pt x="473" y="605"/>
                    </a:cubicBezTo>
                    <a:cubicBezTo>
                      <a:pt x="473" y="608"/>
                      <a:pt x="475" y="610"/>
                      <a:pt x="477" y="611"/>
                    </a:cubicBezTo>
                    <a:cubicBezTo>
                      <a:pt x="479" y="612"/>
                      <a:pt x="481" y="614"/>
                      <a:pt x="483" y="615"/>
                    </a:cubicBezTo>
                    <a:cubicBezTo>
                      <a:pt x="483" y="615"/>
                      <a:pt x="483" y="615"/>
                      <a:pt x="483" y="615"/>
                    </a:cubicBezTo>
                    <a:cubicBezTo>
                      <a:pt x="483" y="615"/>
                      <a:pt x="483" y="614"/>
                      <a:pt x="483" y="614"/>
                    </a:cubicBezTo>
                    <a:cubicBezTo>
                      <a:pt x="484" y="614"/>
                      <a:pt x="484" y="614"/>
                      <a:pt x="484" y="614"/>
                    </a:cubicBezTo>
                    <a:cubicBezTo>
                      <a:pt x="483" y="615"/>
                      <a:pt x="483" y="615"/>
                      <a:pt x="483" y="615"/>
                    </a:cubicBezTo>
                    <a:cubicBezTo>
                      <a:pt x="484" y="615"/>
                      <a:pt x="486" y="617"/>
                      <a:pt x="487" y="617"/>
                    </a:cubicBezTo>
                    <a:cubicBezTo>
                      <a:pt x="491" y="616"/>
                      <a:pt x="493" y="618"/>
                      <a:pt x="495" y="621"/>
                    </a:cubicBezTo>
                    <a:cubicBezTo>
                      <a:pt x="497" y="624"/>
                      <a:pt x="500" y="624"/>
                      <a:pt x="503" y="623"/>
                    </a:cubicBezTo>
                    <a:cubicBezTo>
                      <a:pt x="507" y="622"/>
                      <a:pt x="510" y="621"/>
                      <a:pt x="513" y="620"/>
                    </a:cubicBezTo>
                    <a:cubicBezTo>
                      <a:pt x="522" y="615"/>
                      <a:pt x="533" y="612"/>
                      <a:pt x="544" y="612"/>
                    </a:cubicBezTo>
                    <a:cubicBezTo>
                      <a:pt x="548" y="612"/>
                      <a:pt x="552" y="611"/>
                      <a:pt x="555" y="611"/>
                    </a:cubicBezTo>
                    <a:cubicBezTo>
                      <a:pt x="556" y="611"/>
                      <a:pt x="558" y="611"/>
                      <a:pt x="558" y="611"/>
                    </a:cubicBezTo>
                    <a:cubicBezTo>
                      <a:pt x="560" y="616"/>
                      <a:pt x="566" y="615"/>
                      <a:pt x="569" y="618"/>
                    </a:cubicBezTo>
                    <a:cubicBezTo>
                      <a:pt x="570" y="618"/>
                      <a:pt x="570" y="618"/>
                      <a:pt x="571" y="618"/>
                    </a:cubicBezTo>
                    <a:cubicBezTo>
                      <a:pt x="571" y="619"/>
                      <a:pt x="571" y="620"/>
                      <a:pt x="571" y="620"/>
                    </a:cubicBezTo>
                    <a:cubicBezTo>
                      <a:pt x="569" y="621"/>
                      <a:pt x="567" y="622"/>
                      <a:pt x="565" y="623"/>
                    </a:cubicBezTo>
                    <a:cubicBezTo>
                      <a:pt x="562" y="624"/>
                      <a:pt x="559" y="625"/>
                      <a:pt x="557" y="628"/>
                    </a:cubicBezTo>
                    <a:cubicBezTo>
                      <a:pt x="553" y="634"/>
                      <a:pt x="549" y="634"/>
                      <a:pt x="543" y="632"/>
                    </a:cubicBezTo>
                    <a:cubicBezTo>
                      <a:pt x="540" y="631"/>
                      <a:pt x="536" y="630"/>
                      <a:pt x="532" y="629"/>
                    </a:cubicBezTo>
                    <a:cubicBezTo>
                      <a:pt x="530" y="629"/>
                      <a:pt x="529" y="629"/>
                      <a:pt x="527" y="629"/>
                    </a:cubicBezTo>
                    <a:cubicBezTo>
                      <a:pt x="522" y="631"/>
                      <a:pt x="517" y="633"/>
                      <a:pt x="512" y="634"/>
                    </a:cubicBezTo>
                    <a:cubicBezTo>
                      <a:pt x="506" y="637"/>
                      <a:pt x="502" y="640"/>
                      <a:pt x="502" y="646"/>
                    </a:cubicBezTo>
                    <a:cubicBezTo>
                      <a:pt x="502" y="650"/>
                      <a:pt x="500" y="651"/>
                      <a:pt x="497" y="652"/>
                    </a:cubicBezTo>
                    <a:cubicBezTo>
                      <a:pt x="495" y="653"/>
                      <a:pt x="493" y="653"/>
                      <a:pt x="491" y="654"/>
                    </a:cubicBezTo>
                    <a:cubicBezTo>
                      <a:pt x="486" y="655"/>
                      <a:pt x="486" y="658"/>
                      <a:pt x="489" y="663"/>
                    </a:cubicBezTo>
                    <a:cubicBezTo>
                      <a:pt x="489" y="663"/>
                      <a:pt x="489" y="663"/>
                      <a:pt x="489" y="664"/>
                    </a:cubicBezTo>
                    <a:cubicBezTo>
                      <a:pt x="494" y="664"/>
                      <a:pt x="497" y="660"/>
                      <a:pt x="501" y="658"/>
                    </a:cubicBezTo>
                    <a:cubicBezTo>
                      <a:pt x="503" y="656"/>
                      <a:pt x="504" y="656"/>
                      <a:pt x="507" y="658"/>
                    </a:cubicBezTo>
                    <a:cubicBezTo>
                      <a:pt x="508" y="659"/>
                      <a:pt x="510" y="661"/>
                      <a:pt x="512" y="662"/>
                    </a:cubicBezTo>
                    <a:cubicBezTo>
                      <a:pt x="513" y="662"/>
                      <a:pt x="515" y="664"/>
                      <a:pt x="515" y="665"/>
                    </a:cubicBezTo>
                    <a:cubicBezTo>
                      <a:pt x="515" y="670"/>
                      <a:pt x="515" y="674"/>
                      <a:pt x="515" y="678"/>
                    </a:cubicBezTo>
                    <a:cubicBezTo>
                      <a:pt x="515" y="681"/>
                      <a:pt x="513" y="682"/>
                      <a:pt x="511" y="683"/>
                    </a:cubicBezTo>
                    <a:cubicBezTo>
                      <a:pt x="510" y="683"/>
                      <a:pt x="507" y="683"/>
                      <a:pt x="506" y="682"/>
                    </a:cubicBezTo>
                    <a:cubicBezTo>
                      <a:pt x="504" y="680"/>
                      <a:pt x="502" y="677"/>
                      <a:pt x="500" y="674"/>
                    </a:cubicBezTo>
                    <a:cubicBezTo>
                      <a:pt x="497" y="672"/>
                      <a:pt x="496" y="671"/>
                      <a:pt x="493" y="672"/>
                    </a:cubicBezTo>
                    <a:cubicBezTo>
                      <a:pt x="488" y="674"/>
                      <a:pt x="485" y="676"/>
                      <a:pt x="483" y="681"/>
                    </a:cubicBezTo>
                    <a:cubicBezTo>
                      <a:pt x="482" y="684"/>
                      <a:pt x="481" y="687"/>
                      <a:pt x="480" y="690"/>
                    </a:cubicBezTo>
                    <a:cubicBezTo>
                      <a:pt x="478" y="694"/>
                      <a:pt x="478" y="698"/>
                      <a:pt x="479" y="703"/>
                    </a:cubicBezTo>
                    <a:cubicBezTo>
                      <a:pt x="480" y="708"/>
                      <a:pt x="481" y="714"/>
                      <a:pt x="481" y="719"/>
                    </a:cubicBezTo>
                    <a:cubicBezTo>
                      <a:pt x="482" y="720"/>
                      <a:pt x="481" y="721"/>
                      <a:pt x="480" y="722"/>
                    </a:cubicBezTo>
                    <a:cubicBezTo>
                      <a:pt x="477" y="723"/>
                      <a:pt x="475" y="724"/>
                      <a:pt x="472" y="725"/>
                    </a:cubicBezTo>
                    <a:cubicBezTo>
                      <a:pt x="469" y="726"/>
                      <a:pt x="468" y="728"/>
                      <a:pt x="468" y="731"/>
                    </a:cubicBezTo>
                    <a:cubicBezTo>
                      <a:pt x="467" y="736"/>
                      <a:pt x="457" y="737"/>
                      <a:pt x="454" y="733"/>
                    </a:cubicBezTo>
                    <a:cubicBezTo>
                      <a:pt x="453" y="732"/>
                      <a:pt x="453" y="731"/>
                      <a:pt x="452" y="730"/>
                    </a:cubicBezTo>
                    <a:cubicBezTo>
                      <a:pt x="451" y="727"/>
                      <a:pt x="448" y="726"/>
                      <a:pt x="446" y="727"/>
                    </a:cubicBezTo>
                    <a:cubicBezTo>
                      <a:pt x="440" y="727"/>
                      <a:pt x="435" y="729"/>
                      <a:pt x="430" y="732"/>
                    </a:cubicBezTo>
                    <a:cubicBezTo>
                      <a:pt x="423" y="736"/>
                      <a:pt x="417" y="740"/>
                      <a:pt x="410" y="743"/>
                    </a:cubicBezTo>
                    <a:cubicBezTo>
                      <a:pt x="408" y="744"/>
                      <a:pt x="406" y="747"/>
                      <a:pt x="404" y="748"/>
                    </a:cubicBezTo>
                    <a:cubicBezTo>
                      <a:pt x="403" y="749"/>
                      <a:pt x="400" y="749"/>
                      <a:pt x="399" y="749"/>
                    </a:cubicBezTo>
                    <a:cubicBezTo>
                      <a:pt x="397" y="746"/>
                      <a:pt x="394" y="744"/>
                      <a:pt x="392" y="741"/>
                    </a:cubicBezTo>
                    <a:cubicBezTo>
                      <a:pt x="391" y="739"/>
                      <a:pt x="392" y="737"/>
                      <a:pt x="391" y="736"/>
                    </a:cubicBezTo>
                    <a:cubicBezTo>
                      <a:pt x="391" y="734"/>
                      <a:pt x="389" y="733"/>
                      <a:pt x="388" y="734"/>
                    </a:cubicBezTo>
                    <a:cubicBezTo>
                      <a:pt x="385" y="736"/>
                      <a:pt x="383" y="738"/>
                      <a:pt x="379" y="738"/>
                    </a:cubicBezTo>
                    <a:cubicBezTo>
                      <a:pt x="374" y="739"/>
                      <a:pt x="370" y="742"/>
                      <a:pt x="366" y="745"/>
                    </a:cubicBezTo>
                    <a:cubicBezTo>
                      <a:pt x="365" y="745"/>
                      <a:pt x="363" y="745"/>
                      <a:pt x="363" y="744"/>
                    </a:cubicBezTo>
                    <a:cubicBezTo>
                      <a:pt x="361" y="742"/>
                      <a:pt x="359" y="740"/>
                      <a:pt x="356" y="739"/>
                    </a:cubicBezTo>
                    <a:cubicBezTo>
                      <a:pt x="354" y="738"/>
                      <a:pt x="351" y="738"/>
                      <a:pt x="349" y="737"/>
                    </a:cubicBezTo>
                    <a:cubicBezTo>
                      <a:pt x="347" y="735"/>
                      <a:pt x="346" y="732"/>
                      <a:pt x="345" y="729"/>
                    </a:cubicBezTo>
                    <a:cubicBezTo>
                      <a:pt x="345" y="728"/>
                      <a:pt x="346" y="727"/>
                      <a:pt x="346" y="726"/>
                    </a:cubicBezTo>
                    <a:cubicBezTo>
                      <a:pt x="346" y="726"/>
                      <a:pt x="347" y="726"/>
                      <a:pt x="347" y="726"/>
                    </a:cubicBezTo>
                    <a:cubicBezTo>
                      <a:pt x="352" y="728"/>
                      <a:pt x="357" y="729"/>
                      <a:pt x="361" y="732"/>
                    </a:cubicBezTo>
                    <a:cubicBezTo>
                      <a:pt x="365" y="736"/>
                      <a:pt x="370" y="734"/>
                      <a:pt x="373" y="729"/>
                    </a:cubicBezTo>
                    <a:cubicBezTo>
                      <a:pt x="377" y="722"/>
                      <a:pt x="378" y="715"/>
                      <a:pt x="377" y="707"/>
                    </a:cubicBezTo>
                    <a:cubicBezTo>
                      <a:pt x="377" y="707"/>
                      <a:pt x="377" y="707"/>
                      <a:pt x="377" y="707"/>
                    </a:cubicBezTo>
                    <a:cubicBezTo>
                      <a:pt x="377" y="707"/>
                      <a:pt x="377" y="707"/>
                      <a:pt x="377" y="706"/>
                    </a:cubicBezTo>
                    <a:cubicBezTo>
                      <a:pt x="371" y="706"/>
                      <a:pt x="367" y="709"/>
                      <a:pt x="363" y="713"/>
                    </a:cubicBezTo>
                    <a:cubicBezTo>
                      <a:pt x="361" y="714"/>
                      <a:pt x="361" y="717"/>
                      <a:pt x="362" y="719"/>
                    </a:cubicBezTo>
                    <a:cubicBezTo>
                      <a:pt x="363" y="721"/>
                      <a:pt x="365" y="722"/>
                      <a:pt x="366" y="724"/>
                    </a:cubicBezTo>
                    <a:cubicBezTo>
                      <a:pt x="366" y="725"/>
                      <a:pt x="366" y="727"/>
                      <a:pt x="365" y="727"/>
                    </a:cubicBezTo>
                    <a:cubicBezTo>
                      <a:pt x="365" y="727"/>
                      <a:pt x="363" y="727"/>
                      <a:pt x="362" y="727"/>
                    </a:cubicBezTo>
                    <a:cubicBezTo>
                      <a:pt x="362" y="727"/>
                      <a:pt x="361" y="726"/>
                      <a:pt x="361" y="726"/>
                    </a:cubicBezTo>
                    <a:cubicBezTo>
                      <a:pt x="357" y="723"/>
                      <a:pt x="356" y="717"/>
                      <a:pt x="351" y="715"/>
                    </a:cubicBezTo>
                    <a:cubicBezTo>
                      <a:pt x="351" y="715"/>
                      <a:pt x="351" y="713"/>
                      <a:pt x="351" y="712"/>
                    </a:cubicBezTo>
                    <a:cubicBezTo>
                      <a:pt x="351" y="708"/>
                      <a:pt x="353" y="705"/>
                      <a:pt x="357" y="704"/>
                    </a:cubicBezTo>
                    <a:cubicBezTo>
                      <a:pt x="358" y="703"/>
                      <a:pt x="358" y="702"/>
                      <a:pt x="358" y="701"/>
                    </a:cubicBezTo>
                    <a:cubicBezTo>
                      <a:pt x="357" y="700"/>
                      <a:pt x="357" y="700"/>
                      <a:pt x="356" y="700"/>
                    </a:cubicBezTo>
                    <a:cubicBezTo>
                      <a:pt x="351" y="697"/>
                      <a:pt x="350" y="693"/>
                      <a:pt x="352" y="687"/>
                    </a:cubicBezTo>
                    <a:cubicBezTo>
                      <a:pt x="353" y="685"/>
                      <a:pt x="354" y="682"/>
                      <a:pt x="353" y="679"/>
                    </a:cubicBezTo>
                    <a:cubicBezTo>
                      <a:pt x="353" y="678"/>
                      <a:pt x="351" y="676"/>
                      <a:pt x="350" y="676"/>
                    </a:cubicBezTo>
                    <a:cubicBezTo>
                      <a:pt x="349" y="677"/>
                      <a:pt x="348" y="677"/>
                      <a:pt x="347" y="677"/>
                    </a:cubicBezTo>
                    <a:cubicBezTo>
                      <a:pt x="341" y="681"/>
                      <a:pt x="336" y="687"/>
                      <a:pt x="329" y="689"/>
                    </a:cubicBezTo>
                    <a:cubicBezTo>
                      <a:pt x="328" y="689"/>
                      <a:pt x="328" y="691"/>
                      <a:pt x="328" y="692"/>
                    </a:cubicBezTo>
                    <a:cubicBezTo>
                      <a:pt x="328" y="698"/>
                      <a:pt x="323" y="704"/>
                      <a:pt x="326" y="711"/>
                    </a:cubicBezTo>
                    <a:cubicBezTo>
                      <a:pt x="326" y="711"/>
                      <a:pt x="325" y="713"/>
                      <a:pt x="325" y="714"/>
                    </a:cubicBezTo>
                    <a:cubicBezTo>
                      <a:pt x="324" y="716"/>
                      <a:pt x="325" y="718"/>
                      <a:pt x="326" y="720"/>
                    </a:cubicBezTo>
                    <a:cubicBezTo>
                      <a:pt x="327" y="721"/>
                      <a:pt x="329" y="722"/>
                      <a:pt x="329" y="724"/>
                    </a:cubicBezTo>
                    <a:cubicBezTo>
                      <a:pt x="331" y="731"/>
                      <a:pt x="333" y="737"/>
                      <a:pt x="334" y="744"/>
                    </a:cubicBezTo>
                    <a:cubicBezTo>
                      <a:pt x="334" y="748"/>
                      <a:pt x="329" y="754"/>
                      <a:pt x="325" y="753"/>
                    </a:cubicBezTo>
                    <a:cubicBezTo>
                      <a:pt x="321" y="752"/>
                      <a:pt x="317" y="752"/>
                      <a:pt x="313" y="754"/>
                    </a:cubicBezTo>
                    <a:cubicBezTo>
                      <a:pt x="309" y="756"/>
                      <a:pt x="306" y="758"/>
                      <a:pt x="302" y="758"/>
                    </a:cubicBezTo>
                    <a:cubicBezTo>
                      <a:pt x="297" y="759"/>
                      <a:pt x="293" y="762"/>
                      <a:pt x="288" y="764"/>
                    </a:cubicBezTo>
                    <a:cubicBezTo>
                      <a:pt x="284" y="766"/>
                      <a:pt x="282" y="769"/>
                      <a:pt x="280" y="774"/>
                    </a:cubicBezTo>
                    <a:cubicBezTo>
                      <a:pt x="276" y="789"/>
                      <a:pt x="276" y="789"/>
                      <a:pt x="264" y="798"/>
                    </a:cubicBezTo>
                    <a:cubicBezTo>
                      <a:pt x="262" y="800"/>
                      <a:pt x="259" y="801"/>
                      <a:pt x="256" y="803"/>
                    </a:cubicBezTo>
                    <a:cubicBezTo>
                      <a:pt x="255" y="804"/>
                      <a:pt x="253" y="805"/>
                      <a:pt x="253" y="806"/>
                    </a:cubicBezTo>
                    <a:cubicBezTo>
                      <a:pt x="252" y="808"/>
                      <a:pt x="252" y="811"/>
                      <a:pt x="251" y="813"/>
                    </a:cubicBezTo>
                    <a:cubicBezTo>
                      <a:pt x="250" y="816"/>
                      <a:pt x="248" y="818"/>
                      <a:pt x="244" y="819"/>
                    </a:cubicBezTo>
                    <a:cubicBezTo>
                      <a:pt x="243" y="820"/>
                      <a:pt x="241" y="820"/>
                      <a:pt x="240" y="821"/>
                    </a:cubicBezTo>
                    <a:cubicBezTo>
                      <a:pt x="237" y="822"/>
                      <a:pt x="235" y="823"/>
                      <a:pt x="234" y="826"/>
                    </a:cubicBezTo>
                    <a:cubicBezTo>
                      <a:pt x="232" y="829"/>
                      <a:pt x="228" y="830"/>
                      <a:pt x="225" y="829"/>
                    </a:cubicBezTo>
                    <a:cubicBezTo>
                      <a:pt x="222" y="829"/>
                      <a:pt x="220" y="828"/>
                      <a:pt x="218" y="826"/>
                    </a:cubicBezTo>
                    <a:cubicBezTo>
                      <a:pt x="217" y="825"/>
                      <a:pt x="215" y="825"/>
                      <a:pt x="213" y="825"/>
                    </a:cubicBezTo>
                    <a:cubicBezTo>
                      <a:pt x="212" y="825"/>
                      <a:pt x="210" y="827"/>
                      <a:pt x="210" y="828"/>
                    </a:cubicBezTo>
                    <a:cubicBezTo>
                      <a:pt x="211" y="831"/>
                      <a:pt x="211" y="834"/>
                      <a:pt x="212" y="837"/>
                    </a:cubicBezTo>
                    <a:cubicBezTo>
                      <a:pt x="213" y="840"/>
                      <a:pt x="211" y="842"/>
                      <a:pt x="208" y="842"/>
                    </a:cubicBezTo>
                    <a:cubicBezTo>
                      <a:pt x="204" y="842"/>
                      <a:pt x="201" y="842"/>
                      <a:pt x="197" y="840"/>
                    </a:cubicBezTo>
                    <a:cubicBezTo>
                      <a:pt x="195" y="839"/>
                      <a:pt x="193" y="839"/>
                      <a:pt x="191" y="839"/>
                    </a:cubicBezTo>
                    <a:cubicBezTo>
                      <a:pt x="186" y="840"/>
                      <a:pt x="182" y="842"/>
                      <a:pt x="178" y="843"/>
                    </a:cubicBezTo>
                    <a:cubicBezTo>
                      <a:pt x="177" y="843"/>
                      <a:pt x="175" y="846"/>
                      <a:pt x="176" y="847"/>
                    </a:cubicBezTo>
                    <a:cubicBezTo>
                      <a:pt x="177" y="852"/>
                      <a:pt x="177" y="858"/>
                      <a:pt x="185" y="858"/>
                    </a:cubicBezTo>
                    <a:cubicBezTo>
                      <a:pt x="188" y="858"/>
                      <a:pt x="191" y="861"/>
                      <a:pt x="194" y="862"/>
                    </a:cubicBezTo>
                    <a:cubicBezTo>
                      <a:pt x="199" y="863"/>
                      <a:pt x="203" y="866"/>
                      <a:pt x="205" y="871"/>
                    </a:cubicBezTo>
                    <a:cubicBezTo>
                      <a:pt x="206" y="876"/>
                      <a:pt x="209" y="880"/>
                      <a:pt x="214" y="882"/>
                    </a:cubicBezTo>
                    <a:cubicBezTo>
                      <a:pt x="217" y="884"/>
                      <a:pt x="218" y="887"/>
                      <a:pt x="218" y="891"/>
                    </a:cubicBezTo>
                    <a:cubicBezTo>
                      <a:pt x="217" y="900"/>
                      <a:pt x="217" y="908"/>
                      <a:pt x="216" y="917"/>
                    </a:cubicBezTo>
                    <a:cubicBezTo>
                      <a:pt x="216" y="920"/>
                      <a:pt x="215" y="923"/>
                      <a:pt x="214" y="927"/>
                    </a:cubicBezTo>
                    <a:cubicBezTo>
                      <a:pt x="213" y="929"/>
                      <a:pt x="209" y="932"/>
                      <a:pt x="206" y="931"/>
                    </a:cubicBezTo>
                    <a:cubicBezTo>
                      <a:pt x="200" y="929"/>
                      <a:pt x="194" y="932"/>
                      <a:pt x="188" y="929"/>
                    </a:cubicBezTo>
                    <a:cubicBezTo>
                      <a:pt x="187" y="928"/>
                      <a:pt x="185" y="928"/>
                      <a:pt x="183" y="929"/>
                    </a:cubicBezTo>
                    <a:cubicBezTo>
                      <a:pt x="178" y="931"/>
                      <a:pt x="172" y="930"/>
                      <a:pt x="167" y="928"/>
                    </a:cubicBezTo>
                    <a:cubicBezTo>
                      <a:pt x="161" y="927"/>
                      <a:pt x="155" y="925"/>
                      <a:pt x="149" y="927"/>
                    </a:cubicBezTo>
                    <a:cubicBezTo>
                      <a:pt x="148" y="927"/>
                      <a:pt x="146" y="927"/>
                      <a:pt x="144" y="927"/>
                    </a:cubicBezTo>
                    <a:cubicBezTo>
                      <a:pt x="138" y="924"/>
                      <a:pt x="132" y="924"/>
                      <a:pt x="127" y="930"/>
                    </a:cubicBezTo>
                    <a:cubicBezTo>
                      <a:pt x="126" y="932"/>
                      <a:pt x="124" y="932"/>
                      <a:pt x="122" y="932"/>
                    </a:cubicBezTo>
                    <a:cubicBezTo>
                      <a:pt x="121" y="933"/>
                      <a:pt x="120" y="933"/>
                      <a:pt x="119" y="933"/>
                    </a:cubicBezTo>
                    <a:cubicBezTo>
                      <a:pt x="117" y="934"/>
                      <a:pt x="116" y="937"/>
                      <a:pt x="117" y="939"/>
                    </a:cubicBezTo>
                    <a:cubicBezTo>
                      <a:pt x="120" y="944"/>
                      <a:pt x="121" y="950"/>
                      <a:pt x="120" y="956"/>
                    </a:cubicBezTo>
                    <a:cubicBezTo>
                      <a:pt x="120" y="957"/>
                      <a:pt x="120" y="957"/>
                      <a:pt x="120" y="958"/>
                    </a:cubicBezTo>
                    <a:cubicBezTo>
                      <a:pt x="123" y="970"/>
                      <a:pt x="121" y="982"/>
                      <a:pt x="115" y="993"/>
                    </a:cubicBezTo>
                    <a:cubicBezTo>
                      <a:pt x="114" y="996"/>
                      <a:pt x="113" y="999"/>
                      <a:pt x="112" y="1002"/>
                    </a:cubicBezTo>
                    <a:cubicBezTo>
                      <a:pt x="111" y="1004"/>
                      <a:pt x="111" y="1007"/>
                      <a:pt x="112" y="1009"/>
                    </a:cubicBezTo>
                    <a:cubicBezTo>
                      <a:pt x="117" y="1014"/>
                      <a:pt x="119" y="1021"/>
                      <a:pt x="119" y="1028"/>
                    </a:cubicBezTo>
                    <a:cubicBezTo>
                      <a:pt x="119" y="1029"/>
                      <a:pt x="119" y="1030"/>
                      <a:pt x="119" y="1031"/>
                    </a:cubicBezTo>
                    <a:cubicBezTo>
                      <a:pt x="119" y="1032"/>
                      <a:pt x="120" y="1034"/>
                      <a:pt x="121" y="1034"/>
                    </a:cubicBezTo>
                    <a:cubicBezTo>
                      <a:pt x="125" y="1035"/>
                      <a:pt x="129" y="1037"/>
                      <a:pt x="134" y="1036"/>
                    </a:cubicBezTo>
                    <a:cubicBezTo>
                      <a:pt x="136" y="1036"/>
                      <a:pt x="138" y="1035"/>
                      <a:pt x="140" y="1035"/>
                    </a:cubicBezTo>
                    <a:cubicBezTo>
                      <a:pt x="143" y="1035"/>
                      <a:pt x="146" y="1036"/>
                      <a:pt x="147" y="1039"/>
                    </a:cubicBezTo>
                    <a:cubicBezTo>
                      <a:pt x="150" y="1042"/>
                      <a:pt x="151" y="1045"/>
                      <a:pt x="154" y="1048"/>
                    </a:cubicBezTo>
                    <a:cubicBezTo>
                      <a:pt x="156" y="1052"/>
                      <a:pt x="161" y="1053"/>
                      <a:pt x="164" y="1051"/>
                    </a:cubicBezTo>
                    <a:cubicBezTo>
                      <a:pt x="166" y="1050"/>
                      <a:pt x="169" y="1048"/>
                      <a:pt x="171" y="1047"/>
                    </a:cubicBezTo>
                    <a:cubicBezTo>
                      <a:pt x="177" y="1043"/>
                      <a:pt x="183" y="1041"/>
                      <a:pt x="190" y="1042"/>
                    </a:cubicBezTo>
                    <a:cubicBezTo>
                      <a:pt x="194" y="1042"/>
                      <a:pt x="199" y="1041"/>
                      <a:pt x="204" y="1041"/>
                    </a:cubicBezTo>
                    <a:cubicBezTo>
                      <a:pt x="207" y="1041"/>
                      <a:pt x="210" y="1039"/>
                      <a:pt x="211" y="1037"/>
                    </a:cubicBezTo>
                    <a:cubicBezTo>
                      <a:pt x="213" y="1034"/>
                      <a:pt x="216" y="1032"/>
                      <a:pt x="219" y="1031"/>
                    </a:cubicBezTo>
                    <a:cubicBezTo>
                      <a:pt x="222" y="1030"/>
                      <a:pt x="225" y="1028"/>
                      <a:pt x="226" y="1025"/>
                    </a:cubicBezTo>
                    <a:cubicBezTo>
                      <a:pt x="227" y="1020"/>
                      <a:pt x="230" y="1016"/>
                      <a:pt x="233" y="1012"/>
                    </a:cubicBezTo>
                    <a:cubicBezTo>
                      <a:pt x="235" y="1010"/>
                      <a:pt x="236" y="1008"/>
                      <a:pt x="234" y="1006"/>
                    </a:cubicBezTo>
                    <a:cubicBezTo>
                      <a:pt x="228" y="998"/>
                      <a:pt x="231" y="992"/>
                      <a:pt x="237" y="986"/>
                    </a:cubicBezTo>
                    <a:cubicBezTo>
                      <a:pt x="239" y="984"/>
                      <a:pt x="240" y="982"/>
                      <a:pt x="241" y="981"/>
                    </a:cubicBezTo>
                    <a:cubicBezTo>
                      <a:pt x="246" y="976"/>
                      <a:pt x="249" y="970"/>
                      <a:pt x="257" y="970"/>
                    </a:cubicBezTo>
                    <a:cubicBezTo>
                      <a:pt x="264" y="966"/>
                      <a:pt x="270" y="962"/>
                      <a:pt x="270" y="953"/>
                    </a:cubicBezTo>
                    <a:cubicBezTo>
                      <a:pt x="270" y="949"/>
                      <a:pt x="271" y="946"/>
                      <a:pt x="271" y="943"/>
                    </a:cubicBezTo>
                    <a:cubicBezTo>
                      <a:pt x="271" y="941"/>
                      <a:pt x="272" y="940"/>
                      <a:pt x="272" y="938"/>
                    </a:cubicBezTo>
                    <a:cubicBezTo>
                      <a:pt x="273" y="934"/>
                      <a:pt x="278" y="931"/>
                      <a:pt x="282" y="931"/>
                    </a:cubicBezTo>
                    <a:cubicBezTo>
                      <a:pt x="290" y="933"/>
                      <a:pt x="298" y="933"/>
                      <a:pt x="304" y="937"/>
                    </a:cubicBezTo>
                    <a:cubicBezTo>
                      <a:pt x="307" y="940"/>
                      <a:pt x="311" y="939"/>
                      <a:pt x="313" y="936"/>
                    </a:cubicBezTo>
                    <a:cubicBezTo>
                      <a:pt x="317" y="931"/>
                      <a:pt x="322" y="927"/>
                      <a:pt x="329" y="925"/>
                    </a:cubicBezTo>
                    <a:cubicBezTo>
                      <a:pt x="331" y="924"/>
                      <a:pt x="333" y="922"/>
                      <a:pt x="334" y="921"/>
                    </a:cubicBezTo>
                    <a:cubicBezTo>
                      <a:pt x="338" y="916"/>
                      <a:pt x="342" y="916"/>
                      <a:pt x="347" y="918"/>
                    </a:cubicBezTo>
                    <a:cubicBezTo>
                      <a:pt x="352" y="920"/>
                      <a:pt x="356" y="922"/>
                      <a:pt x="358" y="927"/>
                    </a:cubicBezTo>
                    <a:cubicBezTo>
                      <a:pt x="360" y="931"/>
                      <a:pt x="362" y="935"/>
                      <a:pt x="364" y="939"/>
                    </a:cubicBezTo>
                    <a:cubicBezTo>
                      <a:pt x="371" y="945"/>
                      <a:pt x="378" y="951"/>
                      <a:pt x="384" y="958"/>
                    </a:cubicBezTo>
                    <a:cubicBezTo>
                      <a:pt x="388" y="963"/>
                      <a:pt x="394" y="967"/>
                      <a:pt x="400" y="969"/>
                    </a:cubicBezTo>
                    <a:cubicBezTo>
                      <a:pt x="408" y="970"/>
                      <a:pt x="413" y="976"/>
                      <a:pt x="420" y="980"/>
                    </a:cubicBezTo>
                    <a:cubicBezTo>
                      <a:pt x="422" y="984"/>
                      <a:pt x="426" y="987"/>
                      <a:pt x="429" y="989"/>
                    </a:cubicBezTo>
                    <a:cubicBezTo>
                      <a:pt x="431" y="990"/>
                      <a:pt x="432" y="991"/>
                      <a:pt x="433" y="992"/>
                    </a:cubicBezTo>
                    <a:cubicBezTo>
                      <a:pt x="435" y="996"/>
                      <a:pt x="436" y="1000"/>
                      <a:pt x="437" y="1005"/>
                    </a:cubicBezTo>
                    <a:cubicBezTo>
                      <a:pt x="438" y="1006"/>
                      <a:pt x="438" y="1007"/>
                      <a:pt x="437" y="1008"/>
                    </a:cubicBezTo>
                    <a:cubicBezTo>
                      <a:pt x="436" y="1012"/>
                      <a:pt x="434" y="1017"/>
                      <a:pt x="428" y="1018"/>
                    </a:cubicBezTo>
                    <a:cubicBezTo>
                      <a:pt x="418" y="1020"/>
                      <a:pt x="409" y="1022"/>
                      <a:pt x="399" y="1021"/>
                    </a:cubicBezTo>
                    <a:cubicBezTo>
                      <a:pt x="397" y="1020"/>
                      <a:pt x="395" y="1021"/>
                      <a:pt x="394" y="1022"/>
                    </a:cubicBezTo>
                    <a:cubicBezTo>
                      <a:pt x="393" y="1022"/>
                      <a:pt x="392" y="1023"/>
                      <a:pt x="392" y="1024"/>
                    </a:cubicBezTo>
                    <a:cubicBezTo>
                      <a:pt x="392" y="1025"/>
                      <a:pt x="392" y="1027"/>
                      <a:pt x="393" y="1027"/>
                    </a:cubicBezTo>
                    <a:cubicBezTo>
                      <a:pt x="396" y="1030"/>
                      <a:pt x="399" y="1031"/>
                      <a:pt x="403" y="1033"/>
                    </a:cubicBezTo>
                    <a:cubicBezTo>
                      <a:pt x="410" y="1037"/>
                      <a:pt x="416" y="1040"/>
                      <a:pt x="423" y="1044"/>
                    </a:cubicBezTo>
                    <a:cubicBezTo>
                      <a:pt x="424" y="1044"/>
                      <a:pt x="427" y="1043"/>
                      <a:pt x="427" y="1042"/>
                    </a:cubicBezTo>
                    <a:cubicBezTo>
                      <a:pt x="428" y="1040"/>
                      <a:pt x="429" y="1038"/>
                      <a:pt x="429" y="1037"/>
                    </a:cubicBezTo>
                    <a:cubicBezTo>
                      <a:pt x="429" y="1035"/>
                      <a:pt x="428" y="1033"/>
                      <a:pt x="428" y="1030"/>
                    </a:cubicBezTo>
                    <a:cubicBezTo>
                      <a:pt x="428" y="1027"/>
                      <a:pt x="431" y="1024"/>
                      <a:pt x="434" y="1025"/>
                    </a:cubicBezTo>
                    <a:cubicBezTo>
                      <a:pt x="438" y="1025"/>
                      <a:pt x="441" y="1024"/>
                      <a:pt x="443" y="1020"/>
                    </a:cubicBezTo>
                    <a:cubicBezTo>
                      <a:pt x="445" y="1016"/>
                      <a:pt x="448" y="1011"/>
                      <a:pt x="450" y="1006"/>
                    </a:cubicBezTo>
                    <a:cubicBezTo>
                      <a:pt x="452" y="1003"/>
                      <a:pt x="452" y="1000"/>
                      <a:pt x="450" y="997"/>
                    </a:cubicBezTo>
                    <a:cubicBezTo>
                      <a:pt x="449" y="995"/>
                      <a:pt x="448" y="994"/>
                      <a:pt x="447" y="992"/>
                    </a:cubicBezTo>
                    <a:cubicBezTo>
                      <a:pt x="447" y="990"/>
                      <a:pt x="447" y="988"/>
                      <a:pt x="448" y="986"/>
                    </a:cubicBezTo>
                    <a:cubicBezTo>
                      <a:pt x="449" y="983"/>
                      <a:pt x="453" y="981"/>
                      <a:pt x="456" y="983"/>
                    </a:cubicBezTo>
                    <a:cubicBezTo>
                      <a:pt x="458" y="985"/>
                      <a:pt x="461" y="987"/>
                      <a:pt x="463" y="989"/>
                    </a:cubicBezTo>
                    <a:cubicBezTo>
                      <a:pt x="464" y="990"/>
                      <a:pt x="466" y="989"/>
                      <a:pt x="466" y="988"/>
                    </a:cubicBezTo>
                    <a:cubicBezTo>
                      <a:pt x="468" y="985"/>
                      <a:pt x="468" y="981"/>
                      <a:pt x="466" y="979"/>
                    </a:cubicBezTo>
                    <a:cubicBezTo>
                      <a:pt x="457" y="975"/>
                      <a:pt x="450" y="967"/>
                      <a:pt x="440" y="965"/>
                    </a:cubicBezTo>
                    <a:cubicBezTo>
                      <a:pt x="437" y="964"/>
                      <a:pt x="436" y="961"/>
                      <a:pt x="436" y="959"/>
                    </a:cubicBezTo>
                    <a:cubicBezTo>
                      <a:pt x="436" y="958"/>
                      <a:pt x="435" y="956"/>
                      <a:pt x="434" y="956"/>
                    </a:cubicBezTo>
                    <a:cubicBezTo>
                      <a:pt x="432" y="955"/>
                      <a:pt x="430" y="955"/>
                      <a:pt x="428" y="955"/>
                    </a:cubicBezTo>
                    <a:cubicBezTo>
                      <a:pt x="422" y="955"/>
                      <a:pt x="418" y="952"/>
                      <a:pt x="415" y="948"/>
                    </a:cubicBezTo>
                    <a:cubicBezTo>
                      <a:pt x="412" y="945"/>
                      <a:pt x="410" y="942"/>
                      <a:pt x="408" y="939"/>
                    </a:cubicBezTo>
                    <a:cubicBezTo>
                      <a:pt x="406" y="932"/>
                      <a:pt x="401" y="928"/>
                      <a:pt x="396" y="924"/>
                    </a:cubicBezTo>
                    <a:cubicBezTo>
                      <a:pt x="394" y="922"/>
                      <a:pt x="391" y="921"/>
                      <a:pt x="389" y="919"/>
                    </a:cubicBezTo>
                    <a:cubicBezTo>
                      <a:pt x="387" y="917"/>
                      <a:pt x="385" y="914"/>
                      <a:pt x="385" y="910"/>
                    </a:cubicBezTo>
                    <a:cubicBezTo>
                      <a:pt x="385" y="907"/>
                      <a:pt x="386" y="905"/>
                      <a:pt x="386" y="902"/>
                    </a:cubicBezTo>
                    <a:cubicBezTo>
                      <a:pt x="386" y="900"/>
                      <a:pt x="387" y="899"/>
                      <a:pt x="389" y="898"/>
                    </a:cubicBezTo>
                    <a:cubicBezTo>
                      <a:pt x="391" y="897"/>
                      <a:pt x="394" y="896"/>
                      <a:pt x="396" y="895"/>
                    </a:cubicBezTo>
                    <a:cubicBezTo>
                      <a:pt x="397" y="895"/>
                      <a:pt x="399" y="896"/>
                      <a:pt x="399" y="896"/>
                    </a:cubicBezTo>
                    <a:cubicBezTo>
                      <a:pt x="400" y="899"/>
                      <a:pt x="400" y="902"/>
                      <a:pt x="401" y="904"/>
                    </a:cubicBezTo>
                    <a:cubicBezTo>
                      <a:pt x="401" y="906"/>
                      <a:pt x="403" y="909"/>
                      <a:pt x="405" y="908"/>
                    </a:cubicBezTo>
                    <a:cubicBezTo>
                      <a:pt x="409" y="907"/>
                      <a:pt x="411" y="911"/>
                      <a:pt x="415" y="910"/>
                    </a:cubicBezTo>
                    <a:cubicBezTo>
                      <a:pt x="417" y="910"/>
                      <a:pt x="419" y="912"/>
                      <a:pt x="420" y="914"/>
                    </a:cubicBezTo>
                    <a:cubicBezTo>
                      <a:pt x="422" y="921"/>
                      <a:pt x="427" y="926"/>
                      <a:pt x="433" y="929"/>
                    </a:cubicBezTo>
                    <a:cubicBezTo>
                      <a:pt x="438" y="933"/>
                      <a:pt x="443" y="937"/>
                      <a:pt x="449" y="937"/>
                    </a:cubicBezTo>
                    <a:cubicBezTo>
                      <a:pt x="452" y="939"/>
                      <a:pt x="454" y="942"/>
                      <a:pt x="458" y="942"/>
                    </a:cubicBezTo>
                    <a:cubicBezTo>
                      <a:pt x="462" y="943"/>
                      <a:pt x="464" y="945"/>
                      <a:pt x="467" y="948"/>
                    </a:cubicBezTo>
                    <a:cubicBezTo>
                      <a:pt x="470" y="951"/>
                      <a:pt x="473" y="955"/>
                      <a:pt x="476" y="958"/>
                    </a:cubicBezTo>
                    <a:cubicBezTo>
                      <a:pt x="478" y="960"/>
                      <a:pt x="478" y="961"/>
                      <a:pt x="478" y="964"/>
                    </a:cubicBezTo>
                    <a:cubicBezTo>
                      <a:pt x="478" y="967"/>
                      <a:pt x="478" y="970"/>
                      <a:pt x="478" y="974"/>
                    </a:cubicBezTo>
                    <a:cubicBezTo>
                      <a:pt x="478" y="979"/>
                      <a:pt x="479" y="985"/>
                      <a:pt x="484" y="988"/>
                    </a:cubicBezTo>
                    <a:cubicBezTo>
                      <a:pt x="484" y="988"/>
                      <a:pt x="485" y="989"/>
                      <a:pt x="485" y="990"/>
                    </a:cubicBezTo>
                    <a:cubicBezTo>
                      <a:pt x="483" y="994"/>
                      <a:pt x="486" y="996"/>
                      <a:pt x="490" y="999"/>
                    </a:cubicBezTo>
                    <a:cubicBezTo>
                      <a:pt x="492" y="1001"/>
                      <a:pt x="494" y="1003"/>
                      <a:pt x="497" y="1005"/>
                    </a:cubicBezTo>
                    <a:cubicBezTo>
                      <a:pt x="497" y="1010"/>
                      <a:pt x="503" y="1013"/>
                      <a:pt x="503" y="1018"/>
                    </a:cubicBezTo>
                    <a:cubicBezTo>
                      <a:pt x="505" y="1019"/>
                      <a:pt x="505" y="1020"/>
                      <a:pt x="503" y="1021"/>
                    </a:cubicBezTo>
                    <a:cubicBezTo>
                      <a:pt x="503" y="1022"/>
                      <a:pt x="503" y="1024"/>
                      <a:pt x="503" y="1025"/>
                    </a:cubicBezTo>
                    <a:cubicBezTo>
                      <a:pt x="508" y="1028"/>
                      <a:pt x="512" y="1031"/>
                      <a:pt x="513" y="1037"/>
                    </a:cubicBezTo>
                    <a:cubicBezTo>
                      <a:pt x="513" y="1038"/>
                      <a:pt x="515" y="1040"/>
                      <a:pt x="516" y="1040"/>
                    </a:cubicBezTo>
                    <a:cubicBezTo>
                      <a:pt x="520" y="1042"/>
                      <a:pt x="524" y="1043"/>
                      <a:pt x="529" y="1043"/>
                    </a:cubicBezTo>
                    <a:cubicBezTo>
                      <a:pt x="531" y="1043"/>
                      <a:pt x="532" y="1042"/>
                      <a:pt x="531" y="1040"/>
                    </a:cubicBezTo>
                    <a:cubicBezTo>
                      <a:pt x="529" y="1034"/>
                      <a:pt x="535" y="1031"/>
                      <a:pt x="534" y="1026"/>
                    </a:cubicBezTo>
                    <a:cubicBezTo>
                      <a:pt x="534" y="1026"/>
                      <a:pt x="535" y="1025"/>
                      <a:pt x="536" y="1026"/>
                    </a:cubicBezTo>
                    <a:cubicBezTo>
                      <a:pt x="540" y="1027"/>
                      <a:pt x="543" y="1023"/>
                      <a:pt x="546" y="1023"/>
                    </a:cubicBezTo>
                    <a:cubicBezTo>
                      <a:pt x="548" y="1022"/>
                      <a:pt x="548" y="1021"/>
                      <a:pt x="548" y="1020"/>
                    </a:cubicBezTo>
                    <a:cubicBezTo>
                      <a:pt x="546" y="1016"/>
                      <a:pt x="545" y="1012"/>
                      <a:pt x="541" y="1009"/>
                    </a:cubicBezTo>
                    <a:cubicBezTo>
                      <a:pt x="539" y="1008"/>
                      <a:pt x="536" y="1007"/>
                      <a:pt x="535" y="1005"/>
                    </a:cubicBezTo>
                    <a:cubicBezTo>
                      <a:pt x="531" y="1000"/>
                      <a:pt x="527" y="994"/>
                      <a:pt x="523" y="988"/>
                    </a:cubicBezTo>
                    <a:cubicBezTo>
                      <a:pt x="523" y="987"/>
                      <a:pt x="523" y="986"/>
                      <a:pt x="523" y="984"/>
                    </a:cubicBezTo>
                    <a:cubicBezTo>
                      <a:pt x="523" y="984"/>
                      <a:pt x="523" y="983"/>
                      <a:pt x="523" y="983"/>
                    </a:cubicBezTo>
                    <a:cubicBezTo>
                      <a:pt x="524" y="982"/>
                      <a:pt x="525" y="982"/>
                      <a:pt x="526" y="983"/>
                    </a:cubicBezTo>
                    <a:cubicBezTo>
                      <a:pt x="527" y="983"/>
                      <a:pt x="528" y="984"/>
                      <a:pt x="528" y="985"/>
                    </a:cubicBezTo>
                    <a:cubicBezTo>
                      <a:pt x="533" y="989"/>
                      <a:pt x="538" y="988"/>
                      <a:pt x="540" y="982"/>
                    </a:cubicBezTo>
                    <a:cubicBezTo>
                      <a:pt x="540" y="980"/>
                      <a:pt x="541" y="978"/>
                      <a:pt x="542" y="976"/>
                    </a:cubicBezTo>
                    <a:cubicBezTo>
                      <a:pt x="542" y="975"/>
                      <a:pt x="544" y="974"/>
                      <a:pt x="545" y="975"/>
                    </a:cubicBezTo>
                    <a:cubicBezTo>
                      <a:pt x="547" y="976"/>
                      <a:pt x="549" y="976"/>
                      <a:pt x="551" y="974"/>
                    </a:cubicBezTo>
                    <a:cubicBezTo>
                      <a:pt x="554" y="972"/>
                      <a:pt x="557" y="972"/>
                      <a:pt x="560" y="973"/>
                    </a:cubicBezTo>
                    <a:cubicBezTo>
                      <a:pt x="565" y="973"/>
                      <a:pt x="568" y="977"/>
                      <a:pt x="568" y="982"/>
                    </a:cubicBezTo>
                    <a:cubicBezTo>
                      <a:pt x="569" y="988"/>
                      <a:pt x="569" y="995"/>
                      <a:pt x="567" y="1001"/>
                    </a:cubicBezTo>
                    <a:cubicBezTo>
                      <a:pt x="566" y="1002"/>
                      <a:pt x="568" y="1004"/>
                      <a:pt x="570" y="1004"/>
                    </a:cubicBezTo>
                    <a:cubicBezTo>
                      <a:pt x="571" y="1004"/>
                      <a:pt x="573" y="1004"/>
                      <a:pt x="575" y="1004"/>
                    </a:cubicBezTo>
                    <a:cubicBezTo>
                      <a:pt x="575" y="1004"/>
                      <a:pt x="576" y="1004"/>
                      <a:pt x="576" y="1004"/>
                    </a:cubicBezTo>
                    <a:cubicBezTo>
                      <a:pt x="577" y="1004"/>
                      <a:pt x="577" y="1005"/>
                      <a:pt x="577" y="1005"/>
                    </a:cubicBezTo>
                    <a:cubicBezTo>
                      <a:pt x="578" y="1006"/>
                      <a:pt x="578" y="1008"/>
                      <a:pt x="577" y="1008"/>
                    </a:cubicBezTo>
                    <a:cubicBezTo>
                      <a:pt x="575" y="1012"/>
                      <a:pt x="571" y="1011"/>
                      <a:pt x="569" y="1013"/>
                    </a:cubicBezTo>
                    <a:cubicBezTo>
                      <a:pt x="568" y="1013"/>
                      <a:pt x="568" y="1013"/>
                      <a:pt x="568" y="1014"/>
                    </a:cubicBezTo>
                    <a:cubicBezTo>
                      <a:pt x="567" y="1015"/>
                      <a:pt x="567" y="1016"/>
                      <a:pt x="569" y="1017"/>
                    </a:cubicBezTo>
                    <a:cubicBezTo>
                      <a:pt x="570" y="1018"/>
                      <a:pt x="572" y="1019"/>
                      <a:pt x="574" y="1020"/>
                    </a:cubicBezTo>
                    <a:cubicBezTo>
                      <a:pt x="576" y="1020"/>
                      <a:pt x="577" y="1021"/>
                      <a:pt x="579" y="1022"/>
                    </a:cubicBezTo>
                    <a:cubicBezTo>
                      <a:pt x="581" y="1024"/>
                      <a:pt x="576" y="1026"/>
                      <a:pt x="578" y="1027"/>
                    </a:cubicBezTo>
                    <a:cubicBezTo>
                      <a:pt x="581" y="1029"/>
                      <a:pt x="584" y="1031"/>
                      <a:pt x="585" y="1034"/>
                    </a:cubicBezTo>
                    <a:cubicBezTo>
                      <a:pt x="587" y="1037"/>
                      <a:pt x="590" y="1039"/>
                      <a:pt x="592" y="1041"/>
                    </a:cubicBezTo>
                    <a:cubicBezTo>
                      <a:pt x="594" y="1043"/>
                      <a:pt x="596" y="1043"/>
                      <a:pt x="598" y="1042"/>
                    </a:cubicBezTo>
                    <a:cubicBezTo>
                      <a:pt x="603" y="1041"/>
                      <a:pt x="607" y="1043"/>
                      <a:pt x="610" y="1047"/>
                    </a:cubicBezTo>
                    <a:cubicBezTo>
                      <a:pt x="611" y="1048"/>
                      <a:pt x="612" y="1049"/>
                      <a:pt x="614" y="1049"/>
                    </a:cubicBezTo>
                    <a:cubicBezTo>
                      <a:pt x="615" y="1050"/>
                      <a:pt x="616" y="1051"/>
                      <a:pt x="617" y="1050"/>
                    </a:cubicBezTo>
                    <a:cubicBezTo>
                      <a:pt x="622" y="1050"/>
                      <a:pt x="628" y="1049"/>
                      <a:pt x="632" y="1044"/>
                    </a:cubicBezTo>
                    <a:cubicBezTo>
                      <a:pt x="634" y="1041"/>
                      <a:pt x="638" y="1041"/>
                      <a:pt x="642" y="1042"/>
                    </a:cubicBezTo>
                    <a:cubicBezTo>
                      <a:pt x="646" y="1043"/>
                      <a:pt x="649" y="1044"/>
                      <a:pt x="652" y="1047"/>
                    </a:cubicBezTo>
                    <a:cubicBezTo>
                      <a:pt x="656" y="1052"/>
                      <a:pt x="662" y="1052"/>
                      <a:pt x="667" y="1051"/>
                    </a:cubicBezTo>
                    <a:cubicBezTo>
                      <a:pt x="673" y="1050"/>
                      <a:pt x="678" y="1047"/>
                      <a:pt x="683" y="1042"/>
                    </a:cubicBezTo>
                    <a:cubicBezTo>
                      <a:pt x="684" y="1040"/>
                      <a:pt x="686" y="1039"/>
                      <a:pt x="689" y="1040"/>
                    </a:cubicBezTo>
                    <a:cubicBezTo>
                      <a:pt x="693" y="1042"/>
                      <a:pt x="697" y="1041"/>
                      <a:pt x="701" y="1042"/>
                    </a:cubicBezTo>
                    <a:cubicBezTo>
                      <a:pt x="701" y="1042"/>
                      <a:pt x="701" y="1042"/>
                      <a:pt x="701" y="1041"/>
                    </a:cubicBezTo>
                    <a:cubicBezTo>
                      <a:pt x="702" y="1041"/>
                      <a:pt x="702" y="1041"/>
                      <a:pt x="702" y="1041"/>
                    </a:cubicBezTo>
                    <a:cubicBezTo>
                      <a:pt x="702" y="1042"/>
                      <a:pt x="702" y="1042"/>
                      <a:pt x="702" y="1042"/>
                    </a:cubicBezTo>
                    <a:cubicBezTo>
                      <a:pt x="701" y="1042"/>
                      <a:pt x="701" y="1042"/>
                      <a:pt x="701" y="1042"/>
                    </a:cubicBezTo>
                    <a:cubicBezTo>
                      <a:pt x="699" y="1048"/>
                      <a:pt x="700" y="1053"/>
                      <a:pt x="701" y="1059"/>
                    </a:cubicBezTo>
                    <a:cubicBezTo>
                      <a:pt x="702" y="1065"/>
                      <a:pt x="701" y="1070"/>
                      <a:pt x="700" y="1076"/>
                    </a:cubicBezTo>
                    <a:cubicBezTo>
                      <a:pt x="699" y="1080"/>
                      <a:pt x="697" y="1084"/>
                      <a:pt x="696" y="1088"/>
                    </a:cubicBezTo>
                    <a:cubicBezTo>
                      <a:pt x="694" y="1094"/>
                      <a:pt x="691" y="1099"/>
                      <a:pt x="690" y="1105"/>
                    </a:cubicBezTo>
                    <a:cubicBezTo>
                      <a:pt x="689" y="1111"/>
                      <a:pt x="686" y="1115"/>
                      <a:pt x="683" y="1120"/>
                    </a:cubicBezTo>
                    <a:cubicBezTo>
                      <a:pt x="681" y="1122"/>
                      <a:pt x="679" y="1123"/>
                      <a:pt x="677" y="1123"/>
                    </a:cubicBezTo>
                    <a:cubicBezTo>
                      <a:pt x="669" y="1123"/>
                      <a:pt x="661" y="1125"/>
                      <a:pt x="653" y="1121"/>
                    </a:cubicBezTo>
                    <a:cubicBezTo>
                      <a:pt x="650" y="1120"/>
                      <a:pt x="646" y="1120"/>
                      <a:pt x="643" y="1120"/>
                    </a:cubicBezTo>
                    <a:cubicBezTo>
                      <a:pt x="636" y="1119"/>
                      <a:pt x="629" y="1121"/>
                      <a:pt x="623" y="1125"/>
                    </a:cubicBezTo>
                    <a:cubicBezTo>
                      <a:pt x="620" y="1127"/>
                      <a:pt x="617" y="1127"/>
                      <a:pt x="613" y="1126"/>
                    </a:cubicBezTo>
                    <a:cubicBezTo>
                      <a:pt x="601" y="1124"/>
                      <a:pt x="590" y="1120"/>
                      <a:pt x="578" y="1119"/>
                    </a:cubicBezTo>
                    <a:cubicBezTo>
                      <a:pt x="573" y="1118"/>
                      <a:pt x="569" y="1118"/>
                      <a:pt x="565" y="1116"/>
                    </a:cubicBezTo>
                    <a:cubicBezTo>
                      <a:pt x="560" y="1112"/>
                      <a:pt x="554" y="1111"/>
                      <a:pt x="548" y="1111"/>
                    </a:cubicBezTo>
                    <a:cubicBezTo>
                      <a:pt x="543" y="1110"/>
                      <a:pt x="538" y="1108"/>
                      <a:pt x="535" y="1104"/>
                    </a:cubicBezTo>
                    <a:cubicBezTo>
                      <a:pt x="533" y="1103"/>
                      <a:pt x="531" y="1102"/>
                      <a:pt x="529" y="1101"/>
                    </a:cubicBezTo>
                    <a:cubicBezTo>
                      <a:pt x="520" y="1099"/>
                      <a:pt x="510" y="1099"/>
                      <a:pt x="502" y="1103"/>
                    </a:cubicBezTo>
                    <a:cubicBezTo>
                      <a:pt x="496" y="1106"/>
                      <a:pt x="491" y="1114"/>
                      <a:pt x="493" y="1121"/>
                    </a:cubicBezTo>
                    <a:cubicBezTo>
                      <a:pt x="494" y="1124"/>
                      <a:pt x="494" y="1126"/>
                      <a:pt x="495" y="1128"/>
                    </a:cubicBezTo>
                    <a:cubicBezTo>
                      <a:pt x="495" y="1130"/>
                      <a:pt x="495" y="1132"/>
                      <a:pt x="493" y="1134"/>
                    </a:cubicBezTo>
                    <a:cubicBezTo>
                      <a:pt x="492" y="1135"/>
                      <a:pt x="491" y="1136"/>
                      <a:pt x="490" y="1138"/>
                    </a:cubicBezTo>
                    <a:cubicBezTo>
                      <a:pt x="487" y="1140"/>
                      <a:pt x="482" y="1141"/>
                      <a:pt x="479" y="1139"/>
                    </a:cubicBezTo>
                    <a:cubicBezTo>
                      <a:pt x="477" y="1138"/>
                      <a:pt x="476" y="1137"/>
                      <a:pt x="474" y="1135"/>
                    </a:cubicBezTo>
                    <a:cubicBezTo>
                      <a:pt x="471" y="1134"/>
                      <a:pt x="468" y="1132"/>
                      <a:pt x="466" y="1130"/>
                    </a:cubicBezTo>
                    <a:cubicBezTo>
                      <a:pt x="459" y="1126"/>
                      <a:pt x="452" y="1124"/>
                      <a:pt x="444" y="1124"/>
                    </a:cubicBezTo>
                    <a:cubicBezTo>
                      <a:pt x="440" y="1124"/>
                      <a:pt x="437" y="1122"/>
                      <a:pt x="436" y="1118"/>
                    </a:cubicBezTo>
                    <a:cubicBezTo>
                      <a:pt x="435" y="1116"/>
                      <a:pt x="434" y="1114"/>
                      <a:pt x="434" y="1112"/>
                    </a:cubicBezTo>
                    <a:cubicBezTo>
                      <a:pt x="432" y="1109"/>
                      <a:pt x="430" y="1107"/>
                      <a:pt x="427" y="1105"/>
                    </a:cubicBezTo>
                    <a:cubicBezTo>
                      <a:pt x="418" y="1102"/>
                      <a:pt x="408" y="1099"/>
                      <a:pt x="398" y="1100"/>
                    </a:cubicBezTo>
                    <a:cubicBezTo>
                      <a:pt x="392" y="1101"/>
                      <a:pt x="387" y="1098"/>
                      <a:pt x="382" y="1096"/>
                    </a:cubicBezTo>
                    <a:cubicBezTo>
                      <a:pt x="382" y="1096"/>
                      <a:pt x="381" y="1096"/>
                      <a:pt x="381" y="1096"/>
                    </a:cubicBezTo>
                    <a:cubicBezTo>
                      <a:pt x="377" y="1091"/>
                      <a:pt x="372" y="1089"/>
                      <a:pt x="367" y="1087"/>
                    </a:cubicBezTo>
                    <a:cubicBezTo>
                      <a:pt x="365" y="1087"/>
                      <a:pt x="364" y="1082"/>
                      <a:pt x="365" y="1080"/>
                    </a:cubicBezTo>
                    <a:cubicBezTo>
                      <a:pt x="367" y="1078"/>
                      <a:pt x="370" y="1076"/>
                      <a:pt x="372" y="1073"/>
                    </a:cubicBezTo>
                    <a:cubicBezTo>
                      <a:pt x="375" y="1070"/>
                      <a:pt x="375" y="1065"/>
                      <a:pt x="374" y="1061"/>
                    </a:cubicBezTo>
                    <a:cubicBezTo>
                      <a:pt x="373" y="1058"/>
                      <a:pt x="371" y="1056"/>
                      <a:pt x="369" y="1054"/>
                    </a:cubicBezTo>
                    <a:cubicBezTo>
                      <a:pt x="369" y="1053"/>
                      <a:pt x="368" y="1052"/>
                      <a:pt x="369" y="1051"/>
                    </a:cubicBezTo>
                    <a:cubicBezTo>
                      <a:pt x="370" y="1048"/>
                      <a:pt x="371" y="1045"/>
                      <a:pt x="373" y="1042"/>
                    </a:cubicBezTo>
                    <a:cubicBezTo>
                      <a:pt x="373" y="1040"/>
                      <a:pt x="372" y="1039"/>
                      <a:pt x="370" y="1039"/>
                    </a:cubicBezTo>
                    <a:cubicBezTo>
                      <a:pt x="367" y="1040"/>
                      <a:pt x="365" y="1040"/>
                      <a:pt x="362" y="1037"/>
                    </a:cubicBezTo>
                    <a:cubicBezTo>
                      <a:pt x="359" y="1033"/>
                      <a:pt x="355" y="1033"/>
                      <a:pt x="350" y="1035"/>
                    </a:cubicBezTo>
                    <a:cubicBezTo>
                      <a:pt x="346" y="1036"/>
                      <a:pt x="342" y="1038"/>
                      <a:pt x="338" y="1039"/>
                    </a:cubicBezTo>
                    <a:cubicBezTo>
                      <a:pt x="335" y="1039"/>
                      <a:pt x="333" y="1039"/>
                      <a:pt x="330" y="1039"/>
                    </a:cubicBezTo>
                    <a:cubicBezTo>
                      <a:pt x="326" y="1036"/>
                      <a:pt x="321" y="1041"/>
                      <a:pt x="317" y="1039"/>
                    </a:cubicBezTo>
                    <a:cubicBezTo>
                      <a:pt x="312" y="1036"/>
                      <a:pt x="309" y="1040"/>
                      <a:pt x="305" y="1040"/>
                    </a:cubicBezTo>
                    <a:cubicBezTo>
                      <a:pt x="301" y="1041"/>
                      <a:pt x="298" y="1041"/>
                      <a:pt x="295" y="1041"/>
                    </a:cubicBezTo>
                    <a:cubicBezTo>
                      <a:pt x="286" y="1039"/>
                      <a:pt x="278" y="1040"/>
                      <a:pt x="270" y="1042"/>
                    </a:cubicBezTo>
                    <a:cubicBezTo>
                      <a:pt x="266" y="1044"/>
                      <a:pt x="262" y="1044"/>
                      <a:pt x="257" y="1044"/>
                    </a:cubicBezTo>
                    <a:cubicBezTo>
                      <a:pt x="253" y="1044"/>
                      <a:pt x="250" y="1045"/>
                      <a:pt x="246" y="1047"/>
                    </a:cubicBezTo>
                    <a:cubicBezTo>
                      <a:pt x="240" y="1050"/>
                      <a:pt x="235" y="1053"/>
                      <a:pt x="228" y="1055"/>
                    </a:cubicBezTo>
                    <a:cubicBezTo>
                      <a:pt x="224" y="1057"/>
                      <a:pt x="220" y="1059"/>
                      <a:pt x="216" y="1063"/>
                    </a:cubicBezTo>
                    <a:cubicBezTo>
                      <a:pt x="211" y="1067"/>
                      <a:pt x="206" y="1068"/>
                      <a:pt x="200" y="1065"/>
                    </a:cubicBezTo>
                    <a:cubicBezTo>
                      <a:pt x="196" y="1064"/>
                      <a:pt x="192" y="1063"/>
                      <a:pt x="188" y="1064"/>
                    </a:cubicBezTo>
                    <a:cubicBezTo>
                      <a:pt x="183" y="1064"/>
                      <a:pt x="179" y="1064"/>
                      <a:pt x="174" y="1064"/>
                    </a:cubicBezTo>
                    <a:cubicBezTo>
                      <a:pt x="172" y="1064"/>
                      <a:pt x="170" y="1062"/>
                      <a:pt x="169" y="1061"/>
                    </a:cubicBezTo>
                    <a:cubicBezTo>
                      <a:pt x="168" y="1061"/>
                      <a:pt x="167" y="1060"/>
                      <a:pt x="166" y="1059"/>
                    </a:cubicBezTo>
                    <a:cubicBezTo>
                      <a:pt x="162" y="1054"/>
                      <a:pt x="158" y="1055"/>
                      <a:pt x="155" y="1061"/>
                    </a:cubicBezTo>
                    <a:cubicBezTo>
                      <a:pt x="154" y="1065"/>
                      <a:pt x="153" y="1068"/>
                      <a:pt x="152" y="1071"/>
                    </a:cubicBezTo>
                    <a:cubicBezTo>
                      <a:pt x="151" y="1079"/>
                      <a:pt x="146" y="1083"/>
                      <a:pt x="139" y="1087"/>
                    </a:cubicBezTo>
                    <a:cubicBezTo>
                      <a:pt x="134" y="1090"/>
                      <a:pt x="128" y="1093"/>
                      <a:pt x="122" y="1097"/>
                    </a:cubicBezTo>
                    <a:cubicBezTo>
                      <a:pt x="117" y="1100"/>
                      <a:pt x="112" y="1104"/>
                      <a:pt x="112" y="1111"/>
                    </a:cubicBezTo>
                    <a:cubicBezTo>
                      <a:pt x="112" y="1114"/>
                      <a:pt x="110" y="1116"/>
                      <a:pt x="109" y="1118"/>
                    </a:cubicBezTo>
                    <a:cubicBezTo>
                      <a:pt x="106" y="1122"/>
                      <a:pt x="105" y="1126"/>
                      <a:pt x="105" y="1131"/>
                    </a:cubicBezTo>
                    <a:cubicBezTo>
                      <a:pt x="106" y="1134"/>
                      <a:pt x="106" y="1137"/>
                      <a:pt x="106" y="1141"/>
                    </a:cubicBezTo>
                    <a:cubicBezTo>
                      <a:pt x="106" y="1144"/>
                      <a:pt x="105" y="1146"/>
                      <a:pt x="103" y="1148"/>
                    </a:cubicBezTo>
                    <a:cubicBezTo>
                      <a:pt x="101" y="1152"/>
                      <a:pt x="99" y="1155"/>
                      <a:pt x="97" y="1158"/>
                    </a:cubicBezTo>
                    <a:cubicBezTo>
                      <a:pt x="96" y="1160"/>
                      <a:pt x="94" y="1161"/>
                      <a:pt x="92" y="1162"/>
                    </a:cubicBezTo>
                    <a:cubicBezTo>
                      <a:pt x="89" y="1164"/>
                      <a:pt x="86" y="1166"/>
                      <a:pt x="84" y="1168"/>
                    </a:cubicBezTo>
                    <a:cubicBezTo>
                      <a:pt x="80" y="1171"/>
                      <a:pt x="76" y="1172"/>
                      <a:pt x="72" y="1173"/>
                    </a:cubicBezTo>
                    <a:cubicBezTo>
                      <a:pt x="68" y="1173"/>
                      <a:pt x="65" y="1176"/>
                      <a:pt x="63" y="1179"/>
                    </a:cubicBezTo>
                    <a:cubicBezTo>
                      <a:pt x="61" y="1181"/>
                      <a:pt x="60" y="1183"/>
                      <a:pt x="59" y="1185"/>
                    </a:cubicBezTo>
                    <a:cubicBezTo>
                      <a:pt x="57" y="1189"/>
                      <a:pt x="54" y="1192"/>
                      <a:pt x="50" y="1194"/>
                    </a:cubicBezTo>
                    <a:cubicBezTo>
                      <a:pt x="46" y="1197"/>
                      <a:pt x="43" y="1201"/>
                      <a:pt x="41" y="1205"/>
                    </a:cubicBezTo>
                    <a:cubicBezTo>
                      <a:pt x="37" y="1213"/>
                      <a:pt x="33" y="1221"/>
                      <a:pt x="27" y="1227"/>
                    </a:cubicBezTo>
                    <a:cubicBezTo>
                      <a:pt x="25" y="1229"/>
                      <a:pt x="24" y="1231"/>
                      <a:pt x="23" y="1233"/>
                    </a:cubicBezTo>
                    <a:cubicBezTo>
                      <a:pt x="19" y="1241"/>
                      <a:pt x="15" y="1250"/>
                      <a:pt x="10" y="1257"/>
                    </a:cubicBezTo>
                    <a:cubicBezTo>
                      <a:pt x="7" y="1261"/>
                      <a:pt x="7" y="1264"/>
                      <a:pt x="6" y="1268"/>
                    </a:cubicBezTo>
                    <a:cubicBezTo>
                      <a:pt x="6" y="1273"/>
                      <a:pt x="7" y="1277"/>
                      <a:pt x="11" y="1280"/>
                    </a:cubicBezTo>
                    <a:cubicBezTo>
                      <a:pt x="15" y="1282"/>
                      <a:pt x="16" y="1286"/>
                      <a:pt x="15" y="1290"/>
                    </a:cubicBezTo>
                    <a:cubicBezTo>
                      <a:pt x="14" y="1293"/>
                      <a:pt x="14" y="1297"/>
                      <a:pt x="15" y="1301"/>
                    </a:cubicBezTo>
                    <a:cubicBezTo>
                      <a:pt x="18" y="1310"/>
                      <a:pt x="18" y="1320"/>
                      <a:pt x="14" y="1330"/>
                    </a:cubicBezTo>
                    <a:cubicBezTo>
                      <a:pt x="13" y="1331"/>
                      <a:pt x="13" y="1332"/>
                      <a:pt x="13" y="1333"/>
                    </a:cubicBezTo>
                    <a:cubicBezTo>
                      <a:pt x="11" y="1343"/>
                      <a:pt x="8" y="1352"/>
                      <a:pt x="1" y="1360"/>
                    </a:cubicBezTo>
                    <a:cubicBezTo>
                      <a:pt x="0" y="1360"/>
                      <a:pt x="0" y="1362"/>
                      <a:pt x="1" y="1363"/>
                    </a:cubicBezTo>
                    <a:cubicBezTo>
                      <a:pt x="3" y="1365"/>
                      <a:pt x="4" y="1368"/>
                      <a:pt x="6" y="1371"/>
                    </a:cubicBezTo>
                    <a:cubicBezTo>
                      <a:pt x="8" y="1374"/>
                      <a:pt x="9" y="1377"/>
                      <a:pt x="8" y="1380"/>
                    </a:cubicBezTo>
                    <a:cubicBezTo>
                      <a:pt x="6" y="1385"/>
                      <a:pt x="7" y="1390"/>
                      <a:pt x="9" y="1394"/>
                    </a:cubicBezTo>
                    <a:cubicBezTo>
                      <a:pt x="11" y="1398"/>
                      <a:pt x="14" y="1401"/>
                      <a:pt x="17" y="1402"/>
                    </a:cubicBezTo>
                    <a:cubicBezTo>
                      <a:pt x="20" y="1404"/>
                      <a:pt x="24" y="1405"/>
                      <a:pt x="27" y="1406"/>
                    </a:cubicBezTo>
                    <a:cubicBezTo>
                      <a:pt x="27" y="1405"/>
                      <a:pt x="27" y="1405"/>
                      <a:pt x="27" y="1405"/>
                    </a:cubicBezTo>
                    <a:cubicBezTo>
                      <a:pt x="27" y="1405"/>
                      <a:pt x="27" y="1405"/>
                      <a:pt x="27" y="1405"/>
                    </a:cubicBezTo>
                    <a:cubicBezTo>
                      <a:pt x="27" y="1406"/>
                      <a:pt x="27" y="1406"/>
                      <a:pt x="27" y="1406"/>
                    </a:cubicBezTo>
                    <a:cubicBezTo>
                      <a:pt x="27" y="1406"/>
                      <a:pt x="27" y="1406"/>
                      <a:pt x="27" y="1406"/>
                    </a:cubicBezTo>
                    <a:cubicBezTo>
                      <a:pt x="27" y="1409"/>
                      <a:pt x="28" y="1412"/>
                      <a:pt x="31" y="1414"/>
                    </a:cubicBezTo>
                    <a:cubicBezTo>
                      <a:pt x="34" y="1415"/>
                      <a:pt x="36" y="1418"/>
                      <a:pt x="37" y="1421"/>
                    </a:cubicBezTo>
                    <a:cubicBezTo>
                      <a:pt x="37" y="1423"/>
                      <a:pt x="39" y="1425"/>
                      <a:pt x="41" y="1426"/>
                    </a:cubicBezTo>
                    <a:cubicBezTo>
                      <a:pt x="46" y="1428"/>
                      <a:pt x="49" y="1431"/>
                      <a:pt x="53" y="1435"/>
                    </a:cubicBezTo>
                    <a:cubicBezTo>
                      <a:pt x="54" y="1437"/>
                      <a:pt x="56" y="1439"/>
                      <a:pt x="56" y="1441"/>
                    </a:cubicBezTo>
                    <a:cubicBezTo>
                      <a:pt x="56" y="1448"/>
                      <a:pt x="60" y="1453"/>
                      <a:pt x="63" y="1459"/>
                    </a:cubicBezTo>
                    <a:cubicBezTo>
                      <a:pt x="66" y="1465"/>
                      <a:pt x="71" y="1470"/>
                      <a:pt x="77" y="1472"/>
                    </a:cubicBezTo>
                    <a:cubicBezTo>
                      <a:pt x="82" y="1474"/>
                      <a:pt x="86" y="1477"/>
                      <a:pt x="90" y="1480"/>
                    </a:cubicBezTo>
                    <a:cubicBezTo>
                      <a:pt x="99" y="1487"/>
                      <a:pt x="107" y="1495"/>
                      <a:pt x="117" y="1500"/>
                    </a:cubicBezTo>
                    <a:cubicBezTo>
                      <a:pt x="122" y="1503"/>
                      <a:pt x="127" y="1505"/>
                      <a:pt x="132" y="1507"/>
                    </a:cubicBezTo>
                    <a:cubicBezTo>
                      <a:pt x="134" y="1507"/>
                      <a:pt x="136" y="1507"/>
                      <a:pt x="137" y="1507"/>
                    </a:cubicBezTo>
                    <a:cubicBezTo>
                      <a:pt x="141" y="1505"/>
                      <a:pt x="144" y="1504"/>
                      <a:pt x="148" y="1502"/>
                    </a:cubicBezTo>
                    <a:cubicBezTo>
                      <a:pt x="154" y="1499"/>
                      <a:pt x="160" y="1497"/>
                      <a:pt x="167" y="1498"/>
                    </a:cubicBezTo>
                    <a:cubicBezTo>
                      <a:pt x="171" y="1498"/>
                      <a:pt x="176" y="1497"/>
                      <a:pt x="180" y="1497"/>
                    </a:cubicBezTo>
                    <a:cubicBezTo>
                      <a:pt x="187" y="1496"/>
                      <a:pt x="193" y="1496"/>
                      <a:pt x="199" y="1499"/>
                    </a:cubicBezTo>
                    <a:cubicBezTo>
                      <a:pt x="201" y="1500"/>
                      <a:pt x="202" y="1500"/>
                      <a:pt x="204" y="1501"/>
                    </a:cubicBezTo>
                    <a:cubicBezTo>
                      <a:pt x="207" y="1502"/>
                      <a:pt x="210" y="1501"/>
                      <a:pt x="213" y="1500"/>
                    </a:cubicBezTo>
                    <a:cubicBezTo>
                      <a:pt x="217" y="1499"/>
                      <a:pt x="221" y="1498"/>
                      <a:pt x="224" y="1497"/>
                    </a:cubicBezTo>
                    <a:cubicBezTo>
                      <a:pt x="227" y="1495"/>
                      <a:pt x="231" y="1494"/>
                      <a:pt x="233" y="1493"/>
                    </a:cubicBezTo>
                    <a:cubicBezTo>
                      <a:pt x="237" y="1490"/>
                      <a:pt x="242" y="1488"/>
                      <a:pt x="247" y="1486"/>
                    </a:cubicBezTo>
                    <a:cubicBezTo>
                      <a:pt x="252" y="1485"/>
                      <a:pt x="256" y="1483"/>
                      <a:pt x="261" y="1482"/>
                    </a:cubicBezTo>
                    <a:cubicBezTo>
                      <a:pt x="268" y="1481"/>
                      <a:pt x="275" y="1478"/>
                      <a:pt x="282" y="1479"/>
                    </a:cubicBezTo>
                    <a:cubicBezTo>
                      <a:pt x="284" y="1479"/>
                      <a:pt x="285" y="1479"/>
                      <a:pt x="287" y="1480"/>
                    </a:cubicBezTo>
                    <a:cubicBezTo>
                      <a:pt x="293" y="1483"/>
                      <a:pt x="298" y="1487"/>
                      <a:pt x="301" y="1493"/>
                    </a:cubicBezTo>
                    <a:cubicBezTo>
                      <a:pt x="302" y="1496"/>
                      <a:pt x="303" y="1499"/>
                      <a:pt x="305" y="1502"/>
                    </a:cubicBezTo>
                    <a:cubicBezTo>
                      <a:pt x="307" y="1508"/>
                      <a:pt x="312" y="1510"/>
                      <a:pt x="318" y="1510"/>
                    </a:cubicBezTo>
                    <a:cubicBezTo>
                      <a:pt x="320" y="1510"/>
                      <a:pt x="321" y="1510"/>
                      <a:pt x="323" y="1510"/>
                    </a:cubicBezTo>
                    <a:cubicBezTo>
                      <a:pt x="330" y="1509"/>
                      <a:pt x="337" y="1508"/>
                      <a:pt x="344" y="1506"/>
                    </a:cubicBezTo>
                    <a:cubicBezTo>
                      <a:pt x="348" y="1505"/>
                      <a:pt x="352" y="1505"/>
                      <a:pt x="354" y="1509"/>
                    </a:cubicBezTo>
                    <a:cubicBezTo>
                      <a:pt x="355" y="1511"/>
                      <a:pt x="357" y="1513"/>
                      <a:pt x="359" y="1514"/>
                    </a:cubicBezTo>
                    <a:cubicBezTo>
                      <a:pt x="365" y="1517"/>
                      <a:pt x="365" y="1524"/>
                      <a:pt x="365" y="1529"/>
                    </a:cubicBezTo>
                    <a:cubicBezTo>
                      <a:pt x="366" y="1533"/>
                      <a:pt x="364" y="1537"/>
                      <a:pt x="363" y="1541"/>
                    </a:cubicBezTo>
                    <a:cubicBezTo>
                      <a:pt x="362" y="1544"/>
                      <a:pt x="360" y="1547"/>
                      <a:pt x="359" y="1550"/>
                    </a:cubicBezTo>
                    <a:cubicBezTo>
                      <a:pt x="358" y="1553"/>
                      <a:pt x="360" y="1557"/>
                      <a:pt x="359" y="1561"/>
                    </a:cubicBezTo>
                    <a:cubicBezTo>
                      <a:pt x="357" y="1567"/>
                      <a:pt x="357" y="1573"/>
                      <a:pt x="352" y="1578"/>
                    </a:cubicBezTo>
                    <a:cubicBezTo>
                      <a:pt x="351" y="1578"/>
                      <a:pt x="351" y="1580"/>
                      <a:pt x="351" y="1581"/>
                    </a:cubicBezTo>
                    <a:cubicBezTo>
                      <a:pt x="351" y="1581"/>
                      <a:pt x="352" y="1582"/>
                      <a:pt x="352" y="1582"/>
                    </a:cubicBezTo>
                    <a:cubicBezTo>
                      <a:pt x="359" y="1600"/>
                      <a:pt x="361" y="1604"/>
                      <a:pt x="376" y="1617"/>
                    </a:cubicBezTo>
                    <a:cubicBezTo>
                      <a:pt x="378" y="1619"/>
                      <a:pt x="381" y="1622"/>
                      <a:pt x="383" y="1624"/>
                    </a:cubicBezTo>
                    <a:cubicBezTo>
                      <a:pt x="387" y="1627"/>
                      <a:pt x="390" y="1632"/>
                      <a:pt x="393" y="1637"/>
                    </a:cubicBezTo>
                    <a:cubicBezTo>
                      <a:pt x="394" y="1639"/>
                      <a:pt x="395" y="1642"/>
                      <a:pt x="395" y="1645"/>
                    </a:cubicBezTo>
                    <a:cubicBezTo>
                      <a:pt x="397" y="1651"/>
                      <a:pt x="400" y="1657"/>
                      <a:pt x="403" y="1663"/>
                    </a:cubicBezTo>
                    <a:cubicBezTo>
                      <a:pt x="407" y="1669"/>
                      <a:pt x="408" y="1677"/>
                      <a:pt x="409" y="1684"/>
                    </a:cubicBezTo>
                    <a:cubicBezTo>
                      <a:pt x="410" y="1686"/>
                      <a:pt x="408" y="1688"/>
                      <a:pt x="408" y="1689"/>
                    </a:cubicBezTo>
                    <a:cubicBezTo>
                      <a:pt x="408" y="1691"/>
                      <a:pt x="408" y="1694"/>
                      <a:pt x="408" y="1696"/>
                    </a:cubicBezTo>
                    <a:cubicBezTo>
                      <a:pt x="409" y="1701"/>
                      <a:pt x="410" y="1705"/>
                      <a:pt x="413" y="1710"/>
                    </a:cubicBezTo>
                    <a:cubicBezTo>
                      <a:pt x="414" y="1712"/>
                      <a:pt x="415" y="1714"/>
                      <a:pt x="415" y="1716"/>
                    </a:cubicBezTo>
                    <a:cubicBezTo>
                      <a:pt x="418" y="1725"/>
                      <a:pt x="418" y="1733"/>
                      <a:pt x="410" y="1740"/>
                    </a:cubicBezTo>
                    <a:cubicBezTo>
                      <a:pt x="406" y="1743"/>
                      <a:pt x="404" y="1747"/>
                      <a:pt x="401" y="1750"/>
                    </a:cubicBezTo>
                    <a:cubicBezTo>
                      <a:pt x="398" y="1753"/>
                      <a:pt x="396" y="1757"/>
                      <a:pt x="395" y="1761"/>
                    </a:cubicBezTo>
                    <a:cubicBezTo>
                      <a:pt x="394" y="1769"/>
                      <a:pt x="392" y="1775"/>
                      <a:pt x="389" y="1782"/>
                    </a:cubicBezTo>
                    <a:cubicBezTo>
                      <a:pt x="387" y="1785"/>
                      <a:pt x="387" y="1789"/>
                      <a:pt x="387" y="1793"/>
                    </a:cubicBezTo>
                    <a:cubicBezTo>
                      <a:pt x="386" y="1800"/>
                      <a:pt x="386" y="1806"/>
                      <a:pt x="386" y="1813"/>
                    </a:cubicBezTo>
                    <a:cubicBezTo>
                      <a:pt x="387" y="1816"/>
                      <a:pt x="387" y="1820"/>
                      <a:pt x="390" y="1822"/>
                    </a:cubicBezTo>
                    <a:cubicBezTo>
                      <a:pt x="396" y="1828"/>
                      <a:pt x="400" y="1836"/>
                      <a:pt x="403" y="1844"/>
                    </a:cubicBezTo>
                    <a:cubicBezTo>
                      <a:pt x="406" y="1853"/>
                      <a:pt x="411" y="1862"/>
                      <a:pt x="415" y="1870"/>
                    </a:cubicBezTo>
                    <a:cubicBezTo>
                      <a:pt x="418" y="1876"/>
                      <a:pt x="420" y="1882"/>
                      <a:pt x="420" y="1889"/>
                    </a:cubicBezTo>
                    <a:cubicBezTo>
                      <a:pt x="420" y="1896"/>
                      <a:pt x="422" y="1903"/>
                      <a:pt x="424" y="1910"/>
                    </a:cubicBezTo>
                    <a:cubicBezTo>
                      <a:pt x="425" y="1912"/>
                      <a:pt x="426" y="1915"/>
                      <a:pt x="425" y="1918"/>
                    </a:cubicBezTo>
                    <a:cubicBezTo>
                      <a:pt x="425" y="1926"/>
                      <a:pt x="428" y="1933"/>
                      <a:pt x="429" y="1940"/>
                    </a:cubicBezTo>
                    <a:cubicBezTo>
                      <a:pt x="431" y="1949"/>
                      <a:pt x="435" y="1956"/>
                      <a:pt x="440" y="1963"/>
                    </a:cubicBezTo>
                    <a:cubicBezTo>
                      <a:pt x="443" y="1966"/>
                      <a:pt x="445" y="1970"/>
                      <a:pt x="448" y="1973"/>
                    </a:cubicBezTo>
                    <a:cubicBezTo>
                      <a:pt x="451" y="1976"/>
                      <a:pt x="452" y="1980"/>
                      <a:pt x="453" y="1985"/>
                    </a:cubicBezTo>
                    <a:cubicBezTo>
                      <a:pt x="455" y="1993"/>
                      <a:pt x="458" y="2002"/>
                      <a:pt x="462" y="2010"/>
                    </a:cubicBezTo>
                    <a:cubicBezTo>
                      <a:pt x="463" y="2012"/>
                      <a:pt x="464" y="2014"/>
                      <a:pt x="465" y="2016"/>
                    </a:cubicBezTo>
                    <a:cubicBezTo>
                      <a:pt x="466" y="2021"/>
                      <a:pt x="467" y="2025"/>
                      <a:pt x="463" y="2030"/>
                    </a:cubicBezTo>
                    <a:cubicBezTo>
                      <a:pt x="462" y="2031"/>
                      <a:pt x="461" y="2034"/>
                      <a:pt x="463" y="2036"/>
                    </a:cubicBezTo>
                    <a:cubicBezTo>
                      <a:pt x="466" y="2040"/>
                      <a:pt x="466" y="2045"/>
                      <a:pt x="467" y="2050"/>
                    </a:cubicBezTo>
                    <a:cubicBezTo>
                      <a:pt x="467" y="2051"/>
                      <a:pt x="467" y="2052"/>
                      <a:pt x="468" y="2053"/>
                    </a:cubicBezTo>
                    <a:cubicBezTo>
                      <a:pt x="474" y="2056"/>
                      <a:pt x="480" y="2059"/>
                      <a:pt x="486" y="2062"/>
                    </a:cubicBezTo>
                    <a:cubicBezTo>
                      <a:pt x="487" y="2063"/>
                      <a:pt x="489" y="2063"/>
                      <a:pt x="490" y="2062"/>
                    </a:cubicBezTo>
                    <a:cubicBezTo>
                      <a:pt x="496" y="2059"/>
                      <a:pt x="501" y="2057"/>
                      <a:pt x="508" y="2057"/>
                    </a:cubicBezTo>
                    <a:cubicBezTo>
                      <a:pt x="510" y="2058"/>
                      <a:pt x="513" y="2057"/>
                      <a:pt x="515" y="2055"/>
                    </a:cubicBezTo>
                    <a:cubicBezTo>
                      <a:pt x="520" y="2054"/>
                      <a:pt x="525" y="2053"/>
                      <a:pt x="530" y="2053"/>
                    </a:cubicBezTo>
                    <a:cubicBezTo>
                      <a:pt x="535" y="2053"/>
                      <a:pt x="541" y="2051"/>
                      <a:pt x="546" y="2054"/>
                    </a:cubicBezTo>
                    <a:cubicBezTo>
                      <a:pt x="547" y="2054"/>
                      <a:pt x="550" y="2055"/>
                      <a:pt x="551" y="2054"/>
                    </a:cubicBezTo>
                    <a:cubicBezTo>
                      <a:pt x="556" y="2051"/>
                      <a:pt x="562" y="2054"/>
                      <a:pt x="566" y="2049"/>
                    </a:cubicBezTo>
                    <a:cubicBezTo>
                      <a:pt x="567" y="2048"/>
                      <a:pt x="569" y="2047"/>
                      <a:pt x="571" y="2047"/>
                    </a:cubicBezTo>
                    <a:cubicBezTo>
                      <a:pt x="579" y="2047"/>
                      <a:pt x="585" y="2044"/>
                      <a:pt x="592" y="2039"/>
                    </a:cubicBezTo>
                    <a:cubicBezTo>
                      <a:pt x="601" y="2033"/>
                      <a:pt x="609" y="2025"/>
                      <a:pt x="617" y="2018"/>
                    </a:cubicBezTo>
                    <a:cubicBezTo>
                      <a:pt x="622" y="2013"/>
                      <a:pt x="627" y="2008"/>
                      <a:pt x="631" y="2002"/>
                    </a:cubicBezTo>
                    <a:cubicBezTo>
                      <a:pt x="635" y="1995"/>
                      <a:pt x="639" y="1990"/>
                      <a:pt x="643" y="1984"/>
                    </a:cubicBezTo>
                    <a:cubicBezTo>
                      <a:pt x="645" y="1981"/>
                      <a:pt x="648" y="1978"/>
                      <a:pt x="651" y="1976"/>
                    </a:cubicBezTo>
                    <a:cubicBezTo>
                      <a:pt x="658" y="1971"/>
                      <a:pt x="662" y="1965"/>
                      <a:pt x="664" y="1957"/>
                    </a:cubicBezTo>
                    <a:cubicBezTo>
                      <a:pt x="666" y="1952"/>
                      <a:pt x="667" y="1947"/>
                      <a:pt x="668" y="1941"/>
                    </a:cubicBezTo>
                    <a:cubicBezTo>
                      <a:pt x="669" y="1939"/>
                      <a:pt x="669" y="1936"/>
                      <a:pt x="667" y="1933"/>
                    </a:cubicBezTo>
                    <a:cubicBezTo>
                      <a:pt x="665" y="1930"/>
                      <a:pt x="667" y="1927"/>
                      <a:pt x="670" y="1925"/>
                    </a:cubicBezTo>
                    <a:cubicBezTo>
                      <a:pt x="674" y="1921"/>
                      <a:pt x="678" y="1919"/>
                      <a:pt x="683" y="1917"/>
                    </a:cubicBezTo>
                    <a:cubicBezTo>
                      <a:pt x="688" y="1916"/>
                      <a:pt x="693" y="1915"/>
                      <a:pt x="698" y="1912"/>
                    </a:cubicBezTo>
                    <a:cubicBezTo>
                      <a:pt x="702" y="1909"/>
                      <a:pt x="705" y="1906"/>
                      <a:pt x="705" y="1901"/>
                    </a:cubicBezTo>
                    <a:cubicBezTo>
                      <a:pt x="705" y="1895"/>
                      <a:pt x="706" y="1890"/>
                      <a:pt x="707" y="1885"/>
                    </a:cubicBezTo>
                    <a:cubicBezTo>
                      <a:pt x="708" y="1882"/>
                      <a:pt x="708" y="1879"/>
                      <a:pt x="707" y="1876"/>
                    </a:cubicBezTo>
                    <a:cubicBezTo>
                      <a:pt x="704" y="1868"/>
                      <a:pt x="702" y="1860"/>
                      <a:pt x="700" y="1851"/>
                    </a:cubicBezTo>
                    <a:cubicBezTo>
                      <a:pt x="699" y="1848"/>
                      <a:pt x="699" y="1845"/>
                      <a:pt x="702" y="1843"/>
                    </a:cubicBezTo>
                    <a:cubicBezTo>
                      <a:pt x="714" y="1834"/>
                      <a:pt x="725" y="1824"/>
                      <a:pt x="737" y="1814"/>
                    </a:cubicBezTo>
                    <a:cubicBezTo>
                      <a:pt x="740" y="1811"/>
                      <a:pt x="744" y="1809"/>
                      <a:pt x="748" y="1808"/>
                    </a:cubicBezTo>
                    <a:cubicBezTo>
                      <a:pt x="753" y="1806"/>
                      <a:pt x="757" y="1803"/>
                      <a:pt x="762" y="1801"/>
                    </a:cubicBezTo>
                    <a:cubicBezTo>
                      <a:pt x="771" y="1795"/>
                      <a:pt x="777" y="1787"/>
                      <a:pt x="781" y="1777"/>
                    </a:cubicBezTo>
                    <a:cubicBezTo>
                      <a:pt x="783" y="1773"/>
                      <a:pt x="785" y="1768"/>
                      <a:pt x="784" y="1763"/>
                    </a:cubicBezTo>
                    <a:cubicBezTo>
                      <a:pt x="783" y="1758"/>
                      <a:pt x="784" y="1753"/>
                      <a:pt x="784" y="1748"/>
                    </a:cubicBezTo>
                    <a:cubicBezTo>
                      <a:pt x="784" y="1744"/>
                      <a:pt x="784" y="1740"/>
                      <a:pt x="784" y="1737"/>
                    </a:cubicBezTo>
                    <a:cubicBezTo>
                      <a:pt x="782" y="1730"/>
                      <a:pt x="783" y="1724"/>
                      <a:pt x="785" y="1717"/>
                    </a:cubicBezTo>
                    <a:cubicBezTo>
                      <a:pt x="785" y="1714"/>
                      <a:pt x="784" y="1710"/>
                      <a:pt x="781" y="1709"/>
                    </a:cubicBezTo>
                    <a:cubicBezTo>
                      <a:pt x="775" y="1705"/>
                      <a:pt x="773" y="1700"/>
                      <a:pt x="771" y="1694"/>
                    </a:cubicBezTo>
                    <a:cubicBezTo>
                      <a:pt x="769" y="1686"/>
                      <a:pt x="770" y="1679"/>
                      <a:pt x="769" y="1671"/>
                    </a:cubicBezTo>
                    <a:cubicBezTo>
                      <a:pt x="768" y="1670"/>
                      <a:pt x="769" y="1668"/>
                      <a:pt x="770" y="1666"/>
                    </a:cubicBezTo>
                    <a:cubicBezTo>
                      <a:pt x="771" y="1663"/>
                      <a:pt x="771" y="1660"/>
                      <a:pt x="768" y="1658"/>
                    </a:cubicBezTo>
                    <a:cubicBezTo>
                      <a:pt x="763" y="1653"/>
                      <a:pt x="762" y="1648"/>
                      <a:pt x="765" y="1642"/>
                    </a:cubicBezTo>
                    <a:cubicBezTo>
                      <a:pt x="767" y="1637"/>
                      <a:pt x="769" y="1631"/>
                      <a:pt x="773" y="1627"/>
                    </a:cubicBezTo>
                    <a:cubicBezTo>
                      <a:pt x="778" y="1623"/>
                      <a:pt x="779" y="1616"/>
                      <a:pt x="782" y="1610"/>
                    </a:cubicBezTo>
                    <a:cubicBezTo>
                      <a:pt x="784" y="1607"/>
                      <a:pt x="785" y="1604"/>
                      <a:pt x="788" y="1603"/>
                    </a:cubicBezTo>
                    <a:cubicBezTo>
                      <a:pt x="794" y="1600"/>
                      <a:pt x="798" y="1596"/>
                      <a:pt x="802" y="1591"/>
                    </a:cubicBezTo>
                    <a:cubicBezTo>
                      <a:pt x="811" y="1578"/>
                      <a:pt x="823" y="1567"/>
                      <a:pt x="834" y="1556"/>
                    </a:cubicBezTo>
                    <a:cubicBezTo>
                      <a:pt x="841" y="1549"/>
                      <a:pt x="848" y="1542"/>
                      <a:pt x="857" y="1539"/>
                    </a:cubicBezTo>
                    <a:cubicBezTo>
                      <a:pt x="858" y="1539"/>
                      <a:pt x="859" y="1538"/>
                      <a:pt x="859" y="1537"/>
                    </a:cubicBezTo>
                    <a:cubicBezTo>
                      <a:pt x="880" y="1521"/>
                      <a:pt x="897" y="1501"/>
                      <a:pt x="907" y="1477"/>
                    </a:cubicBezTo>
                    <a:cubicBezTo>
                      <a:pt x="911" y="1468"/>
                      <a:pt x="914" y="1459"/>
                      <a:pt x="921" y="1451"/>
                    </a:cubicBezTo>
                    <a:cubicBezTo>
                      <a:pt x="925" y="1446"/>
                      <a:pt x="927" y="1439"/>
                      <a:pt x="929" y="1433"/>
                    </a:cubicBezTo>
                    <a:cubicBezTo>
                      <a:pt x="932" y="1424"/>
                      <a:pt x="931" y="1415"/>
                      <a:pt x="931" y="1407"/>
                    </a:cubicBezTo>
                    <a:cubicBezTo>
                      <a:pt x="932" y="1405"/>
                      <a:pt x="927" y="1402"/>
                      <a:pt x="925" y="1403"/>
                    </a:cubicBezTo>
                    <a:cubicBezTo>
                      <a:pt x="925" y="1403"/>
                      <a:pt x="924" y="1403"/>
                      <a:pt x="924" y="1403"/>
                    </a:cubicBezTo>
                    <a:cubicBezTo>
                      <a:pt x="917" y="1409"/>
                      <a:pt x="910" y="1410"/>
                      <a:pt x="902" y="1411"/>
                    </a:cubicBezTo>
                    <a:cubicBezTo>
                      <a:pt x="891" y="1413"/>
                      <a:pt x="880" y="1413"/>
                      <a:pt x="870" y="1417"/>
                    </a:cubicBezTo>
                    <a:cubicBezTo>
                      <a:pt x="868" y="1418"/>
                      <a:pt x="867" y="1418"/>
                      <a:pt x="865" y="1418"/>
                    </a:cubicBezTo>
                    <a:cubicBezTo>
                      <a:pt x="859" y="1417"/>
                      <a:pt x="853" y="1419"/>
                      <a:pt x="848" y="1422"/>
                    </a:cubicBezTo>
                    <a:cubicBezTo>
                      <a:pt x="846" y="1423"/>
                      <a:pt x="845" y="1424"/>
                      <a:pt x="843" y="1424"/>
                    </a:cubicBezTo>
                    <a:cubicBezTo>
                      <a:pt x="841" y="1425"/>
                      <a:pt x="839" y="1424"/>
                      <a:pt x="837" y="1423"/>
                    </a:cubicBezTo>
                    <a:cubicBezTo>
                      <a:pt x="835" y="1422"/>
                      <a:pt x="834" y="1421"/>
                      <a:pt x="833" y="1420"/>
                    </a:cubicBezTo>
                    <a:cubicBezTo>
                      <a:pt x="829" y="1416"/>
                      <a:pt x="825" y="1412"/>
                      <a:pt x="821" y="1408"/>
                    </a:cubicBezTo>
                    <a:cubicBezTo>
                      <a:pt x="820" y="1407"/>
                      <a:pt x="820" y="1406"/>
                      <a:pt x="821" y="1404"/>
                    </a:cubicBezTo>
                    <a:cubicBezTo>
                      <a:pt x="824" y="1398"/>
                      <a:pt x="824" y="1396"/>
                      <a:pt x="820" y="1393"/>
                    </a:cubicBezTo>
                    <a:cubicBezTo>
                      <a:pt x="817" y="1390"/>
                      <a:pt x="814" y="1388"/>
                      <a:pt x="812" y="1384"/>
                    </a:cubicBezTo>
                    <a:cubicBezTo>
                      <a:pt x="807" y="1378"/>
                      <a:pt x="800" y="1372"/>
                      <a:pt x="795" y="1366"/>
                    </a:cubicBezTo>
                    <a:cubicBezTo>
                      <a:pt x="791" y="1363"/>
                      <a:pt x="787" y="1361"/>
                      <a:pt x="782" y="1358"/>
                    </a:cubicBezTo>
                    <a:cubicBezTo>
                      <a:pt x="774" y="1354"/>
                      <a:pt x="768" y="1349"/>
                      <a:pt x="766" y="1339"/>
                    </a:cubicBezTo>
                    <a:cubicBezTo>
                      <a:pt x="765" y="1335"/>
                      <a:pt x="763" y="1330"/>
                      <a:pt x="761" y="1325"/>
                    </a:cubicBezTo>
                    <a:cubicBezTo>
                      <a:pt x="760" y="1320"/>
                      <a:pt x="757" y="1316"/>
                      <a:pt x="753" y="1313"/>
                    </a:cubicBezTo>
                    <a:cubicBezTo>
                      <a:pt x="749" y="1311"/>
                      <a:pt x="746" y="1308"/>
                      <a:pt x="742" y="1305"/>
                    </a:cubicBezTo>
                    <a:cubicBezTo>
                      <a:pt x="740" y="1303"/>
                      <a:pt x="738" y="1300"/>
                      <a:pt x="738" y="1297"/>
                    </a:cubicBezTo>
                    <a:cubicBezTo>
                      <a:pt x="738" y="1287"/>
                      <a:pt x="735" y="1278"/>
                      <a:pt x="733" y="1269"/>
                    </a:cubicBezTo>
                    <a:cubicBezTo>
                      <a:pt x="731" y="1260"/>
                      <a:pt x="726" y="1254"/>
                      <a:pt x="719" y="1250"/>
                    </a:cubicBezTo>
                    <a:cubicBezTo>
                      <a:pt x="717" y="1249"/>
                      <a:pt x="716" y="1249"/>
                      <a:pt x="714" y="1248"/>
                    </a:cubicBezTo>
                    <a:cubicBezTo>
                      <a:pt x="713" y="1247"/>
                      <a:pt x="712" y="1245"/>
                      <a:pt x="712" y="1244"/>
                    </a:cubicBezTo>
                    <a:cubicBezTo>
                      <a:pt x="711" y="1242"/>
                      <a:pt x="711" y="1240"/>
                      <a:pt x="711" y="1239"/>
                    </a:cubicBezTo>
                    <a:cubicBezTo>
                      <a:pt x="711" y="1233"/>
                      <a:pt x="710" y="1228"/>
                      <a:pt x="706" y="1224"/>
                    </a:cubicBezTo>
                    <a:cubicBezTo>
                      <a:pt x="704" y="1222"/>
                      <a:pt x="703" y="1219"/>
                      <a:pt x="702" y="1217"/>
                    </a:cubicBezTo>
                    <a:cubicBezTo>
                      <a:pt x="695" y="1207"/>
                      <a:pt x="688" y="1197"/>
                      <a:pt x="685" y="1184"/>
                    </a:cubicBezTo>
                    <a:cubicBezTo>
                      <a:pt x="685" y="1182"/>
                      <a:pt x="684" y="1181"/>
                      <a:pt x="683" y="1179"/>
                    </a:cubicBezTo>
                    <a:cubicBezTo>
                      <a:pt x="682" y="1177"/>
                      <a:pt x="683" y="1175"/>
                      <a:pt x="685" y="1175"/>
                    </a:cubicBezTo>
                    <a:cubicBezTo>
                      <a:pt x="687" y="1175"/>
                      <a:pt x="689" y="1176"/>
                      <a:pt x="691" y="1174"/>
                    </a:cubicBezTo>
                    <a:cubicBezTo>
                      <a:pt x="693" y="1173"/>
                      <a:pt x="694" y="1171"/>
                      <a:pt x="697" y="1171"/>
                    </a:cubicBezTo>
                    <a:cubicBezTo>
                      <a:pt x="700" y="1171"/>
                      <a:pt x="702" y="1173"/>
                      <a:pt x="703" y="1175"/>
                    </a:cubicBezTo>
                    <a:cubicBezTo>
                      <a:pt x="705" y="1177"/>
                      <a:pt x="706" y="1179"/>
                      <a:pt x="707" y="1181"/>
                    </a:cubicBezTo>
                    <a:cubicBezTo>
                      <a:pt x="714" y="1188"/>
                      <a:pt x="718" y="1198"/>
                      <a:pt x="724" y="1205"/>
                    </a:cubicBezTo>
                    <a:cubicBezTo>
                      <a:pt x="727" y="1210"/>
                      <a:pt x="730" y="1214"/>
                      <a:pt x="731" y="1220"/>
                    </a:cubicBezTo>
                    <a:cubicBezTo>
                      <a:pt x="732" y="1223"/>
                      <a:pt x="734" y="1226"/>
                      <a:pt x="737" y="1227"/>
                    </a:cubicBezTo>
                    <a:cubicBezTo>
                      <a:pt x="744" y="1229"/>
                      <a:pt x="748" y="1234"/>
                      <a:pt x="751" y="1240"/>
                    </a:cubicBezTo>
                    <a:cubicBezTo>
                      <a:pt x="752" y="1242"/>
                      <a:pt x="753" y="1244"/>
                      <a:pt x="754" y="1246"/>
                    </a:cubicBezTo>
                    <a:cubicBezTo>
                      <a:pt x="756" y="1250"/>
                      <a:pt x="757" y="1253"/>
                      <a:pt x="756" y="1257"/>
                    </a:cubicBezTo>
                    <a:cubicBezTo>
                      <a:pt x="756" y="1259"/>
                      <a:pt x="757" y="1261"/>
                      <a:pt x="757" y="1262"/>
                    </a:cubicBezTo>
                    <a:cubicBezTo>
                      <a:pt x="757" y="1271"/>
                      <a:pt x="762" y="1278"/>
                      <a:pt x="769" y="1283"/>
                    </a:cubicBezTo>
                    <a:cubicBezTo>
                      <a:pt x="771" y="1285"/>
                      <a:pt x="774" y="1287"/>
                      <a:pt x="777" y="1289"/>
                    </a:cubicBezTo>
                    <a:cubicBezTo>
                      <a:pt x="781" y="1292"/>
                      <a:pt x="785" y="1296"/>
                      <a:pt x="786" y="1302"/>
                    </a:cubicBezTo>
                    <a:cubicBezTo>
                      <a:pt x="788" y="1308"/>
                      <a:pt x="792" y="1313"/>
                      <a:pt x="797" y="1318"/>
                    </a:cubicBezTo>
                    <a:cubicBezTo>
                      <a:pt x="800" y="1322"/>
                      <a:pt x="804" y="1327"/>
                      <a:pt x="807" y="1331"/>
                    </a:cubicBezTo>
                    <a:cubicBezTo>
                      <a:pt x="811" y="1337"/>
                      <a:pt x="813" y="1343"/>
                      <a:pt x="812" y="1350"/>
                    </a:cubicBezTo>
                    <a:cubicBezTo>
                      <a:pt x="811" y="1352"/>
                      <a:pt x="811" y="1354"/>
                      <a:pt x="812" y="1356"/>
                    </a:cubicBezTo>
                    <a:cubicBezTo>
                      <a:pt x="816" y="1364"/>
                      <a:pt x="817" y="1372"/>
                      <a:pt x="819" y="1380"/>
                    </a:cubicBezTo>
                    <a:cubicBezTo>
                      <a:pt x="821" y="1383"/>
                      <a:pt x="822" y="1386"/>
                      <a:pt x="823" y="1389"/>
                    </a:cubicBezTo>
                    <a:cubicBezTo>
                      <a:pt x="825" y="1391"/>
                      <a:pt x="827" y="1392"/>
                      <a:pt x="830" y="1393"/>
                    </a:cubicBezTo>
                    <a:cubicBezTo>
                      <a:pt x="833" y="1393"/>
                      <a:pt x="836" y="1392"/>
                      <a:pt x="838" y="1392"/>
                    </a:cubicBezTo>
                    <a:cubicBezTo>
                      <a:pt x="842" y="1392"/>
                      <a:pt x="846" y="1390"/>
                      <a:pt x="849" y="1387"/>
                    </a:cubicBezTo>
                    <a:cubicBezTo>
                      <a:pt x="852" y="1383"/>
                      <a:pt x="856" y="1382"/>
                      <a:pt x="862" y="1382"/>
                    </a:cubicBezTo>
                    <a:cubicBezTo>
                      <a:pt x="868" y="1383"/>
                      <a:pt x="874" y="1382"/>
                      <a:pt x="879" y="1378"/>
                    </a:cubicBezTo>
                    <a:cubicBezTo>
                      <a:pt x="882" y="1376"/>
                      <a:pt x="886" y="1375"/>
                      <a:pt x="890" y="1374"/>
                    </a:cubicBezTo>
                    <a:cubicBezTo>
                      <a:pt x="893" y="1374"/>
                      <a:pt x="896" y="1373"/>
                      <a:pt x="898" y="1370"/>
                    </a:cubicBezTo>
                    <a:cubicBezTo>
                      <a:pt x="901" y="1367"/>
                      <a:pt x="905" y="1365"/>
                      <a:pt x="908" y="1364"/>
                    </a:cubicBezTo>
                    <a:cubicBezTo>
                      <a:pt x="914" y="1362"/>
                      <a:pt x="920" y="1361"/>
                      <a:pt x="925" y="1359"/>
                    </a:cubicBezTo>
                    <a:cubicBezTo>
                      <a:pt x="930" y="1357"/>
                      <a:pt x="934" y="1354"/>
                      <a:pt x="939" y="1352"/>
                    </a:cubicBezTo>
                    <a:cubicBezTo>
                      <a:pt x="941" y="1351"/>
                      <a:pt x="943" y="1350"/>
                      <a:pt x="943" y="1348"/>
                    </a:cubicBezTo>
                    <a:cubicBezTo>
                      <a:pt x="944" y="1342"/>
                      <a:pt x="948" y="1339"/>
                      <a:pt x="953" y="1338"/>
                    </a:cubicBezTo>
                    <a:cubicBezTo>
                      <a:pt x="960" y="1336"/>
                      <a:pt x="967" y="1333"/>
                      <a:pt x="974" y="1332"/>
                    </a:cubicBezTo>
                    <a:cubicBezTo>
                      <a:pt x="978" y="1331"/>
                      <a:pt x="982" y="1330"/>
                      <a:pt x="983" y="1325"/>
                    </a:cubicBezTo>
                    <a:cubicBezTo>
                      <a:pt x="984" y="1322"/>
                      <a:pt x="985" y="1320"/>
                      <a:pt x="988" y="1319"/>
                    </a:cubicBezTo>
                    <a:cubicBezTo>
                      <a:pt x="994" y="1318"/>
                      <a:pt x="998" y="1315"/>
                      <a:pt x="1000" y="1309"/>
                    </a:cubicBezTo>
                    <a:cubicBezTo>
                      <a:pt x="1001" y="1307"/>
                      <a:pt x="1004" y="1305"/>
                      <a:pt x="1007" y="1304"/>
                    </a:cubicBezTo>
                    <a:cubicBezTo>
                      <a:pt x="1009" y="1304"/>
                      <a:pt x="1011" y="1303"/>
                      <a:pt x="1013" y="1302"/>
                    </a:cubicBezTo>
                    <a:cubicBezTo>
                      <a:pt x="1014" y="1302"/>
                      <a:pt x="1015" y="1300"/>
                      <a:pt x="1015" y="1299"/>
                    </a:cubicBezTo>
                    <a:cubicBezTo>
                      <a:pt x="1016" y="1295"/>
                      <a:pt x="1015" y="1292"/>
                      <a:pt x="1016" y="1289"/>
                    </a:cubicBezTo>
                    <a:cubicBezTo>
                      <a:pt x="1016" y="1286"/>
                      <a:pt x="1017" y="1283"/>
                      <a:pt x="1020" y="1282"/>
                    </a:cubicBezTo>
                    <a:cubicBezTo>
                      <a:pt x="1028" y="1276"/>
                      <a:pt x="1033" y="1268"/>
                      <a:pt x="1037" y="1260"/>
                    </a:cubicBezTo>
                    <a:cubicBezTo>
                      <a:pt x="1040" y="1255"/>
                      <a:pt x="1039" y="1252"/>
                      <a:pt x="1034" y="1247"/>
                    </a:cubicBezTo>
                    <a:cubicBezTo>
                      <a:pt x="1031" y="1244"/>
                      <a:pt x="1028" y="1241"/>
                      <a:pt x="1026" y="1237"/>
                    </a:cubicBezTo>
                    <a:cubicBezTo>
                      <a:pt x="1024" y="1234"/>
                      <a:pt x="1022" y="1232"/>
                      <a:pt x="1018" y="1232"/>
                    </a:cubicBezTo>
                    <a:cubicBezTo>
                      <a:pt x="1014" y="1231"/>
                      <a:pt x="1009" y="1231"/>
                      <a:pt x="1005" y="1230"/>
                    </a:cubicBezTo>
                    <a:cubicBezTo>
                      <a:pt x="1002" y="1229"/>
                      <a:pt x="1000" y="1228"/>
                      <a:pt x="998" y="1226"/>
                    </a:cubicBezTo>
                    <a:cubicBezTo>
                      <a:pt x="994" y="1222"/>
                      <a:pt x="991" y="1217"/>
                      <a:pt x="990" y="1212"/>
                    </a:cubicBezTo>
                    <a:cubicBezTo>
                      <a:pt x="990" y="1207"/>
                      <a:pt x="989" y="1202"/>
                      <a:pt x="988" y="1197"/>
                    </a:cubicBezTo>
                    <a:cubicBezTo>
                      <a:pt x="988" y="1196"/>
                      <a:pt x="988" y="1196"/>
                      <a:pt x="987" y="1196"/>
                    </a:cubicBezTo>
                    <a:cubicBezTo>
                      <a:pt x="986" y="1196"/>
                      <a:pt x="985" y="1196"/>
                      <a:pt x="984" y="1196"/>
                    </a:cubicBezTo>
                    <a:cubicBezTo>
                      <a:pt x="978" y="1203"/>
                      <a:pt x="971" y="1210"/>
                      <a:pt x="966" y="1217"/>
                    </a:cubicBezTo>
                    <a:cubicBezTo>
                      <a:pt x="962" y="1224"/>
                      <a:pt x="957" y="1227"/>
                      <a:pt x="950" y="1226"/>
                    </a:cubicBezTo>
                    <a:cubicBezTo>
                      <a:pt x="944" y="1226"/>
                      <a:pt x="939" y="1226"/>
                      <a:pt x="934" y="1228"/>
                    </a:cubicBezTo>
                    <a:cubicBezTo>
                      <a:pt x="932" y="1229"/>
                      <a:pt x="929" y="1228"/>
                      <a:pt x="928" y="1226"/>
                    </a:cubicBezTo>
                    <a:cubicBezTo>
                      <a:pt x="926" y="1224"/>
                      <a:pt x="924" y="1222"/>
                      <a:pt x="924" y="1219"/>
                    </a:cubicBezTo>
                    <a:cubicBezTo>
                      <a:pt x="924" y="1214"/>
                      <a:pt x="923" y="1208"/>
                      <a:pt x="922" y="1203"/>
                    </a:cubicBezTo>
                    <a:cubicBezTo>
                      <a:pt x="922" y="1202"/>
                      <a:pt x="922" y="1201"/>
                      <a:pt x="921" y="1200"/>
                    </a:cubicBezTo>
                    <a:cubicBezTo>
                      <a:pt x="920" y="1199"/>
                      <a:pt x="919" y="1198"/>
                      <a:pt x="919" y="1198"/>
                    </a:cubicBezTo>
                    <a:cubicBezTo>
                      <a:pt x="918" y="1198"/>
                      <a:pt x="916" y="1198"/>
                      <a:pt x="916" y="1199"/>
                    </a:cubicBezTo>
                    <a:cubicBezTo>
                      <a:pt x="915" y="1201"/>
                      <a:pt x="914" y="1203"/>
                      <a:pt x="913" y="1205"/>
                    </a:cubicBezTo>
                    <a:cubicBezTo>
                      <a:pt x="912" y="1207"/>
                      <a:pt x="910" y="1207"/>
                      <a:pt x="908" y="1205"/>
                    </a:cubicBezTo>
                    <a:cubicBezTo>
                      <a:pt x="906" y="1202"/>
                      <a:pt x="904" y="1200"/>
                      <a:pt x="904" y="1196"/>
                    </a:cubicBezTo>
                    <a:cubicBezTo>
                      <a:pt x="903" y="1190"/>
                      <a:pt x="900" y="1186"/>
                      <a:pt x="896" y="1182"/>
                    </a:cubicBezTo>
                    <a:cubicBezTo>
                      <a:pt x="893" y="1179"/>
                      <a:pt x="891" y="1176"/>
                      <a:pt x="888" y="1174"/>
                    </a:cubicBezTo>
                    <a:cubicBezTo>
                      <a:pt x="887" y="1172"/>
                      <a:pt x="885" y="1172"/>
                      <a:pt x="884" y="1170"/>
                    </a:cubicBezTo>
                    <a:cubicBezTo>
                      <a:pt x="881" y="1165"/>
                      <a:pt x="878" y="1159"/>
                      <a:pt x="875" y="1153"/>
                    </a:cubicBezTo>
                    <a:cubicBezTo>
                      <a:pt x="874" y="1152"/>
                      <a:pt x="874" y="1150"/>
                      <a:pt x="874" y="1148"/>
                    </a:cubicBezTo>
                    <a:cubicBezTo>
                      <a:pt x="875" y="1146"/>
                      <a:pt x="875" y="1144"/>
                      <a:pt x="876" y="1142"/>
                    </a:cubicBezTo>
                    <a:cubicBezTo>
                      <a:pt x="876" y="1141"/>
                      <a:pt x="877" y="1140"/>
                      <a:pt x="878" y="1140"/>
                    </a:cubicBezTo>
                    <a:cubicBezTo>
                      <a:pt x="881" y="1139"/>
                      <a:pt x="884" y="1139"/>
                      <a:pt x="888" y="1139"/>
                    </a:cubicBezTo>
                    <a:cubicBezTo>
                      <a:pt x="891" y="1139"/>
                      <a:pt x="894" y="1139"/>
                      <a:pt x="897" y="1140"/>
                    </a:cubicBezTo>
                    <a:cubicBezTo>
                      <a:pt x="899" y="1142"/>
                      <a:pt x="900" y="1145"/>
                      <a:pt x="902" y="1147"/>
                    </a:cubicBezTo>
                    <a:cubicBezTo>
                      <a:pt x="906" y="1153"/>
                      <a:pt x="910" y="1160"/>
                      <a:pt x="914" y="1167"/>
                    </a:cubicBezTo>
                    <a:cubicBezTo>
                      <a:pt x="916" y="1170"/>
                      <a:pt x="918" y="1171"/>
                      <a:pt x="922" y="1172"/>
                    </a:cubicBezTo>
                    <a:cubicBezTo>
                      <a:pt x="923" y="1173"/>
                      <a:pt x="925" y="1173"/>
                      <a:pt x="927" y="1174"/>
                    </a:cubicBezTo>
                    <a:cubicBezTo>
                      <a:pt x="930" y="1174"/>
                      <a:pt x="934" y="1176"/>
                      <a:pt x="936" y="1179"/>
                    </a:cubicBezTo>
                    <a:cubicBezTo>
                      <a:pt x="938" y="1181"/>
                      <a:pt x="941" y="1182"/>
                      <a:pt x="943" y="1184"/>
                    </a:cubicBezTo>
                    <a:cubicBezTo>
                      <a:pt x="949" y="1188"/>
                      <a:pt x="956" y="1189"/>
                      <a:pt x="963" y="1191"/>
                    </a:cubicBezTo>
                    <a:cubicBezTo>
                      <a:pt x="966" y="1192"/>
                      <a:pt x="968" y="1191"/>
                      <a:pt x="971" y="1190"/>
                    </a:cubicBezTo>
                    <a:cubicBezTo>
                      <a:pt x="975" y="1188"/>
                      <a:pt x="979" y="1186"/>
                      <a:pt x="983" y="1184"/>
                    </a:cubicBezTo>
                    <a:cubicBezTo>
                      <a:pt x="987" y="1182"/>
                      <a:pt x="992" y="1184"/>
                      <a:pt x="994" y="1188"/>
                    </a:cubicBezTo>
                    <a:cubicBezTo>
                      <a:pt x="995" y="1192"/>
                      <a:pt x="997" y="1195"/>
                      <a:pt x="998" y="1199"/>
                    </a:cubicBezTo>
                    <a:cubicBezTo>
                      <a:pt x="1000" y="1202"/>
                      <a:pt x="1002" y="1204"/>
                      <a:pt x="1006" y="1204"/>
                    </a:cubicBezTo>
                    <a:cubicBezTo>
                      <a:pt x="1021" y="1205"/>
                      <a:pt x="1036" y="1209"/>
                      <a:pt x="1052" y="1211"/>
                    </a:cubicBezTo>
                    <a:cubicBezTo>
                      <a:pt x="1057" y="1212"/>
                      <a:pt x="1062" y="1212"/>
                      <a:pt x="1068" y="1212"/>
                    </a:cubicBezTo>
                    <a:cubicBezTo>
                      <a:pt x="1077" y="1210"/>
                      <a:pt x="1086" y="1208"/>
                      <a:pt x="1096" y="1210"/>
                    </a:cubicBezTo>
                    <a:cubicBezTo>
                      <a:pt x="1098" y="1210"/>
                      <a:pt x="1100" y="1209"/>
                      <a:pt x="1102" y="1209"/>
                    </a:cubicBezTo>
                    <a:cubicBezTo>
                      <a:pt x="1109" y="1207"/>
                      <a:pt x="1115" y="1207"/>
                      <a:pt x="1122" y="1207"/>
                    </a:cubicBezTo>
                    <a:cubicBezTo>
                      <a:pt x="1124" y="1207"/>
                      <a:pt x="1126" y="1208"/>
                      <a:pt x="1127" y="1211"/>
                    </a:cubicBezTo>
                    <a:cubicBezTo>
                      <a:pt x="1128" y="1213"/>
                      <a:pt x="1129" y="1214"/>
                      <a:pt x="1131" y="1216"/>
                    </a:cubicBezTo>
                    <a:cubicBezTo>
                      <a:pt x="1134" y="1217"/>
                      <a:pt x="1136" y="1219"/>
                      <a:pt x="1136" y="1222"/>
                    </a:cubicBezTo>
                    <a:cubicBezTo>
                      <a:pt x="1138" y="1227"/>
                      <a:pt x="1141" y="1230"/>
                      <a:pt x="1146" y="1231"/>
                    </a:cubicBezTo>
                    <a:cubicBezTo>
                      <a:pt x="1150" y="1232"/>
                      <a:pt x="1153" y="1234"/>
                      <a:pt x="1156" y="1238"/>
                    </a:cubicBezTo>
                    <a:cubicBezTo>
                      <a:pt x="1160" y="1244"/>
                      <a:pt x="1166" y="1246"/>
                      <a:pt x="1173" y="1246"/>
                    </a:cubicBezTo>
                    <a:cubicBezTo>
                      <a:pt x="1174" y="1246"/>
                      <a:pt x="1176" y="1247"/>
                      <a:pt x="1177" y="1247"/>
                    </a:cubicBezTo>
                    <a:cubicBezTo>
                      <a:pt x="1177" y="1246"/>
                      <a:pt x="1177" y="1246"/>
                      <a:pt x="1177" y="1246"/>
                    </a:cubicBezTo>
                    <a:cubicBezTo>
                      <a:pt x="1178" y="1246"/>
                      <a:pt x="1178" y="1246"/>
                      <a:pt x="1178" y="1246"/>
                    </a:cubicBezTo>
                    <a:cubicBezTo>
                      <a:pt x="1178" y="1247"/>
                      <a:pt x="1178" y="1247"/>
                      <a:pt x="1178" y="1247"/>
                    </a:cubicBezTo>
                    <a:cubicBezTo>
                      <a:pt x="1177" y="1247"/>
                      <a:pt x="1177" y="1247"/>
                      <a:pt x="1177" y="1247"/>
                    </a:cubicBezTo>
                    <a:cubicBezTo>
                      <a:pt x="1174" y="1250"/>
                      <a:pt x="1171" y="1253"/>
                      <a:pt x="1166" y="1251"/>
                    </a:cubicBezTo>
                    <a:cubicBezTo>
                      <a:pt x="1166" y="1250"/>
                      <a:pt x="1164" y="1251"/>
                      <a:pt x="1164" y="1252"/>
                    </a:cubicBezTo>
                    <a:cubicBezTo>
                      <a:pt x="1163" y="1252"/>
                      <a:pt x="1163" y="1254"/>
                      <a:pt x="1164" y="1255"/>
                    </a:cubicBezTo>
                    <a:cubicBezTo>
                      <a:pt x="1169" y="1260"/>
                      <a:pt x="1174" y="1265"/>
                      <a:pt x="1179" y="1270"/>
                    </a:cubicBezTo>
                    <a:cubicBezTo>
                      <a:pt x="1188" y="1278"/>
                      <a:pt x="1192" y="1278"/>
                      <a:pt x="1203" y="1271"/>
                    </a:cubicBezTo>
                    <a:cubicBezTo>
                      <a:pt x="1207" y="1269"/>
                      <a:pt x="1210" y="1265"/>
                      <a:pt x="1211" y="1260"/>
                    </a:cubicBezTo>
                    <a:cubicBezTo>
                      <a:pt x="1211" y="1260"/>
                      <a:pt x="1210" y="1260"/>
                      <a:pt x="1210" y="1260"/>
                    </a:cubicBezTo>
                    <a:cubicBezTo>
                      <a:pt x="1210" y="1259"/>
                      <a:pt x="1210" y="1259"/>
                      <a:pt x="1210" y="1259"/>
                    </a:cubicBezTo>
                    <a:cubicBezTo>
                      <a:pt x="1211" y="1260"/>
                      <a:pt x="1211" y="1260"/>
                      <a:pt x="1211" y="1260"/>
                    </a:cubicBezTo>
                    <a:cubicBezTo>
                      <a:pt x="1211" y="1260"/>
                      <a:pt x="1211" y="1260"/>
                      <a:pt x="1211" y="1260"/>
                    </a:cubicBezTo>
                    <a:cubicBezTo>
                      <a:pt x="1211" y="1260"/>
                      <a:pt x="1212" y="1261"/>
                      <a:pt x="1212" y="1261"/>
                    </a:cubicBezTo>
                    <a:cubicBezTo>
                      <a:pt x="1214" y="1268"/>
                      <a:pt x="1217" y="1275"/>
                      <a:pt x="1217" y="1283"/>
                    </a:cubicBezTo>
                    <a:cubicBezTo>
                      <a:pt x="1216" y="1286"/>
                      <a:pt x="1216" y="1290"/>
                      <a:pt x="1217" y="1293"/>
                    </a:cubicBezTo>
                    <a:cubicBezTo>
                      <a:pt x="1220" y="1301"/>
                      <a:pt x="1221" y="1309"/>
                      <a:pt x="1223" y="1317"/>
                    </a:cubicBezTo>
                    <a:cubicBezTo>
                      <a:pt x="1225" y="1325"/>
                      <a:pt x="1230" y="1332"/>
                      <a:pt x="1230" y="1340"/>
                    </a:cubicBezTo>
                    <a:cubicBezTo>
                      <a:pt x="1230" y="1342"/>
                      <a:pt x="1232" y="1343"/>
                      <a:pt x="1232" y="1345"/>
                    </a:cubicBezTo>
                    <a:cubicBezTo>
                      <a:pt x="1235" y="1350"/>
                      <a:pt x="1237" y="1355"/>
                      <a:pt x="1241" y="1359"/>
                    </a:cubicBezTo>
                    <a:cubicBezTo>
                      <a:pt x="1244" y="1365"/>
                      <a:pt x="1247" y="1371"/>
                      <a:pt x="1249" y="1377"/>
                    </a:cubicBezTo>
                    <a:cubicBezTo>
                      <a:pt x="1250" y="1380"/>
                      <a:pt x="1251" y="1383"/>
                      <a:pt x="1252" y="1386"/>
                    </a:cubicBezTo>
                    <a:cubicBezTo>
                      <a:pt x="1254" y="1393"/>
                      <a:pt x="1257" y="1399"/>
                      <a:pt x="1261" y="1404"/>
                    </a:cubicBezTo>
                    <a:cubicBezTo>
                      <a:pt x="1264" y="1406"/>
                      <a:pt x="1267" y="1410"/>
                      <a:pt x="1268" y="1413"/>
                    </a:cubicBezTo>
                    <a:cubicBezTo>
                      <a:pt x="1271" y="1421"/>
                      <a:pt x="1275" y="1428"/>
                      <a:pt x="1276" y="1436"/>
                    </a:cubicBezTo>
                    <a:cubicBezTo>
                      <a:pt x="1277" y="1441"/>
                      <a:pt x="1279" y="1446"/>
                      <a:pt x="1282" y="1450"/>
                    </a:cubicBezTo>
                    <a:cubicBezTo>
                      <a:pt x="1284" y="1451"/>
                      <a:pt x="1285" y="1453"/>
                      <a:pt x="1287" y="1454"/>
                    </a:cubicBezTo>
                    <a:cubicBezTo>
                      <a:pt x="1291" y="1458"/>
                      <a:pt x="1297" y="1457"/>
                      <a:pt x="1300" y="1453"/>
                    </a:cubicBezTo>
                    <a:cubicBezTo>
                      <a:pt x="1301" y="1451"/>
                      <a:pt x="1302" y="1450"/>
                      <a:pt x="1303" y="1448"/>
                    </a:cubicBezTo>
                    <a:cubicBezTo>
                      <a:pt x="1304" y="1446"/>
                      <a:pt x="1306" y="1444"/>
                      <a:pt x="1308" y="1443"/>
                    </a:cubicBezTo>
                    <a:cubicBezTo>
                      <a:pt x="1312" y="1441"/>
                      <a:pt x="1313" y="1439"/>
                      <a:pt x="1314" y="1436"/>
                    </a:cubicBezTo>
                    <a:cubicBezTo>
                      <a:pt x="1316" y="1431"/>
                      <a:pt x="1318" y="1428"/>
                      <a:pt x="1323" y="1426"/>
                    </a:cubicBezTo>
                    <a:cubicBezTo>
                      <a:pt x="1325" y="1424"/>
                      <a:pt x="1326" y="1421"/>
                      <a:pt x="1326" y="1419"/>
                    </a:cubicBezTo>
                    <a:cubicBezTo>
                      <a:pt x="1325" y="1416"/>
                      <a:pt x="1325" y="1413"/>
                      <a:pt x="1324" y="1410"/>
                    </a:cubicBezTo>
                    <a:cubicBezTo>
                      <a:pt x="1324" y="1407"/>
                      <a:pt x="1324" y="1404"/>
                      <a:pt x="1325" y="1401"/>
                    </a:cubicBezTo>
                    <a:cubicBezTo>
                      <a:pt x="1326" y="1399"/>
                      <a:pt x="1327" y="1397"/>
                      <a:pt x="1328" y="1395"/>
                    </a:cubicBezTo>
                    <a:cubicBezTo>
                      <a:pt x="1330" y="1390"/>
                      <a:pt x="1330" y="1385"/>
                      <a:pt x="1328" y="1380"/>
                    </a:cubicBezTo>
                    <a:cubicBezTo>
                      <a:pt x="1327" y="1378"/>
                      <a:pt x="1327" y="1375"/>
                      <a:pt x="1327" y="1372"/>
                    </a:cubicBezTo>
                    <a:cubicBezTo>
                      <a:pt x="1326" y="1366"/>
                      <a:pt x="1326" y="1360"/>
                      <a:pt x="1327" y="1354"/>
                    </a:cubicBezTo>
                    <a:cubicBezTo>
                      <a:pt x="1327" y="1350"/>
                      <a:pt x="1329" y="1348"/>
                      <a:pt x="1333" y="1347"/>
                    </a:cubicBezTo>
                    <a:cubicBezTo>
                      <a:pt x="1334" y="1347"/>
                      <a:pt x="1336" y="1347"/>
                      <a:pt x="1337" y="1345"/>
                    </a:cubicBezTo>
                    <a:cubicBezTo>
                      <a:pt x="1340" y="1341"/>
                      <a:pt x="1344" y="1339"/>
                      <a:pt x="1349" y="1338"/>
                    </a:cubicBezTo>
                    <a:cubicBezTo>
                      <a:pt x="1351" y="1337"/>
                      <a:pt x="1352" y="1335"/>
                      <a:pt x="1353" y="1333"/>
                    </a:cubicBezTo>
                    <a:cubicBezTo>
                      <a:pt x="1354" y="1330"/>
                      <a:pt x="1354" y="1327"/>
                      <a:pt x="1357" y="1326"/>
                    </a:cubicBezTo>
                    <a:cubicBezTo>
                      <a:pt x="1364" y="1322"/>
                      <a:pt x="1368" y="1315"/>
                      <a:pt x="1374" y="1311"/>
                    </a:cubicBezTo>
                    <a:cubicBezTo>
                      <a:pt x="1377" y="1309"/>
                      <a:pt x="1379" y="1306"/>
                      <a:pt x="1381" y="1303"/>
                    </a:cubicBezTo>
                    <a:cubicBezTo>
                      <a:pt x="1383" y="1300"/>
                      <a:pt x="1385" y="1297"/>
                      <a:pt x="1388" y="1294"/>
                    </a:cubicBezTo>
                    <a:cubicBezTo>
                      <a:pt x="1389" y="1292"/>
                      <a:pt x="1392" y="1291"/>
                      <a:pt x="1394" y="1290"/>
                    </a:cubicBezTo>
                    <a:cubicBezTo>
                      <a:pt x="1403" y="1285"/>
                      <a:pt x="1410" y="1279"/>
                      <a:pt x="1410" y="1268"/>
                    </a:cubicBezTo>
                    <a:cubicBezTo>
                      <a:pt x="1410" y="1265"/>
                      <a:pt x="1412" y="1263"/>
                      <a:pt x="1415" y="1262"/>
                    </a:cubicBezTo>
                    <a:cubicBezTo>
                      <a:pt x="1419" y="1260"/>
                      <a:pt x="1423" y="1259"/>
                      <a:pt x="1427" y="1260"/>
                    </a:cubicBezTo>
                    <a:cubicBezTo>
                      <a:pt x="1438" y="1260"/>
                      <a:pt x="1447" y="1258"/>
                      <a:pt x="1456" y="1252"/>
                    </a:cubicBezTo>
                    <a:cubicBezTo>
                      <a:pt x="1459" y="1249"/>
                      <a:pt x="1464" y="1250"/>
                      <a:pt x="1467" y="1246"/>
                    </a:cubicBezTo>
                    <a:cubicBezTo>
                      <a:pt x="1467" y="1246"/>
                      <a:pt x="1470" y="1247"/>
                      <a:pt x="1470" y="1248"/>
                    </a:cubicBezTo>
                    <a:cubicBezTo>
                      <a:pt x="1471" y="1251"/>
                      <a:pt x="1472" y="1254"/>
                      <a:pt x="1473" y="1257"/>
                    </a:cubicBezTo>
                    <a:cubicBezTo>
                      <a:pt x="1476" y="1268"/>
                      <a:pt x="1482" y="1277"/>
                      <a:pt x="1493" y="1282"/>
                    </a:cubicBezTo>
                    <a:cubicBezTo>
                      <a:pt x="1494" y="1283"/>
                      <a:pt x="1496" y="1284"/>
                      <a:pt x="1497" y="1284"/>
                    </a:cubicBezTo>
                    <a:cubicBezTo>
                      <a:pt x="1500" y="1286"/>
                      <a:pt x="1500" y="1288"/>
                      <a:pt x="1499" y="1291"/>
                    </a:cubicBezTo>
                    <a:cubicBezTo>
                      <a:pt x="1498" y="1296"/>
                      <a:pt x="1499" y="1298"/>
                      <a:pt x="1504" y="1300"/>
                    </a:cubicBezTo>
                    <a:cubicBezTo>
                      <a:pt x="1507" y="1301"/>
                      <a:pt x="1510" y="1303"/>
                      <a:pt x="1511" y="1306"/>
                    </a:cubicBezTo>
                    <a:cubicBezTo>
                      <a:pt x="1511" y="1307"/>
                      <a:pt x="1512" y="1307"/>
                      <a:pt x="1512" y="1308"/>
                    </a:cubicBezTo>
                    <a:cubicBezTo>
                      <a:pt x="1515" y="1315"/>
                      <a:pt x="1517" y="1322"/>
                      <a:pt x="1515" y="1330"/>
                    </a:cubicBezTo>
                    <a:cubicBezTo>
                      <a:pt x="1514" y="1333"/>
                      <a:pt x="1514" y="1335"/>
                      <a:pt x="1514" y="1338"/>
                    </a:cubicBezTo>
                    <a:cubicBezTo>
                      <a:pt x="1514" y="1340"/>
                      <a:pt x="1518" y="1344"/>
                      <a:pt x="1520" y="1344"/>
                    </a:cubicBezTo>
                    <a:cubicBezTo>
                      <a:pt x="1526" y="1343"/>
                      <a:pt x="1532" y="1343"/>
                      <a:pt x="1537" y="1339"/>
                    </a:cubicBezTo>
                    <a:cubicBezTo>
                      <a:pt x="1541" y="1336"/>
                      <a:pt x="1545" y="1334"/>
                      <a:pt x="1550" y="1331"/>
                    </a:cubicBezTo>
                    <a:close/>
                    <a:moveTo>
                      <a:pt x="1835" y="1094"/>
                    </a:moveTo>
                    <a:cubicBezTo>
                      <a:pt x="1835" y="1094"/>
                      <a:pt x="1836" y="1094"/>
                      <a:pt x="1836" y="1095"/>
                    </a:cubicBezTo>
                    <a:cubicBezTo>
                      <a:pt x="1836" y="1095"/>
                      <a:pt x="1836" y="1096"/>
                      <a:pt x="1835" y="1097"/>
                    </a:cubicBezTo>
                    <a:cubicBezTo>
                      <a:pt x="1836" y="1097"/>
                      <a:pt x="1836" y="1097"/>
                      <a:pt x="1836" y="1097"/>
                    </a:cubicBezTo>
                    <a:cubicBezTo>
                      <a:pt x="1836" y="1098"/>
                      <a:pt x="1836" y="1098"/>
                      <a:pt x="1836" y="1098"/>
                    </a:cubicBezTo>
                    <a:cubicBezTo>
                      <a:pt x="1835" y="1097"/>
                      <a:pt x="1835" y="1097"/>
                      <a:pt x="1835" y="1097"/>
                    </a:cubicBezTo>
                    <a:cubicBezTo>
                      <a:pt x="1835" y="1097"/>
                      <a:pt x="1835" y="1097"/>
                      <a:pt x="1835" y="1097"/>
                    </a:cubicBezTo>
                    <a:cubicBezTo>
                      <a:pt x="1835" y="1097"/>
                      <a:pt x="1834" y="1096"/>
                      <a:pt x="1834" y="1096"/>
                    </a:cubicBezTo>
                    <a:cubicBezTo>
                      <a:pt x="1833" y="1095"/>
                      <a:pt x="1834" y="1094"/>
                      <a:pt x="1835" y="1094"/>
                    </a:cubicBezTo>
                    <a:close/>
                    <a:moveTo>
                      <a:pt x="1806" y="1058"/>
                    </a:moveTo>
                    <a:cubicBezTo>
                      <a:pt x="1807" y="1059"/>
                      <a:pt x="1807" y="1059"/>
                      <a:pt x="1807" y="1059"/>
                    </a:cubicBezTo>
                    <a:cubicBezTo>
                      <a:pt x="1807" y="1060"/>
                      <a:pt x="1807" y="1060"/>
                      <a:pt x="1806" y="1060"/>
                    </a:cubicBezTo>
                    <a:cubicBezTo>
                      <a:pt x="1806" y="1060"/>
                      <a:pt x="1805" y="1060"/>
                      <a:pt x="1805" y="1060"/>
                    </a:cubicBezTo>
                    <a:cubicBezTo>
                      <a:pt x="1805" y="1059"/>
                      <a:pt x="1805" y="1058"/>
                      <a:pt x="1806" y="1058"/>
                    </a:cubicBezTo>
                    <a:close/>
                    <a:moveTo>
                      <a:pt x="1790" y="1132"/>
                    </a:moveTo>
                    <a:cubicBezTo>
                      <a:pt x="1791" y="1132"/>
                      <a:pt x="1791" y="1133"/>
                      <a:pt x="1791" y="1133"/>
                    </a:cubicBezTo>
                    <a:cubicBezTo>
                      <a:pt x="1792" y="1134"/>
                      <a:pt x="1792" y="1135"/>
                      <a:pt x="1792" y="1136"/>
                    </a:cubicBezTo>
                    <a:cubicBezTo>
                      <a:pt x="1792" y="1136"/>
                      <a:pt x="1791" y="1136"/>
                      <a:pt x="1791" y="1137"/>
                    </a:cubicBezTo>
                    <a:cubicBezTo>
                      <a:pt x="1790" y="1135"/>
                      <a:pt x="1790" y="1134"/>
                      <a:pt x="1789" y="1133"/>
                    </a:cubicBezTo>
                    <a:cubicBezTo>
                      <a:pt x="1789" y="1133"/>
                      <a:pt x="1790" y="1132"/>
                      <a:pt x="1790" y="1132"/>
                    </a:cubicBezTo>
                    <a:close/>
                    <a:moveTo>
                      <a:pt x="1933" y="816"/>
                    </a:moveTo>
                    <a:cubicBezTo>
                      <a:pt x="1935" y="816"/>
                      <a:pt x="1937" y="817"/>
                      <a:pt x="1937" y="818"/>
                    </a:cubicBezTo>
                    <a:cubicBezTo>
                      <a:pt x="1937" y="820"/>
                      <a:pt x="1937" y="821"/>
                      <a:pt x="1938" y="823"/>
                    </a:cubicBezTo>
                    <a:cubicBezTo>
                      <a:pt x="1937" y="824"/>
                      <a:pt x="1937" y="826"/>
                      <a:pt x="1936" y="827"/>
                    </a:cubicBezTo>
                    <a:cubicBezTo>
                      <a:pt x="1936" y="828"/>
                      <a:pt x="1934" y="828"/>
                      <a:pt x="1933" y="827"/>
                    </a:cubicBezTo>
                    <a:cubicBezTo>
                      <a:pt x="1932" y="825"/>
                      <a:pt x="1931" y="823"/>
                      <a:pt x="1930" y="820"/>
                    </a:cubicBezTo>
                    <a:cubicBezTo>
                      <a:pt x="1929" y="819"/>
                      <a:pt x="1932" y="816"/>
                      <a:pt x="1933" y="816"/>
                    </a:cubicBezTo>
                    <a:close/>
                    <a:moveTo>
                      <a:pt x="2226" y="198"/>
                    </a:moveTo>
                    <a:cubicBezTo>
                      <a:pt x="2229" y="198"/>
                      <a:pt x="2231" y="197"/>
                      <a:pt x="2233" y="197"/>
                    </a:cubicBezTo>
                    <a:cubicBezTo>
                      <a:pt x="2233" y="197"/>
                      <a:pt x="2234" y="197"/>
                      <a:pt x="2234" y="198"/>
                    </a:cubicBezTo>
                    <a:cubicBezTo>
                      <a:pt x="2234" y="198"/>
                      <a:pt x="2234" y="199"/>
                      <a:pt x="2234" y="200"/>
                    </a:cubicBezTo>
                    <a:cubicBezTo>
                      <a:pt x="2232" y="201"/>
                      <a:pt x="2231" y="202"/>
                      <a:pt x="2229" y="203"/>
                    </a:cubicBezTo>
                    <a:cubicBezTo>
                      <a:pt x="2228" y="203"/>
                      <a:pt x="2226" y="202"/>
                      <a:pt x="2225" y="201"/>
                    </a:cubicBezTo>
                    <a:cubicBezTo>
                      <a:pt x="2225" y="199"/>
                      <a:pt x="2225" y="199"/>
                      <a:pt x="2226" y="198"/>
                    </a:cubicBezTo>
                    <a:close/>
                    <a:moveTo>
                      <a:pt x="1949" y="102"/>
                    </a:moveTo>
                    <a:cubicBezTo>
                      <a:pt x="1949" y="102"/>
                      <a:pt x="1949" y="102"/>
                      <a:pt x="1949" y="102"/>
                    </a:cubicBezTo>
                    <a:cubicBezTo>
                      <a:pt x="1950" y="102"/>
                      <a:pt x="1951" y="102"/>
                      <a:pt x="1952" y="103"/>
                    </a:cubicBezTo>
                    <a:cubicBezTo>
                      <a:pt x="1952" y="104"/>
                      <a:pt x="1951" y="104"/>
                      <a:pt x="1950" y="104"/>
                    </a:cubicBezTo>
                    <a:cubicBezTo>
                      <a:pt x="1950" y="103"/>
                      <a:pt x="1949" y="103"/>
                      <a:pt x="1949" y="102"/>
                    </a:cubicBezTo>
                    <a:cubicBezTo>
                      <a:pt x="1949" y="102"/>
                      <a:pt x="1948" y="102"/>
                      <a:pt x="1948" y="102"/>
                    </a:cubicBezTo>
                    <a:cubicBezTo>
                      <a:pt x="1948" y="102"/>
                      <a:pt x="1948" y="102"/>
                      <a:pt x="1947" y="101"/>
                    </a:cubicBezTo>
                    <a:cubicBezTo>
                      <a:pt x="1948" y="101"/>
                      <a:pt x="1948" y="101"/>
                      <a:pt x="1949" y="102"/>
                    </a:cubicBezTo>
                    <a:close/>
                    <a:moveTo>
                      <a:pt x="1799" y="621"/>
                    </a:moveTo>
                    <a:cubicBezTo>
                      <a:pt x="1800" y="620"/>
                      <a:pt x="1800" y="620"/>
                      <a:pt x="1800" y="620"/>
                    </a:cubicBezTo>
                    <a:cubicBezTo>
                      <a:pt x="1801" y="620"/>
                      <a:pt x="1801" y="620"/>
                      <a:pt x="1802" y="619"/>
                    </a:cubicBezTo>
                    <a:cubicBezTo>
                      <a:pt x="1802" y="620"/>
                      <a:pt x="1802" y="620"/>
                      <a:pt x="1802" y="620"/>
                    </a:cubicBezTo>
                    <a:cubicBezTo>
                      <a:pt x="1802" y="620"/>
                      <a:pt x="1801" y="620"/>
                      <a:pt x="1800" y="620"/>
                    </a:cubicBezTo>
                    <a:cubicBezTo>
                      <a:pt x="1800" y="621"/>
                      <a:pt x="1800" y="621"/>
                      <a:pt x="1800" y="621"/>
                    </a:cubicBezTo>
                    <a:cubicBezTo>
                      <a:pt x="1799" y="621"/>
                      <a:pt x="1799" y="621"/>
                      <a:pt x="1799" y="621"/>
                    </a:cubicBezTo>
                    <a:close/>
                    <a:moveTo>
                      <a:pt x="1733" y="1137"/>
                    </a:moveTo>
                    <a:cubicBezTo>
                      <a:pt x="1733" y="1137"/>
                      <a:pt x="1733" y="1137"/>
                      <a:pt x="1734" y="1138"/>
                    </a:cubicBezTo>
                    <a:cubicBezTo>
                      <a:pt x="1736" y="1137"/>
                      <a:pt x="1738" y="1137"/>
                      <a:pt x="1740" y="1135"/>
                    </a:cubicBezTo>
                    <a:cubicBezTo>
                      <a:pt x="1741" y="1134"/>
                      <a:pt x="1742" y="1135"/>
                      <a:pt x="1742" y="1136"/>
                    </a:cubicBezTo>
                    <a:cubicBezTo>
                      <a:pt x="1742" y="1137"/>
                      <a:pt x="1741" y="1138"/>
                      <a:pt x="1740" y="1139"/>
                    </a:cubicBezTo>
                    <a:cubicBezTo>
                      <a:pt x="1738" y="1140"/>
                      <a:pt x="1735" y="1140"/>
                      <a:pt x="1734" y="1138"/>
                    </a:cubicBezTo>
                    <a:cubicBezTo>
                      <a:pt x="1733" y="1138"/>
                      <a:pt x="1733" y="1138"/>
                      <a:pt x="1733" y="1138"/>
                    </a:cubicBezTo>
                    <a:cubicBezTo>
                      <a:pt x="1733" y="1137"/>
                      <a:pt x="1733" y="1137"/>
                      <a:pt x="1733" y="1137"/>
                    </a:cubicBezTo>
                    <a:cubicBezTo>
                      <a:pt x="1733" y="1137"/>
                      <a:pt x="1733" y="1137"/>
                      <a:pt x="1733" y="1137"/>
                    </a:cubicBezTo>
                    <a:close/>
                    <a:moveTo>
                      <a:pt x="1726" y="72"/>
                    </a:moveTo>
                    <a:cubicBezTo>
                      <a:pt x="1726" y="71"/>
                      <a:pt x="1726" y="71"/>
                      <a:pt x="1726" y="71"/>
                    </a:cubicBezTo>
                    <a:cubicBezTo>
                      <a:pt x="1727" y="72"/>
                      <a:pt x="1727" y="72"/>
                      <a:pt x="1727" y="72"/>
                    </a:cubicBezTo>
                    <a:cubicBezTo>
                      <a:pt x="1727" y="72"/>
                      <a:pt x="1727" y="72"/>
                      <a:pt x="1727" y="73"/>
                    </a:cubicBezTo>
                    <a:cubicBezTo>
                      <a:pt x="1730" y="73"/>
                      <a:pt x="1731" y="75"/>
                      <a:pt x="1730" y="78"/>
                    </a:cubicBezTo>
                    <a:cubicBezTo>
                      <a:pt x="1730" y="80"/>
                      <a:pt x="1729" y="82"/>
                      <a:pt x="1728" y="84"/>
                    </a:cubicBezTo>
                    <a:cubicBezTo>
                      <a:pt x="1728" y="84"/>
                      <a:pt x="1727" y="84"/>
                      <a:pt x="1726" y="84"/>
                    </a:cubicBezTo>
                    <a:cubicBezTo>
                      <a:pt x="1726" y="84"/>
                      <a:pt x="1725" y="83"/>
                      <a:pt x="1726" y="83"/>
                    </a:cubicBezTo>
                    <a:cubicBezTo>
                      <a:pt x="1726" y="79"/>
                      <a:pt x="1726" y="76"/>
                      <a:pt x="1727" y="73"/>
                    </a:cubicBezTo>
                    <a:cubicBezTo>
                      <a:pt x="1727" y="73"/>
                      <a:pt x="1727" y="72"/>
                      <a:pt x="1726" y="72"/>
                    </a:cubicBezTo>
                    <a:close/>
                    <a:moveTo>
                      <a:pt x="1712" y="759"/>
                    </a:moveTo>
                    <a:cubicBezTo>
                      <a:pt x="1712" y="759"/>
                      <a:pt x="1711" y="759"/>
                      <a:pt x="1711" y="759"/>
                    </a:cubicBezTo>
                    <a:cubicBezTo>
                      <a:pt x="1711" y="758"/>
                      <a:pt x="1711" y="757"/>
                      <a:pt x="1712" y="756"/>
                    </a:cubicBezTo>
                    <a:cubicBezTo>
                      <a:pt x="1712" y="756"/>
                      <a:pt x="1713" y="757"/>
                      <a:pt x="1713" y="757"/>
                    </a:cubicBezTo>
                    <a:cubicBezTo>
                      <a:pt x="1712" y="758"/>
                      <a:pt x="1712" y="759"/>
                      <a:pt x="1712" y="759"/>
                    </a:cubicBezTo>
                    <a:close/>
                    <a:moveTo>
                      <a:pt x="1713" y="63"/>
                    </a:moveTo>
                    <a:cubicBezTo>
                      <a:pt x="1714" y="63"/>
                      <a:pt x="1715" y="64"/>
                      <a:pt x="1716" y="64"/>
                    </a:cubicBezTo>
                    <a:cubicBezTo>
                      <a:pt x="1715" y="65"/>
                      <a:pt x="1715" y="65"/>
                      <a:pt x="1715" y="65"/>
                    </a:cubicBezTo>
                    <a:cubicBezTo>
                      <a:pt x="1714" y="67"/>
                      <a:pt x="1713" y="68"/>
                      <a:pt x="1711" y="69"/>
                    </a:cubicBezTo>
                    <a:cubicBezTo>
                      <a:pt x="1711" y="69"/>
                      <a:pt x="1710" y="69"/>
                      <a:pt x="1710" y="69"/>
                    </a:cubicBezTo>
                    <a:cubicBezTo>
                      <a:pt x="1709" y="69"/>
                      <a:pt x="1708" y="69"/>
                      <a:pt x="1708" y="68"/>
                    </a:cubicBezTo>
                    <a:cubicBezTo>
                      <a:pt x="1707" y="65"/>
                      <a:pt x="1709" y="63"/>
                      <a:pt x="1713" y="63"/>
                    </a:cubicBezTo>
                    <a:close/>
                    <a:moveTo>
                      <a:pt x="1658" y="122"/>
                    </a:moveTo>
                    <a:cubicBezTo>
                      <a:pt x="1660" y="122"/>
                      <a:pt x="1662" y="123"/>
                      <a:pt x="1664" y="123"/>
                    </a:cubicBezTo>
                    <a:cubicBezTo>
                      <a:pt x="1664" y="123"/>
                      <a:pt x="1664" y="124"/>
                      <a:pt x="1665" y="124"/>
                    </a:cubicBezTo>
                    <a:cubicBezTo>
                      <a:pt x="1664" y="125"/>
                      <a:pt x="1664" y="126"/>
                      <a:pt x="1663" y="127"/>
                    </a:cubicBezTo>
                    <a:cubicBezTo>
                      <a:pt x="1660" y="128"/>
                      <a:pt x="1658" y="127"/>
                      <a:pt x="1656" y="124"/>
                    </a:cubicBezTo>
                    <a:cubicBezTo>
                      <a:pt x="1656" y="123"/>
                      <a:pt x="1657" y="122"/>
                      <a:pt x="1658" y="122"/>
                    </a:cubicBezTo>
                    <a:close/>
                    <a:moveTo>
                      <a:pt x="1653" y="1385"/>
                    </a:moveTo>
                    <a:cubicBezTo>
                      <a:pt x="1653" y="1386"/>
                      <a:pt x="1654" y="1386"/>
                      <a:pt x="1654" y="1386"/>
                    </a:cubicBezTo>
                    <a:cubicBezTo>
                      <a:pt x="1653" y="1387"/>
                      <a:pt x="1652" y="1387"/>
                      <a:pt x="1652" y="1385"/>
                    </a:cubicBezTo>
                    <a:cubicBezTo>
                      <a:pt x="1652" y="1385"/>
                      <a:pt x="1653" y="1385"/>
                      <a:pt x="1653" y="1385"/>
                    </a:cubicBezTo>
                    <a:close/>
                    <a:moveTo>
                      <a:pt x="1313" y="52"/>
                    </a:moveTo>
                    <a:cubicBezTo>
                      <a:pt x="1313" y="52"/>
                      <a:pt x="1314" y="52"/>
                      <a:pt x="1314" y="53"/>
                    </a:cubicBezTo>
                    <a:cubicBezTo>
                      <a:pt x="1314" y="53"/>
                      <a:pt x="1313" y="52"/>
                      <a:pt x="1313" y="52"/>
                    </a:cubicBezTo>
                    <a:cubicBezTo>
                      <a:pt x="1312" y="51"/>
                      <a:pt x="1312" y="51"/>
                      <a:pt x="1312" y="51"/>
                    </a:cubicBezTo>
                    <a:lnTo>
                      <a:pt x="1313" y="52"/>
                    </a:lnTo>
                    <a:close/>
                    <a:moveTo>
                      <a:pt x="347" y="550"/>
                    </a:moveTo>
                    <a:cubicBezTo>
                      <a:pt x="347" y="550"/>
                      <a:pt x="347" y="550"/>
                      <a:pt x="347" y="550"/>
                    </a:cubicBezTo>
                    <a:cubicBezTo>
                      <a:pt x="348" y="550"/>
                      <a:pt x="348" y="550"/>
                      <a:pt x="348" y="550"/>
                    </a:cubicBezTo>
                    <a:lnTo>
                      <a:pt x="347" y="550"/>
                    </a:lnTo>
                    <a:close/>
                    <a:moveTo>
                      <a:pt x="390" y="651"/>
                    </a:moveTo>
                    <a:cubicBezTo>
                      <a:pt x="390" y="654"/>
                      <a:pt x="388" y="656"/>
                      <a:pt x="385" y="657"/>
                    </a:cubicBezTo>
                    <a:cubicBezTo>
                      <a:pt x="382" y="657"/>
                      <a:pt x="380" y="657"/>
                      <a:pt x="377" y="657"/>
                    </a:cubicBezTo>
                    <a:cubicBezTo>
                      <a:pt x="377" y="657"/>
                      <a:pt x="377" y="657"/>
                      <a:pt x="377" y="657"/>
                    </a:cubicBezTo>
                    <a:cubicBezTo>
                      <a:pt x="377" y="658"/>
                      <a:pt x="377" y="658"/>
                      <a:pt x="377" y="658"/>
                    </a:cubicBezTo>
                    <a:cubicBezTo>
                      <a:pt x="377" y="658"/>
                      <a:pt x="377" y="657"/>
                      <a:pt x="377" y="657"/>
                    </a:cubicBezTo>
                    <a:cubicBezTo>
                      <a:pt x="377" y="657"/>
                      <a:pt x="377" y="657"/>
                      <a:pt x="377" y="657"/>
                    </a:cubicBezTo>
                    <a:cubicBezTo>
                      <a:pt x="377" y="653"/>
                      <a:pt x="377" y="650"/>
                      <a:pt x="382" y="648"/>
                    </a:cubicBezTo>
                    <a:cubicBezTo>
                      <a:pt x="383" y="648"/>
                      <a:pt x="383" y="646"/>
                      <a:pt x="384" y="644"/>
                    </a:cubicBezTo>
                    <a:cubicBezTo>
                      <a:pt x="385" y="642"/>
                      <a:pt x="387" y="641"/>
                      <a:pt x="388" y="642"/>
                    </a:cubicBezTo>
                    <a:cubicBezTo>
                      <a:pt x="389" y="644"/>
                      <a:pt x="390" y="645"/>
                      <a:pt x="390" y="646"/>
                    </a:cubicBezTo>
                    <a:cubicBezTo>
                      <a:pt x="390" y="648"/>
                      <a:pt x="390" y="650"/>
                      <a:pt x="390" y="651"/>
                    </a:cubicBezTo>
                    <a:close/>
                    <a:moveTo>
                      <a:pt x="400" y="660"/>
                    </a:moveTo>
                    <a:cubicBezTo>
                      <a:pt x="400" y="660"/>
                      <a:pt x="400" y="660"/>
                      <a:pt x="400" y="661"/>
                    </a:cubicBezTo>
                    <a:cubicBezTo>
                      <a:pt x="400" y="661"/>
                      <a:pt x="400" y="661"/>
                      <a:pt x="400" y="662"/>
                    </a:cubicBezTo>
                    <a:cubicBezTo>
                      <a:pt x="400" y="662"/>
                      <a:pt x="399" y="662"/>
                      <a:pt x="399" y="663"/>
                    </a:cubicBezTo>
                    <a:cubicBezTo>
                      <a:pt x="400" y="662"/>
                      <a:pt x="400" y="661"/>
                      <a:pt x="400" y="660"/>
                    </a:cubicBezTo>
                    <a:cubicBezTo>
                      <a:pt x="400" y="660"/>
                      <a:pt x="400" y="660"/>
                      <a:pt x="400" y="660"/>
                    </a:cubicBezTo>
                    <a:cubicBezTo>
                      <a:pt x="400" y="659"/>
                      <a:pt x="400" y="658"/>
                      <a:pt x="402" y="657"/>
                    </a:cubicBezTo>
                    <a:cubicBezTo>
                      <a:pt x="402" y="657"/>
                      <a:pt x="402" y="658"/>
                      <a:pt x="402" y="658"/>
                    </a:cubicBezTo>
                    <a:cubicBezTo>
                      <a:pt x="402" y="659"/>
                      <a:pt x="401" y="659"/>
                      <a:pt x="400" y="660"/>
                    </a:cubicBezTo>
                    <a:close/>
                    <a:moveTo>
                      <a:pt x="427" y="635"/>
                    </a:moveTo>
                    <a:cubicBezTo>
                      <a:pt x="428" y="635"/>
                      <a:pt x="428" y="635"/>
                      <a:pt x="429" y="635"/>
                    </a:cubicBezTo>
                    <a:cubicBezTo>
                      <a:pt x="430" y="635"/>
                      <a:pt x="431" y="636"/>
                      <a:pt x="432" y="636"/>
                    </a:cubicBezTo>
                    <a:cubicBezTo>
                      <a:pt x="432" y="636"/>
                      <a:pt x="432" y="637"/>
                      <a:pt x="432" y="637"/>
                    </a:cubicBezTo>
                    <a:cubicBezTo>
                      <a:pt x="431" y="637"/>
                      <a:pt x="430" y="638"/>
                      <a:pt x="429" y="637"/>
                    </a:cubicBezTo>
                    <a:cubicBezTo>
                      <a:pt x="427" y="637"/>
                      <a:pt x="427" y="636"/>
                      <a:pt x="427" y="635"/>
                    </a:cubicBezTo>
                    <a:close/>
                    <a:moveTo>
                      <a:pt x="453" y="387"/>
                    </a:moveTo>
                    <a:cubicBezTo>
                      <a:pt x="453" y="388"/>
                      <a:pt x="451" y="388"/>
                      <a:pt x="450" y="388"/>
                    </a:cubicBezTo>
                    <a:cubicBezTo>
                      <a:pt x="450" y="388"/>
                      <a:pt x="449" y="388"/>
                      <a:pt x="449" y="388"/>
                    </a:cubicBezTo>
                    <a:cubicBezTo>
                      <a:pt x="448" y="387"/>
                      <a:pt x="448" y="386"/>
                      <a:pt x="448" y="386"/>
                    </a:cubicBezTo>
                    <a:cubicBezTo>
                      <a:pt x="448" y="385"/>
                      <a:pt x="449" y="384"/>
                      <a:pt x="450" y="384"/>
                    </a:cubicBezTo>
                    <a:cubicBezTo>
                      <a:pt x="452" y="385"/>
                      <a:pt x="454" y="387"/>
                      <a:pt x="453" y="387"/>
                    </a:cubicBezTo>
                    <a:close/>
                    <a:moveTo>
                      <a:pt x="470" y="377"/>
                    </a:moveTo>
                    <a:cubicBezTo>
                      <a:pt x="470" y="377"/>
                      <a:pt x="470" y="377"/>
                      <a:pt x="470" y="377"/>
                    </a:cubicBezTo>
                    <a:cubicBezTo>
                      <a:pt x="469" y="378"/>
                      <a:pt x="469" y="379"/>
                      <a:pt x="468" y="379"/>
                    </a:cubicBezTo>
                    <a:cubicBezTo>
                      <a:pt x="468" y="379"/>
                      <a:pt x="467" y="378"/>
                      <a:pt x="468" y="378"/>
                    </a:cubicBezTo>
                    <a:cubicBezTo>
                      <a:pt x="468" y="378"/>
                      <a:pt x="469" y="378"/>
                      <a:pt x="470" y="377"/>
                    </a:cubicBezTo>
                    <a:cubicBezTo>
                      <a:pt x="470" y="377"/>
                      <a:pt x="470" y="377"/>
                      <a:pt x="470" y="377"/>
                    </a:cubicBezTo>
                    <a:cubicBezTo>
                      <a:pt x="470" y="376"/>
                      <a:pt x="470" y="376"/>
                      <a:pt x="470" y="376"/>
                    </a:cubicBezTo>
                    <a:lnTo>
                      <a:pt x="470" y="377"/>
                    </a:lnTo>
                    <a:close/>
                    <a:moveTo>
                      <a:pt x="493" y="369"/>
                    </a:moveTo>
                    <a:cubicBezTo>
                      <a:pt x="493" y="369"/>
                      <a:pt x="493" y="370"/>
                      <a:pt x="493" y="370"/>
                    </a:cubicBezTo>
                    <a:cubicBezTo>
                      <a:pt x="493" y="370"/>
                      <a:pt x="493" y="371"/>
                      <a:pt x="492" y="371"/>
                    </a:cubicBezTo>
                    <a:cubicBezTo>
                      <a:pt x="492" y="373"/>
                      <a:pt x="492" y="375"/>
                      <a:pt x="492" y="377"/>
                    </a:cubicBezTo>
                    <a:cubicBezTo>
                      <a:pt x="492" y="378"/>
                      <a:pt x="492" y="378"/>
                      <a:pt x="492" y="378"/>
                    </a:cubicBezTo>
                    <a:cubicBezTo>
                      <a:pt x="491" y="378"/>
                      <a:pt x="491" y="378"/>
                      <a:pt x="491" y="377"/>
                    </a:cubicBezTo>
                    <a:cubicBezTo>
                      <a:pt x="491" y="375"/>
                      <a:pt x="491" y="373"/>
                      <a:pt x="492" y="371"/>
                    </a:cubicBezTo>
                    <a:cubicBezTo>
                      <a:pt x="492" y="370"/>
                      <a:pt x="492" y="370"/>
                      <a:pt x="492" y="369"/>
                    </a:cubicBezTo>
                    <a:cubicBezTo>
                      <a:pt x="493" y="369"/>
                      <a:pt x="493" y="369"/>
                      <a:pt x="493" y="369"/>
                    </a:cubicBezTo>
                    <a:cubicBezTo>
                      <a:pt x="493" y="369"/>
                      <a:pt x="493" y="369"/>
                      <a:pt x="494" y="369"/>
                    </a:cubicBezTo>
                    <a:cubicBezTo>
                      <a:pt x="494" y="369"/>
                      <a:pt x="494" y="369"/>
                      <a:pt x="493" y="369"/>
                    </a:cubicBezTo>
                    <a:close/>
                    <a:moveTo>
                      <a:pt x="521" y="585"/>
                    </a:moveTo>
                    <a:cubicBezTo>
                      <a:pt x="521" y="584"/>
                      <a:pt x="521" y="584"/>
                      <a:pt x="521" y="584"/>
                    </a:cubicBezTo>
                    <a:cubicBezTo>
                      <a:pt x="522" y="585"/>
                      <a:pt x="522" y="585"/>
                      <a:pt x="522" y="585"/>
                    </a:cubicBezTo>
                    <a:lnTo>
                      <a:pt x="521" y="585"/>
                    </a:lnTo>
                    <a:close/>
                    <a:moveTo>
                      <a:pt x="523" y="410"/>
                    </a:moveTo>
                    <a:cubicBezTo>
                      <a:pt x="524" y="409"/>
                      <a:pt x="525" y="408"/>
                      <a:pt x="526" y="407"/>
                    </a:cubicBezTo>
                    <a:cubicBezTo>
                      <a:pt x="526" y="406"/>
                      <a:pt x="526" y="406"/>
                      <a:pt x="526" y="406"/>
                    </a:cubicBezTo>
                    <a:cubicBezTo>
                      <a:pt x="527" y="405"/>
                      <a:pt x="527" y="405"/>
                      <a:pt x="527" y="405"/>
                    </a:cubicBezTo>
                    <a:cubicBezTo>
                      <a:pt x="526" y="406"/>
                      <a:pt x="526" y="406"/>
                      <a:pt x="526" y="406"/>
                    </a:cubicBezTo>
                    <a:cubicBezTo>
                      <a:pt x="526" y="407"/>
                      <a:pt x="526" y="407"/>
                      <a:pt x="526" y="407"/>
                    </a:cubicBezTo>
                    <a:cubicBezTo>
                      <a:pt x="526" y="408"/>
                      <a:pt x="527" y="409"/>
                      <a:pt x="527" y="411"/>
                    </a:cubicBezTo>
                    <a:cubicBezTo>
                      <a:pt x="527" y="411"/>
                      <a:pt x="526" y="412"/>
                      <a:pt x="525" y="413"/>
                    </a:cubicBezTo>
                    <a:cubicBezTo>
                      <a:pt x="525" y="413"/>
                      <a:pt x="524" y="413"/>
                      <a:pt x="524" y="413"/>
                    </a:cubicBezTo>
                    <a:cubicBezTo>
                      <a:pt x="524" y="412"/>
                      <a:pt x="523" y="411"/>
                      <a:pt x="523" y="410"/>
                    </a:cubicBezTo>
                    <a:close/>
                    <a:moveTo>
                      <a:pt x="529" y="561"/>
                    </a:moveTo>
                    <a:cubicBezTo>
                      <a:pt x="529" y="561"/>
                      <a:pt x="528" y="561"/>
                      <a:pt x="528" y="561"/>
                    </a:cubicBezTo>
                    <a:cubicBezTo>
                      <a:pt x="526" y="560"/>
                      <a:pt x="525" y="561"/>
                      <a:pt x="524" y="558"/>
                    </a:cubicBezTo>
                    <a:cubicBezTo>
                      <a:pt x="524" y="558"/>
                      <a:pt x="525" y="558"/>
                      <a:pt x="526" y="558"/>
                    </a:cubicBezTo>
                    <a:cubicBezTo>
                      <a:pt x="527" y="558"/>
                      <a:pt x="528" y="559"/>
                      <a:pt x="528" y="559"/>
                    </a:cubicBezTo>
                    <a:cubicBezTo>
                      <a:pt x="529" y="559"/>
                      <a:pt x="530" y="559"/>
                      <a:pt x="530" y="560"/>
                    </a:cubicBezTo>
                    <a:cubicBezTo>
                      <a:pt x="530" y="560"/>
                      <a:pt x="530" y="561"/>
                      <a:pt x="531" y="561"/>
                    </a:cubicBezTo>
                    <a:cubicBezTo>
                      <a:pt x="530" y="561"/>
                      <a:pt x="530" y="561"/>
                      <a:pt x="529" y="561"/>
                    </a:cubicBezTo>
                    <a:close/>
                    <a:moveTo>
                      <a:pt x="537" y="525"/>
                    </a:moveTo>
                    <a:cubicBezTo>
                      <a:pt x="537" y="526"/>
                      <a:pt x="535" y="527"/>
                      <a:pt x="535" y="527"/>
                    </a:cubicBezTo>
                    <a:cubicBezTo>
                      <a:pt x="534" y="526"/>
                      <a:pt x="532" y="525"/>
                      <a:pt x="532" y="523"/>
                    </a:cubicBezTo>
                    <a:cubicBezTo>
                      <a:pt x="531" y="523"/>
                      <a:pt x="532" y="522"/>
                      <a:pt x="533" y="521"/>
                    </a:cubicBezTo>
                    <a:cubicBezTo>
                      <a:pt x="535" y="521"/>
                      <a:pt x="537" y="522"/>
                      <a:pt x="538" y="524"/>
                    </a:cubicBezTo>
                    <a:cubicBezTo>
                      <a:pt x="538" y="524"/>
                      <a:pt x="538" y="525"/>
                      <a:pt x="537" y="525"/>
                    </a:cubicBezTo>
                    <a:close/>
                    <a:moveTo>
                      <a:pt x="554" y="573"/>
                    </a:moveTo>
                    <a:cubicBezTo>
                      <a:pt x="553" y="574"/>
                      <a:pt x="553" y="574"/>
                      <a:pt x="553" y="574"/>
                    </a:cubicBezTo>
                    <a:cubicBezTo>
                      <a:pt x="552" y="573"/>
                      <a:pt x="552" y="573"/>
                      <a:pt x="552" y="573"/>
                    </a:cubicBezTo>
                    <a:lnTo>
                      <a:pt x="554" y="573"/>
                    </a:lnTo>
                    <a:close/>
                    <a:moveTo>
                      <a:pt x="558" y="587"/>
                    </a:moveTo>
                    <a:cubicBezTo>
                      <a:pt x="557" y="588"/>
                      <a:pt x="556" y="589"/>
                      <a:pt x="557" y="591"/>
                    </a:cubicBezTo>
                    <a:cubicBezTo>
                      <a:pt x="558" y="592"/>
                      <a:pt x="559" y="594"/>
                      <a:pt x="556" y="595"/>
                    </a:cubicBezTo>
                    <a:cubicBezTo>
                      <a:pt x="555" y="595"/>
                      <a:pt x="553" y="594"/>
                      <a:pt x="552" y="594"/>
                    </a:cubicBezTo>
                    <a:cubicBezTo>
                      <a:pt x="550" y="593"/>
                      <a:pt x="550" y="590"/>
                      <a:pt x="551" y="588"/>
                    </a:cubicBezTo>
                    <a:cubicBezTo>
                      <a:pt x="553" y="586"/>
                      <a:pt x="555" y="584"/>
                      <a:pt x="557" y="583"/>
                    </a:cubicBezTo>
                    <a:cubicBezTo>
                      <a:pt x="558" y="582"/>
                      <a:pt x="558" y="583"/>
                      <a:pt x="559" y="583"/>
                    </a:cubicBezTo>
                    <a:cubicBezTo>
                      <a:pt x="559" y="583"/>
                      <a:pt x="559" y="583"/>
                      <a:pt x="560" y="584"/>
                    </a:cubicBezTo>
                    <a:cubicBezTo>
                      <a:pt x="559" y="585"/>
                      <a:pt x="559" y="586"/>
                      <a:pt x="558" y="587"/>
                    </a:cubicBezTo>
                    <a:close/>
                    <a:moveTo>
                      <a:pt x="563" y="547"/>
                    </a:moveTo>
                    <a:cubicBezTo>
                      <a:pt x="563" y="547"/>
                      <a:pt x="563" y="546"/>
                      <a:pt x="563" y="546"/>
                    </a:cubicBezTo>
                    <a:cubicBezTo>
                      <a:pt x="564" y="546"/>
                      <a:pt x="565" y="547"/>
                      <a:pt x="566" y="547"/>
                    </a:cubicBezTo>
                    <a:cubicBezTo>
                      <a:pt x="567" y="547"/>
                      <a:pt x="567" y="548"/>
                      <a:pt x="567" y="548"/>
                    </a:cubicBezTo>
                    <a:cubicBezTo>
                      <a:pt x="567" y="549"/>
                      <a:pt x="566" y="549"/>
                      <a:pt x="566" y="549"/>
                    </a:cubicBezTo>
                    <a:cubicBezTo>
                      <a:pt x="565" y="549"/>
                      <a:pt x="564" y="548"/>
                      <a:pt x="563" y="547"/>
                    </a:cubicBezTo>
                    <a:close/>
                    <a:moveTo>
                      <a:pt x="567" y="569"/>
                    </a:moveTo>
                    <a:cubicBezTo>
                      <a:pt x="567" y="569"/>
                      <a:pt x="566" y="568"/>
                      <a:pt x="566" y="568"/>
                    </a:cubicBezTo>
                    <a:cubicBezTo>
                      <a:pt x="567" y="567"/>
                      <a:pt x="567" y="567"/>
                      <a:pt x="567" y="567"/>
                    </a:cubicBezTo>
                    <a:cubicBezTo>
                      <a:pt x="567" y="567"/>
                      <a:pt x="568" y="567"/>
                      <a:pt x="568" y="568"/>
                    </a:cubicBezTo>
                    <a:cubicBezTo>
                      <a:pt x="568" y="568"/>
                      <a:pt x="567" y="569"/>
                      <a:pt x="567" y="569"/>
                    </a:cubicBezTo>
                    <a:close/>
                    <a:moveTo>
                      <a:pt x="554" y="652"/>
                    </a:moveTo>
                    <a:cubicBezTo>
                      <a:pt x="553" y="652"/>
                      <a:pt x="553" y="652"/>
                      <a:pt x="552" y="653"/>
                    </a:cubicBezTo>
                    <a:cubicBezTo>
                      <a:pt x="551" y="653"/>
                      <a:pt x="550" y="652"/>
                      <a:pt x="550" y="651"/>
                    </a:cubicBezTo>
                    <a:cubicBezTo>
                      <a:pt x="549" y="650"/>
                      <a:pt x="549" y="648"/>
                      <a:pt x="550" y="647"/>
                    </a:cubicBezTo>
                    <a:cubicBezTo>
                      <a:pt x="551" y="646"/>
                      <a:pt x="551" y="647"/>
                      <a:pt x="552" y="646"/>
                    </a:cubicBezTo>
                    <a:cubicBezTo>
                      <a:pt x="554" y="647"/>
                      <a:pt x="555" y="650"/>
                      <a:pt x="554" y="652"/>
                    </a:cubicBezTo>
                    <a:close/>
                    <a:moveTo>
                      <a:pt x="559" y="664"/>
                    </a:moveTo>
                    <a:cubicBezTo>
                      <a:pt x="558" y="663"/>
                      <a:pt x="558" y="663"/>
                      <a:pt x="558" y="663"/>
                    </a:cubicBezTo>
                    <a:cubicBezTo>
                      <a:pt x="559" y="664"/>
                      <a:pt x="559" y="664"/>
                      <a:pt x="559" y="664"/>
                    </a:cubicBezTo>
                    <a:cubicBezTo>
                      <a:pt x="560" y="665"/>
                      <a:pt x="560" y="665"/>
                      <a:pt x="560" y="665"/>
                    </a:cubicBezTo>
                    <a:lnTo>
                      <a:pt x="559" y="664"/>
                    </a:lnTo>
                    <a:close/>
                    <a:moveTo>
                      <a:pt x="225" y="1448"/>
                    </a:moveTo>
                    <a:cubicBezTo>
                      <a:pt x="225" y="1448"/>
                      <a:pt x="225" y="1448"/>
                      <a:pt x="225" y="1448"/>
                    </a:cubicBezTo>
                    <a:cubicBezTo>
                      <a:pt x="225" y="1448"/>
                      <a:pt x="226" y="1449"/>
                      <a:pt x="226" y="1449"/>
                    </a:cubicBezTo>
                    <a:cubicBezTo>
                      <a:pt x="226" y="1449"/>
                      <a:pt x="225" y="1448"/>
                      <a:pt x="225" y="1448"/>
                    </a:cubicBezTo>
                    <a:close/>
                    <a:moveTo>
                      <a:pt x="228" y="1451"/>
                    </a:moveTo>
                    <a:cubicBezTo>
                      <a:pt x="228" y="1451"/>
                      <a:pt x="227" y="1450"/>
                      <a:pt x="227" y="1450"/>
                    </a:cubicBezTo>
                    <a:cubicBezTo>
                      <a:pt x="227" y="1450"/>
                      <a:pt x="228" y="1450"/>
                      <a:pt x="229" y="1451"/>
                    </a:cubicBezTo>
                    <a:cubicBezTo>
                      <a:pt x="229" y="1452"/>
                      <a:pt x="229" y="1452"/>
                      <a:pt x="229" y="1452"/>
                    </a:cubicBezTo>
                    <a:lnTo>
                      <a:pt x="228" y="1451"/>
                    </a:lnTo>
                    <a:close/>
                    <a:moveTo>
                      <a:pt x="237" y="1463"/>
                    </a:moveTo>
                    <a:cubicBezTo>
                      <a:pt x="237" y="1463"/>
                      <a:pt x="237" y="1462"/>
                      <a:pt x="236" y="1461"/>
                    </a:cubicBezTo>
                    <a:cubicBezTo>
                      <a:pt x="237" y="1460"/>
                      <a:pt x="238" y="1460"/>
                      <a:pt x="239" y="1460"/>
                    </a:cubicBezTo>
                    <a:cubicBezTo>
                      <a:pt x="239" y="1461"/>
                      <a:pt x="239" y="1461"/>
                      <a:pt x="239" y="1462"/>
                    </a:cubicBezTo>
                    <a:cubicBezTo>
                      <a:pt x="239" y="1463"/>
                      <a:pt x="238" y="1463"/>
                      <a:pt x="237" y="1463"/>
                    </a:cubicBezTo>
                    <a:close/>
                    <a:moveTo>
                      <a:pt x="569" y="1999"/>
                    </a:moveTo>
                    <a:cubicBezTo>
                      <a:pt x="569" y="1998"/>
                      <a:pt x="569" y="1998"/>
                      <a:pt x="569" y="1998"/>
                    </a:cubicBezTo>
                    <a:cubicBezTo>
                      <a:pt x="570" y="1999"/>
                      <a:pt x="570" y="1999"/>
                      <a:pt x="570" y="1999"/>
                    </a:cubicBezTo>
                    <a:lnTo>
                      <a:pt x="569" y="1999"/>
                    </a:lnTo>
                    <a:close/>
                    <a:moveTo>
                      <a:pt x="615" y="1797"/>
                    </a:moveTo>
                    <a:cubicBezTo>
                      <a:pt x="614" y="1797"/>
                      <a:pt x="614" y="1796"/>
                      <a:pt x="615" y="1796"/>
                    </a:cubicBezTo>
                    <a:cubicBezTo>
                      <a:pt x="616" y="1797"/>
                      <a:pt x="616" y="1797"/>
                      <a:pt x="616" y="1797"/>
                    </a:cubicBezTo>
                    <a:cubicBezTo>
                      <a:pt x="615" y="1797"/>
                      <a:pt x="615" y="1798"/>
                      <a:pt x="615" y="1797"/>
                    </a:cubicBezTo>
                    <a:close/>
                    <a:moveTo>
                      <a:pt x="630" y="1594"/>
                    </a:moveTo>
                    <a:cubicBezTo>
                      <a:pt x="630" y="1595"/>
                      <a:pt x="630" y="1595"/>
                      <a:pt x="630" y="1595"/>
                    </a:cubicBezTo>
                    <a:cubicBezTo>
                      <a:pt x="630" y="1594"/>
                      <a:pt x="630" y="1594"/>
                      <a:pt x="630" y="1594"/>
                    </a:cubicBezTo>
                    <a:close/>
                    <a:moveTo>
                      <a:pt x="623" y="1692"/>
                    </a:moveTo>
                    <a:cubicBezTo>
                      <a:pt x="623" y="1693"/>
                      <a:pt x="622" y="1693"/>
                      <a:pt x="621" y="1693"/>
                    </a:cubicBezTo>
                    <a:cubicBezTo>
                      <a:pt x="621" y="1693"/>
                      <a:pt x="620" y="1693"/>
                      <a:pt x="620" y="1692"/>
                    </a:cubicBezTo>
                    <a:cubicBezTo>
                      <a:pt x="621" y="1690"/>
                      <a:pt x="622" y="1689"/>
                      <a:pt x="623" y="1690"/>
                    </a:cubicBezTo>
                    <a:cubicBezTo>
                      <a:pt x="624" y="1690"/>
                      <a:pt x="624" y="1690"/>
                      <a:pt x="624" y="1691"/>
                    </a:cubicBezTo>
                    <a:cubicBezTo>
                      <a:pt x="624" y="1691"/>
                      <a:pt x="624" y="1692"/>
                      <a:pt x="623" y="1692"/>
                    </a:cubicBezTo>
                    <a:close/>
                    <a:moveTo>
                      <a:pt x="635" y="1719"/>
                    </a:moveTo>
                    <a:cubicBezTo>
                      <a:pt x="635" y="1719"/>
                      <a:pt x="634" y="1720"/>
                      <a:pt x="634" y="1720"/>
                    </a:cubicBezTo>
                    <a:cubicBezTo>
                      <a:pt x="634" y="1720"/>
                      <a:pt x="634" y="1721"/>
                      <a:pt x="634" y="1722"/>
                    </a:cubicBezTo>
                    <a:cubicBezTo>
                      <a:pt x="634" y="1722"/>
                      <a:pt x="634" y="1722"/>
                      <a:pt x="634" y="1721"/>
                    </a:cubicBezTo>
                    <a:cubicBezTo>
                      <a:pt x="634" y="1721"/>
                      <a:pt x="634" y="1720"/>
                      <a:pt x="634" y="1720"/>
                    </a:cubicBezTo>
                    <a:cubicBezTo>
                      <a:pt x="634" y="1720"/>
                      <a:pt x="634" y="1719"/>
                      <a:pt x="634" y="1719"/>
                    </a:cubicBezTo>
                    <a:cubicBezTo>
                      <a:pt x="635" y="1719"/>
                      <a:pt x="635" y="1719"/>
                      <a:pt x="635" y="1719"/>
                    </a:cubicBezTo>
                    <a:close/>
                    <a:moveTo>
                      <a:pt x="651" y="1684"/>
                    </a:moveTo>
                    <a:cubicBezTo>
                      <a:pt x="651" y="1684"/>
                      <a:pt x="650" y="1684"/>
                      <a:pt x="650" y="1683"/>
                    </a:cubicBezTo>
                    <a:cubicBezTo>
                      <a:pt x="648" y="1681"/>
                      <a:pt x="648" y="1679"/>
                      <a:pt x="649" y="1676"/>
                    </a:cubicBezTo>
                    <a:cubicBezTo>
                      <a:pt x="648" y="1676"/>
                      <a:pt x="648" y="1676"/>
                      <a:pt x="648" y="1676"/>
                    </a:cubicBezTo>
                    <a:cubicBezTo>
                      <a:pt x="648" y="1676"/>
                      <a:pt x="648" y="1676"/>
                      <a:pt x="648" y="1675"/>
                    </a:cubicBezTo>
                    <a:cubicBezTo>
                      <a:pt x="645" y="1674"/>
                      <a:pt x="646" y="1670"/>
                      <a:pt x="643" y="1668"/>
                    </a:cubicBezTo>
                    <a:cubicBezTo>
                      <a:pt x="641" y="1666"/>
                      <a:pt x="638" y="1664"/>
                      <a:pt x="636" y="1661"/>
                    </a:cubicBezTo>
                    <a:cubicBezTo>
                      <a:pt x="635" y="1659"/>
                      <a:pt x="633" y="1656"/>
                      <a:pt x="633" y="1654"/>
                    </a:cubicBezTo>
                    <a:cubicBezTo>
                      <a:pt x="632" y="1644"/>
                      <a:pt x="628" y="1635"/>
                      <a:pt x="629" y="1625"/>
                    </a:cubicBezTo>
                    <a:cubicBezTo>
                      <a:pt x="629" y="1624"/>
                      <a:pt x="630" y="1623"/>
                      <a:pt x="631" y="1623"/>
                    </a:cubicBezTo>
                    <a:cubicBezTo>
                      <a:pt x="632" y="1623"/>
                      <a:pt x="633" y="1624"/>
                      <a:pt x="633" y="1625"/>
                    </a:cubicBezTo>
                    <a:cubicBezTo>
                      <a:pt x="635" y="1631"/>
                      <a:pt x="636" y="1638"/>
                      <a:pt x="637" y="1644"/>
                    </a:cubicBezTo>
                    <a:cubicBezTo>
                      <a:pt x="636" y="1650"/>
                      <a:pt x="637" y="1656"/>
                      <a:pt x="643" y="1659"/>
                    </a:cubicBezTo>
                    <a:cubicBezTo>
                      <a:pt x="646" y="1661"/>
                      <a:pt x="647" y="1665"/>
                      <a:pt x="647" y="1668"/>
                    </a:cubicBezTo>
                    <a:cubicBezTo>
                      <a:pt x="648" y="1671"/>
                      <a:pt x="648" y="1673"/>
                      <a:pt x="648" y="1675"/>
                    </a:cubicBezTo>
                    <a:cubicBezTo>
                      <a:pt x="648" y="1676"/>
                      <a:pt x="648" y="1676"/>
                      <a:pt x="649" y="1676"/>
                    </a:cubicBezTo>
                    <a:cubicBezTo>
                      <a:pt x="649" y="1676"/>
                      <a:pt x="649" y="1676"/>
                      <a:pt x="649" y="1676"/>
                    </a:cubicBezTo>
                    <a:cubicBezTo>
                      <a:pt x="651" y="1678"/>
                      <a:pt x="652" y="1680"/>
                      <a:pt x="652" y="1683"/>
                    </a:cubicBezTo>
                    <a:cubicBezTo>
                      <a:pt x="652" y="1683"/>
                      <a:pt x="652" y="1684"/>
                      <a:pt x="651" y="1684"/>
                    </a:cubicBezTo>
                    <a:close/>
                    <a:moveTo>
                      <a:pt x="655" y="1543"/>
                    </a:moveTo>
                    <a:cubicBezTo>
                      <a:pt x="654" y="1544"/>
                      <a:pt x="654" y="1544"/>
                      <a:pt x="654" y="1544"/>
                    </a:cubicBezTo>
                    <a:cubicBezTo>
                      <a:pt x="654" y="1543"/>
                      <a:pt x="654" y="1543"/>
                      <a:pt x="654" y="1543"/>
                    </a:cubicBezTo>
                    <a:cubicBezTo>
                      <a:pt x="656" y="1543"/>
                      <a:pt x="656" y="1543"/>
                      <a:pt x="656" y="1543"/>
                    </a:cubicBezTo>
                    <a:lnTo>
                      <a:pt x="655" y="1543"/>
                    </a:lnTo>
                    <a:close/>
                    <a:moveTo>
                      <a:pt x="741" y="1399"/>
                    </a:moveTo>
                    <a:cubicBezTo>
                      <a:pt x="741" y="1399"/>
                      <a:pt x="742" y="1400"/>
                      <a:pt x="743" y="1400"/>
                    </a:cubicBezTo>
                    <a:cubicBezTo>
                      <a:pt x="743" y="1401"/>
                      <a:pt x="743" y="1402"/>
                      <a:pt x="742" y="1402"/>
                    </a:cubicBezTo>
                    <a:cubicBezTo>
                      <a:pt x="741" y="1402"/>
                      <a:pt x="740" y="1401"/>
                      <a:pt x="740" y="1400"/>
                    </a:cubicBezTo>
                    <a:cubicBezTo>
                      <a:pt x="740" y="1400"/>
                      <a:pt x="740" y="1399"/>
                      <a:pt x="741" y="1399"/>
                    </a:cubicBezTo>
                    <a:close/>
                    <a:moveTo>
                      <a:pt x="675" y="1165"/>
                    </a:moveTo>
                    <a:cubicBezTo>
                      <a:pt x="675" y="1165"/>
                      <a:pt x="676" y="1165"/>
                      <a:pt x="676" y="1166"/>
                    </a:cubicBezTo>
                    <a:cubicBezTo>
                      <a:pt x="676" y="1166"/>
                      <a:pt x="676" y="1167"/>
                      <a:pt x="676" y="1167"/>
                    </a:cubicBezTo>
                    <a:cubicBezTo>
                      <a:pt x="675" y="1167"/>
                      <a:pt x="675" y="1166"/>
                      <a:pt x="675" y="1166"/>
                    </a:cubicBezTo>
                    <a:cubicBezTo>
                      <a:pt x="674" y="1166"/>
                      <a:pt x="675" y="1165"/>
                      <a:pt x="675" y="1165"/>
                    </a:cubicBezTo>
                    <a:close/>
                    <a:moveTo>
                      <a:pt x="668" y="1157"/>
                    </a:moveTo>
                    <a:cubicBezTo>
                      <a:pt x="668" y="1157"/>
                      <a:pt x="668" y="1157"/>
                      <a:pt x="668" y="1157"/>
                    </a:cubicBezTo>
                    <a:cubicBezTo>
                      <a:pt x="669" y="1157"/>
                      <a:pt x="669" y="1157"/>
                      <a:pt x="669" y="1158"/>
                    </a:cubicBezTo>
                    <a:cubicBezTo>
                      <a:pt x="669" y="1158"/>
                      <a:pt x="669" y="1158"/>
                      <a:pt x="668" y="1157"/>
                    </a:cubicBezTo>
                    <a:cubicBezTo>
                      <a:pt x="668" y="1157"/>
                      <a:pt x="668" y="1157"/>
                      <a:pt x="668" y="1157"/>
                    </a:cubicBezTo>
                    <a:close/>
                    <a:moveTo>
                      <a:pt x="700" y="1713"/>
                    </a:moveTo>
                    <a:cubicBezTo>
                      <a:pt x="701" y="1716"/>
                      <a:pt x="701" y="1719"/>
                      <a:pt x="703" y="1722"/>
                    </a:cubicBezTo>
                    <a:cubicBezTo>
                      <a:pt x="705" y="1727"/>
                      <a:pt x="705" y="1731"/>
                      <a:pt x="703" y="1735"/>
                    </a:cubicBezTo>
                    <a:cubicBezTo>
                      <a:pt x="701" y="1739"/>
                      <a:pt x="701" y="1743"/>
                      <a:pt x="702" y="1748"/>
                    </a:cubicBezTo>
                    <a:cubicBezTo>
                      <a:pt x="703" y="1751"/>
                      <a:pt x="704" y="1754"/>
                      <a:pt x="704" y="1757"/>
                    </a:cubicBezTo>
                    <a:cubicBezTo>
                      <a:pt x="705" y="1758"/>
                      <a:pt x="705" y="1760"/>
                      <a:pt x="704" y="1760"/>
                    </a:cubicBezTo>
                    <a:cubicBezTo>
                      <a:pt x="703" y="1761"/>
                      <a:pt x="702" y="1760"/>
                      <a:pt x="701" y="1759"/>
                    </a:cubicBezTo>
                    <a:cubicBezTo>
                      <a:pt x="698" y="1753"/>
                      <a:pt x="696" y="1747"/>
                      <a:pt x="695" y="1740"/>
                    </a:cubicBezTo>
                    <a:cubicBezTo>
                      <a:pt x="695" y="1738"/>
                      <a:pt x="695" y="1736"/>
                      <a:pt x="695" y="1734"/>
                    </a:cubicBezTo>
                    <a:cubicBezTo>
                      <a:pt x="698" y="1728"/>
                      <a:pt x="698" y="1722"/>
                      <a:pt x="696" y="1716"/>
                    </a:cubicBezTo>
                    <a:cubicBezTo>
                      <a:pt x="696" y="1713"/>
                      <a:pt x="696" y="1710"/>
                      <a:pt x="696" y="1707"/>
                    </a:cubicBezTo>
                    <a:cubicBezTo>
                      <a:pt x="696" y="1706"/>
                      <a:pt x="696" y="1706"/>
                      <a:pt x="696" y="1705"/>
                    </a:cubicBezTo>
                    <a:cubicBezTo>
                      <a:pt x="697" y="1706"/>
                      <a:pt x="699" y="1706"/>
                      <a:pt x="699" y="1707"/>
                    </a:cubicBezTo>
                    <a:cubicBezTo>
                      <a:pt x="700" y="1709"/>
                      <a:pt x="700" y="1711"/>
                      <a:pt x="700" y="1713"/>
                    </a:cubicBezTo>
                    <a:close/>
                    <a:moveTo>
                      <a:pt x="685" y="1548"/>
                    </a:moveTo>
                    <a:cubicBezTo>
                      <a:pt x="686" y="1549"/>
                      <a:pt x="686" y="1549"/>
                      <a:pt x="686" y="1549"/>
                    </a:cubicBezTo>
                    <a:cubicBezTo>
                      <a:pt x="684" y="1549"/>
                      <a:pt x="684" y="1549"/>
                      <a:pt x="684" y="1549"/>
                    </a:cubicBezTo>
                    <a:lnTo>
                      <a:pt x="685" y="1548"/>
                    </a:lnTo>
                    <a:close/>
                    <a:moveTo>
                      <a:pt x="688" y="1565"/>
                    </a:moveTo>
                    <a:cubicBezTo>
                      <a:pt x="693" y="1565"/>
                      <a:pt x="696" y="1567"/>
                      <a:pt x="698" y="1571"/>
                    </a:cubicBezTo>
                    <a:cubicBezTo>
                      <a:pt x="698" y="1571"/>
                      <a:pt x="699" y="1573"/>
                      <a:pt x="698" y="1574"/>
                    </a:cubicBezTo>
                    <a:cubicBezTo>
                      <a:pt x="696" y="1580"/>
                      <a:pt x="693" y="1585"/>
                      <a:pt x="688" y="1590"/>
                    </a:cubicBezTo>
                    <a:cubicBezTo>
                      <a:pt x="687" y="1592"/>
                      <a:pt x="686" y="1594"/>
                      <a:pt x="686" y="1596"/>
                    </a:cubicBezTo>
                    <a:cubicBezTo>
                      <a:pt x="686" y="1597"/>
                      <a:pt x="686" y="1598"/>
                      <a:pt x="685" y="1599"/>
                    </a:cubicBezTo>
                    <a:cubicBezTo>
                      <a:pt x="684" y="1600"/>
                      <a:pt x="683" y="1601"/>
                      <a:pt x="681" y="1601"/>
                    </a:cubicBezTo>
                    <a:cubicBezTo>
                      <a:pt x="680" y="1601"/>
                      <a:pt x="679" y="1601"/>
                      <a:pt x="678" y="1601"/>
                    </a:cubicBezTo>
                    <a:cubicBezTo>
                      <a:pt x="677" y="1601"/>
                      <a:pt x="676" y="1601"/>
                      <a:pt x="675" y="1601"/>
                    </a:cubicBezTo>
                    <a:cubicBezTo>
                      <a:pt x="672" y="1601"/>
                      <a:pt x="670" y="1601"/>
                      <a:pt x="668" y="1601"/>
                    </a:cubicBezTo>
                    <a:cubicBezTo>
                      <a:pt x="667" y="1601"/>
                      <a:pt x="667" y="1600"/>
                      <a:pt x="666" y="1599"/>
                    </a:cubicBezTo>
                    <a:cubicBezTo>
                      <a:pt x="666" y="1598"/>
                      <a:pt x="666" y="1596"/>
                      <a:pt x="666" y="1595"/>
                    </a:cubicBezTo>
                    <a:cubicBezTo>
                      <a:pt x="668" y="1589"/>
                      <a:pt x="668" y="1583"/>
                      <a:pt x="668" y="1576"/>
                    </a:cubicBezTo>
                    <a:cubicBezTo>
                      <a:pt x="668" y="1574"/>
                      <a:pt x="668" y="1573"/>
                      <a:pt x="669" y="1571"/>
                    </a:cubicBezTo>
                    <a:cubicBezTo>
                      <a:pt x="670" y="1570"/>
                      <a:pt x="671" y="1568"/>
                      <a:pt x="672" y="1568"/>
                    </a:cubicBezTo>
                    <a:cubicBezTo>
                      <a:pt x="678" y="1567"/>
                      <a:pt x="683" y="1566"/>
                      <a:pt x="688" y="1565"/>
                    </a:cubicBezTo>
                    <a:close/>
                    <a:moveTo>
                      <a:pt x="677" y="640"/>
                    </a:moveTo>
                    <a:cubicBezTo>
                      <a:pt x="677" y="640"/>
                      <a:pt x="677" y="640"/>
                      <a:pt x="678" y="640"/>
                    </a:cubicBezTo>
                    <a:cubicBezTo>
                      <a:pt x="678" y="640"/>
                      <a:pt x="679" y="640"/>
                      <a:pt x="679" y="640"/>
                    </a:cubicBezTo>
                    <a:cubicBezTo>
                      <a:pt x="679" y="641"/>
                      <a:pt x="679" y="641"/>
                      <a:pt x="679" y="641"/>
                    </a:cubicBezTo>
                    <a:cubicBezTo>
                      <a:pt x="681" y="644"/>
                      <a:pt x="684" y="646"/>
                      <a:pt x="686" y="649"/>
                    </a:cubicBezTo>
                    <a:cubicBezTo>
                      <a:pt x="688" y="650"/>
                      <a:pt x="687" y="652"/>
                      <a:pt x="686" y="653"/>
                    </a:cubicBezTo>
                    <a:cubicBezTo>
                      <a:pt x="683" y="654"/>
                      <a:pt x="680" y="653"/>
                      <a:pt x="678" y="651"/>
                    </a:cubicBezTo>
                    <a:cubicBezTo>
                      <a:pt x="677" y="650"/>
                      <a:pt x="677" y="648"/>
                      <a:pt x="678" y="647"/>
                    </a:cubicBezTo>
                    <a:cubicBezTo>
                      <a:pt x="678" y="646"/>
                      <a:pt x="678" y="646"/>
                      <a:pt x="678" y="645"/>
                    </a:cubicBezTo>
                    <a:cubicBezTo>
                      <a:pt x="678" y="644"/>
                      <a:pt x="679" y="642"/>
                      <a:pt x="679" y="641"/>
                    </a:cubicBezTo>
                    <a:cubicBezTo>
                      <a:pt x="679" y="641"/>
                      <a:pt x="679" y="641"/>
                      <a:pt x="679" y="641"/>
                    </a:cubicBezTo>
                    <a:cubicBezTo>
                      <a:pt x="678" y="641"/>
                      <a:pt x="678" y="640"/>
                      <a:pt x="678" y="640"/>
                    </a:cubicBezTo>
                    <a:cubicBezTo>
                      <a:pt x="677" y="640"/>
                      <a:pt x="676" y="640"/>
                      <a:pt x="676" y="640"/>
                    </a:cubicBezTo>
                    <a:cubicBezTo>
                      <a:pt x="675" y="639"/>
                      <a:pt x="676" y="639"/>
                      <a:pt x="677" y="640"/>
                    </a:cubicBezTo>
                    <a:close/>
                    <a:moveTo>
                      <a:pt x="667" y="611"/>
                    </a:moveTo>
                    <a:cubicBezTo>
                      <a:pt x="667" y="611"/>
                      <a:pt x="668" y="610"/>
                      <a:pt x="668" y="611"/>
                    </a:cubicBezTo>
                    <a:cubicBezTo>
                      <a:pt x="670" y="612"/>
                      <a:pt x="669" y="613"/>
                      <a:pt x="668" y="613"/>
                    </a:cubicBezTo>
                    <a:cubicBezTo>
                      <a:pt x="667" y="613"/>
                      <a:pt x="667" y="612"/>
                      <a:pt x="667" y="612"/>
                    </a:cubicBezTo>
                    <a:cubicBezTo>
                      <a:pt x="667" y="612"/>
                      <a:pt x="667" y="611"/>
                      <a:pt x="667" y="611"/>
                    </a:cubicBezTo>
                    <a:close/>
                    <a:moveTo>
                      <a:pt x="670" y="854"/>
                    </a:moveTo>
                    <a:cubicBezTo>
                      <a:pt x="669" y="854"/>
                      <a:pt x="669" y="855"/>
                      <a:pt x="669" y="855"/>
                    </a:cubicBezTo>
                    <a:cubicBezTo>
                      <a:pt x="669" y="855"/>
                      <a:pt x="668" y="855"/>
                      <a:pt x="668" y="855"/>
                    </a:cubicBezTo>
                    <a:cubicBezTo>
                      <a:pt x="668" y="854"/>
                      <a:pt x="668" y="854"/>
                      <a:pt x="668" y="854"/>
                    </a:cubicBezTo>
                    <a:cubicBezTo>
                      <a:pt x="669" y="854"/>
                      <a:pt x="669" y="854"/>
                      <a:pt x="670" y="854"/>
                    </a:cubicBezTo>
                    <a:close/>
                    <a:moveTo>
                      <a:pt x="629" y="571"/>
                    </a:moveTo>
                    <a:cubicBezTo>
                      <a:pt x="631" y="570"/>
                      <a:pt x="633" y="570"/>
                      <a:pt x="635" y="568"/>
                    </a:cubicBezTo>
                    <a:cubicBezTo>
                      <a:pt x="636" y="567"/>
                      <a:pt x="636" y="567"/>
                      <a:pt x="637" y="566"/>
                    </a:cubicBezTo>
                    <a:cubicBezTo>
                      <a:pt x="637" y="566"/>
                      <a:pt x="637" y="567"/>
                      <a:pt x="637" y="568"/>
                    </a:cubicBezTo>
                    <a:cubicBezTo>
                      <a:pt x="639" y="574"/>
                      <a:pt x="642" y="579"/>
                      <a:pt x="645" y="584"/>
                    </a:cubicBezTo>
                    <a:cubicBezTo>
                      <a:pt x="647" y="585"/>
                      <a:pt x="647" y="588"/>
                      <a:pt x="648" y="590"/>
                    </a:cubicBezTo>
                    <a:cubicBezTo>
                      <a:pt x="647" y="591"/>
                      <a:pt x="646" y="593"/>
                      <a:pt x="645" y="594"/>
                    </a:cubicBezTo>
                    <a:cubicBezTo>
                      <a:pt x="645" y="595"/>
                      <a:pt x="644" y="596"/>
                      <a:pt x="643" y="596"/>
                    </a:cubicBezTo>
                    <a:cubicBezTo>
                      <a:pt x="641" y="596"/>
                      <a:pt x="641" y="595"/>
                      <a:pt x="641" y="594"/>
                    </a:cubicBezTo>
                    <a:cubicBezTo>
                      <a:pt x="640" y="589"/>
                      <a:pt x="638" y="586"/>
                      <a:pt x="633" y="584"/>
                    </a:cubicBezTo>
                    <a:cubicBezTo>
                      <a:pt x="630" y="582"/>
                      <a:pt x="628" y="579"/>
                      <a:pt x="626" y="575"/>
                    </a:cubicBezTo>
                    <a:cubicBezTo>
                      <a:pt x="626" y="573"/>
                      <a:pt x="626" y="571"/>
                      <a:pt x="629" y="571"/>
                    </a:cubicBezTo>
                    <a:close/>
                    <a:moveTo>
                      <a:pt x="639" y="827"/>
                    </a:moveTo>
                    <a:cubicBezTo>
                      <a:pt x="638" y="827"/>
                      <a:pt x="638" y="828"/>
                      <a:pt x="637" y="828"/>
                    </a:cubicBezTo>
                    <a:cubicBezTo>
                      <a:pt x="637" y="827"/>
                      <a:pt x="637" y="827"/>
                      <a:pt x="637" y="826"/>
                    </a:cubicBezTo>
                    <a:cubicBezTo>
                      <a:pt x="637" y="826"/>
                      <a:pt x="638" y="826"/>
                      <a:pt x="638" y="826"/>
                    </a:cubicBezTo>
                    <a:cubicBezTo>
                      <a:pt x="638" y="826"/>
                      <a:pt x="639" y="827"/>
                      <a:pt x="639" y="827"/>
                    </a:cubicBezTo>
                    <a:close/>
                    <a:moveTo>
                      <a:pt x="620" y="534"/>
                    </a:moveTo>
                    <a:cubicBezTo>
                      <a:pt x="621" y="535"/>
                      <a:pt x="622" y="535"/>
                      <a:pt x="623" y="535"/>
                    </a:cubicBezTo>
                    <a:cubicBezTo>
                      <a:pt x="623" y="536"/>
                      <a:pt x="623" y="537"/>
                      <a:pt x="624" y="538"/>
                    </a:cubicBezTo>
                    <a:cubicBezTo>
                      <a:pt x="624" y="538"/>
                      <a:pt x="623" y="538"/>
                      <a:pt x="623" y="539"/>
                    </a:cubicBezTo>
                    <a:cubicBezTo>
                      <a:pt x="622" y="538"/>
                      <a:pt x="621" y="538"/>
                      <a:pt x="620" y="537"/>
                    </a:cubicBezTo>
                    <a:cubicBezTo>
                      <a:pt x="620" y="536"/>
                      <a:pt x="620" y="535"/>
                      <a:pt x="620" y="534"/>
                    </a:cubicBezTo>
                    <a:close/>
                    <a:moveTo>
                      <a:pt x="585" y="442"/>
                    </a:moveTo>
                    <a:cubicBezTo>
                      <a:pt x="586" y="441"/>
                      <a:pt x="586" y="441"/>
                      <a:pt x="587" y="440"/>
                    </a:cubicBezTo>
                    <a:cubicBezTo>
                      <a:pt x="586" y="441"/>
                      <a:pt x="586" y="441"/>
                      <a:pt x="585" y="442"/>
                    </a:cubicBezTo>
                    <a:cubicBezTo>
                      <a:pt x="586" y="443"/>
                      <a:pt x="585" y="443"/>
                      <a:pt x="585" y="442"/>
                    </a:cubicBezTo>
                    <a:cubicBezTo>
                      <a:pt x="585" y="442"/>
                      <a:pt x="585" y="442"/>
                      <a:pt x="585" y="442"/>
                    </a:cubicBezTo>
                    <a:close/>
                    <a:moveTo>
                      <a:pt x="583" y="489"/>
                    </a:moveTo>
                    <a:cubicBezTo>
                      <a:pt x="583" y="489"/>
                      <a:pt x="583" y="489"/>
                      <a:pt x="583" y="489"/>
                    </a:cubicBezTo>
                    <a:cubicBezTo>
                      <a:pt x="583" y="489"/>
                      <a:pt x="583" y="489"/>
                      <a:pt x="583" y="490"/>
                    </a:cubicBezTo>
                    <a:cubicBezTo>
                      <a:pt x="583" y="490"/>
                      <a:pt x="583" y="490"/>
                      <a:pt x="583" y="489"/>
                    </a:cubicBezTo>
                    <a:cubicBezTo>
                      <a:pt x="583" y="489"/>
                      <a:pt x="582" y="489"/>
                      <a:pt x="582" y="489"/>
                    </a:cubicBezTo>
                    <a:cubicBezTo>
                      <a:pt x="582" y="488"/>
                      <a:pt x="582" y="488"/>
                      <a:pt x="582" y="488"/>
                    </a:cubicBezTo>
                    <a:lnTo>
                      <a:pt x="583" y="489"/>
                    </a:lnTo>
                    <a:close/>
                    <a:moveTo>
                      <a:pt x="580" y="596"/>
                    </a:moveTo>
                    <a:cubicBezTo>
                      <a:pt x="579" y="595"/>
                      <a:pt x="579" y="594"/>
                      <a:pt x="579" y="593"/>
                    </a:cubicBezTo>
                    <a:cubicBezTo>
                      <a:pt x="580" y="589"/>
                      <a:pt x="582" y="585"/>
                      <a:pt x="586" y="583"/>
                    </a:cubicBezTo>
                    <a:cubicBezTo>
                      <a:pt x="586" y="583"/>
                      <a:pt x="587" y="583"/>
                      <a:pt x="587" y="583"/>
                    </a:cubicBezTo>
                    <a:cubicBezTo>
                      <a:pt x="588" y="583"/>
                      <a:pt x="589" y="584"/>
                      <a:pt x="590" y="584"/>
                    </a:cubicBezTo>
                    <a:cubicBezTo>
                      <a:pt x="594" y="587"/>
                      <a:pt x="597" y="590"/>
                      <a:pt x="600" y="592"/>
                    </a:cubicBezTo>
                    <a:cubicBezTo>
                      <a:pt x="601" y="593"/>
                      <a:pt x="602" y="594"/>
                      <a:pt x="603" y="595"/>
                    </a:cubicBezTo>
                    <a:cubicBezTo>
                      <a:pt x="610" y="602"/>
                      <a:pt x="609" y="609"/>
                      <a:pt x="600" y="614"/>
                    </a:cubicBezTo>
                    <a:cubicBezTo>
                      <a:pt x="600" y="614"/>
                      <a:pt x="599" y="615"/>
                      <a:pt x="599" y="615"/>
                    </a:cubicBezTo>
                    <a:cubicBezTo>
                      <a:pt x="596" y="616"/>
                      <a:pt x="594" y="616"/>
                      <a:pt x="593" y="615"/>
                    </a:cubicBezTo>
                    <a:cubicBezTo>
                      <a:pt x="588" y="609"/>
                      <a:pt x="584" y="602"/>
                      <a:pt x="580" y="596"/>
                    </a:cubicBezTo>
                    <a:close/>
                    <a:moveTo>
                      <a:pt x="601" y="978"/>
                    </a:moveTo>
                    <a:cubicBezTo>
                      <a:pt x="601" y="979"/>
                      <a:pt x="599" y="980"/>
                      <a:pt x="598" y="980"/>
                    </a:cubicBezTo>
                    <a:cubicBezTo>
                      <a:pt x="597" y="981"/>
                      <a:pt x="595" y="980"/>
                      <a:pt x="594" y="980"/>
                    </a:cubicBezTo>
                    <a:cubicBezTo>
                      <a:pt x="593" y="980"/>
                      <a:pt x="592" y="980"/>
                      <a:pt x="592" y="980"/>
                    </a:cubicBezTo>
                    <a:cubicBezTo>
                      <a:pt x="590" y="980"/>
                      <a:pt x="588" y="980"/>
                      <a:pt x="586" y="980"/>
                    </a:cubicBezTo>
                    <a:cubicBezTo>
                      <a:pt x="584" y="980"/>
                      <a:pt x="583" y="979"/>
                      <a:pt x="583" y="977"/>
                    </a:cubicBezTo>
                    <a:cubicBezTo>
                      <a:pt x="584" y="976"/>
                      <a:pt x="585" y="974"/>
                      <a:pt x="586" y="974"/>
                    </a:cubicBezTo>
                    <a:cubicBezTo>
                      <a:pt x="590" y="971"/>
                      <a:pt x="595" y="972"/>
                      <a:pt x="600" y="972"/>
                    </a:cubicBezTo>
                    <a:cubicBezTo>
                      <a:pt x="603" y="972"/>
                      <a:pt x="604" y="975"/>
                      <a:pt x="601" y="978"/>
                    </a:cubicBezTo>
                    <a:close/>
                    <a:moveTo>
                      <a:pt x="760" y="961"/>
                    </a:moveTo>
                    <a:cubicBezTo>
                      <a:pt x="758" y="962"/>
                      <a:pt x="756" y="963"/>
                      <a:pt x="754" y="964"/>
                    </a:cubicBezTo>
                    <a:cubicBezTo>
                      <a:pt x="751" y="966"/>
                      <a:pt x="747" y="968"/>
                      <a:pt x="743" y="966"/>
                    </a:cubicBezTo>
                    <a:cubicBezTo>
                      <a:pt x="738" y="964"/>
                      <a:pt x="734" y="965"/>
                      <a:pt x="729" y="967"/>
                    </a:cubicBezTo>
                    <a:cubicBezTo>
                      <a:pt x="726" y="968"/>
                      <a:pt x="722" y="968"/>
                      <a:pt x="719" y="967"/>
                    </a:cubicBezTo>
                    <a:cubicBezTo>
                      <a:pt x="713" y="965"/>
                      <a:pt x="707" y="963"/>
                      <a:pt x="700" y="960"/>
                    </a:cubicBezTo>
                    <a:cubicBezTo>
                      <a:pt x="699" y="960"/>
                      <a:pt x="698" y="959"/>
                      <a:pt x="696" y="958"/>
                    </a:cubicBezTo>
                    <a:cubicBezTo>
                      <a:pt x="695" y="957"/>
                      <a:pt x="695" y="956"/>
                      <a:pt x="694" y="956"/>
                    </a:cubicBezTo>
                    <a:cubicBezTo>
                      <a:pt x="688" y="955"/>
                      <a:pt x="682" y="952"/>
                      <a:pt x="677" y="951"/>
                    </a:cubicBezTo>
                    <a:cubicBezTo>
                      <a:pt x="666" y="950"/>
                      <a:pt x="655" y="952"/>
                      <a:pt x="644" y="956"/>
                    </a:cubicBezTo>
                    <a:cubicBezTo>
                      <a:pt x="640" y="957"/>
                      <a:pt x="637" y="960"/>
                      <a:pt x="634" y="964"/>
                    </a:cubicBezTo>
                    <a:cubicBezTo>
                      <a:pt x="632" y="966"/>
                      <a:pt x="629" y="967"/>
                      <a:pt x="627" y="966"/>
                    </a:cubicBezTo>
                    <a:cubicBezTo>
                      <a:pt x="621" y="964"/>
                      <a:pt x="615" y="965"/>
                      <a:pt x="609" y="965"/>
                    </a:cubicBezTo>
                    <a:cubicBezTo>
                      <a:pt x="600" y="965"/>
                      <a:pt x="594" y="962"/>
                      <a:pt x="590" y="954"/>
                    </a:cubicBezTo>
                    <a:cubicBezTo>
                      <a:pt x="589" y="951"/>
                      <a:pt x="588" y="949"/>
                      <a:pt x="587" y="946"/>
                    </a:cubicBezTo>
                    <a:cubicBezTo>
                      <a:pt x="586" y="945"/>
                      <a:pt x="586" y="943"/>
                      <a:pt x="587" y="941"/>
                    </a:cubicBezTo>
                    <a:cubicBezTo>
                      <a:pt x="588" y="938"/>
                      <a:pt x="588" y="934"/>
                      <a:pt x="591" y="931"/>
                    </a:cubicBezTo>
                    <a:cubicBezTo>
                      <a:pt x="594" y="928"/>
                      <a:pt x="596" y="925"/>
                      <a:pt x="596" y="921"/>
                    </a:cubicBezTo>
                    <a:cubicBezTo>
                      <a:pt x="596" y="918"/>
                      <a:pt x="596" y="914"/>
                      <a:pt x="596" y="911"/>
                    </a:cubicBezTo>
                    <a:cubicBezTo>
                      <a:pt x="597" y="909"/>
                      <a:pt x="598" y="907"/>
                      <a:pt x="600" y="906"/>
                    </a:cubicBezTo>
                    <a:cubicBezTo>
                      <a:pt x="604" y="905"/>
                      <a:pt x="606" y="902"/>
                      <a:pt x="607" y="898"/>
                    </a:cubicBezTo>
                    <a:cubicBezTo>
                      <a:pt x="607" y="895"/>
                      <a:pt x="608" y="893"/>
                      <a:pt x="609" y="891"/>
                    </a:cubicBezTo>
                    <a:cubicBezTo>
                      <a:pt x="612" y="887"/>
                      <a:pt x="616" y="882"/>
                      <a:pt x="620" y="877"/>
                    </a:cubicBezTo>
                    <a:cubicBezTo>
                      <a:pt x="621" y="875"/>
                      <a:pt x="625" y="874"/>
                      <a:pt x="627" y="875"/>
                    </a:cubicBezTo>
                    <a:cubicBezTo>
                      <a:pt x="628" y="876"/>
                      <a:pt x="628" y="876"/>
                      <a:pt x="629" y="876"/>
                    </a:cubicBezTo>
                    <a:cubicBezTo>
                      <a:pt x="634" y="881"/>
                      <a:pt x="640" y="883"/>
                      <a:pt x="648" y="883"/>
                    </a:cubicBezTo>
                    <a:cubicBezTo>
                      <a:pt x="650" y="883"/>
                      <a:pt x="651" y="886"/>
                      <a:pt x="649" y="887"/>
                    </a:cubicBezTo>
                    <a:cubicBezTo>
                      <a:pt x="648" y="889"/>
                      <a:pt x="646" y="890"/>
                      <a:pt x="645" y="892"/>
                    </a:cubicBezTo>
                    <a:cubicBezTo>
                      <a:pt x="644" y="893"/>
                      <a:pt x="644" y="895"/>
                      <a:pt x="646" y="896"/>
                    </a:cubicBezTo>
                    <a:cubicBezTo>
                      <a:pt x="647" y="896"/>
                      <a:pt x="648" y="897"/>
                      <a:pt x="649" y="897"/>
                    </a:cubicBezTo>
                    <a:cubicBezTo>
                      <a:pt x="652" y="899"/>
                      <a:pt x="654" y="901"/>
                      <a:pt x="654" y="905"/>
                    </a:cubicBezTo>
                    <a:cubicBezTo>
                      <a:pt x="655" y="909"/>
                      <a:pt x="659" y="911"/>
                      <a:pt x="663" y="909"/>
                    </a:cubicBezTo>
                    <a:cubicBezTo>
                      <a:pt x="664" y="909"/>
                      <a:pt x="666" y="908"/>
                      <a:pt x="667" y="907"/>
                    </a:cubicBezTo>
                    <a:cubicBezTo>
                      <a:pt x="670" y="906"/>
                      <a:pt x="673" y="904"/>
                      <a:pt x="676" y="903"/>
                    </a:cubicBezTo>
                    <a:cubicBezTo>
                      <a:pt x="680" y="900"/>
                      <a:pt x="684" y="899"/>
                      <a:pt x="689" y="899"/>
                    </a:cubicBezTo>
                    <a:cubicBezTo>
                      <a:pt x="690" y="899"/>
                      <a:pt x="691" y="898"/>
                      <a:pt x="692" y="898"/>
                    </a:cubicBezTo>
                    <a:cubicBezTo>
                      <a:pt x="693" y="897"/>
                      <a:pt x="694" y="895"/>
                      <a:pt x="693" y="894"/>
                    </a:cubicBezTo>
                    <a:cubicBezTo>
                      <a:pt x="693" y="892"/>
                      <a:pt x="691" y="891"/>
                      <a:pt x="690" y="891"/>
                    </a:cubicBezTo>
                    <a:cubicBezTo>
                      <a:pt x="689" y="891"/>
                      <a:pt x="689" y="891"/>
                      <a:pt x="688" y="891"/>
                    </a:cubicBezTo>
                    <a:cubicBezTo>
                      <a:pt x="676" y="892"/>
                      <a:pt x="676" y="892"/>
                      <a:pt x="669" y="883"/>
                    </a:cubicBezTo>
                    <a:cubicBezTo>
                      <a:pt x="668" y="883"/>
                      <a:pt x="668" y="883"/>
                      <a:pt x="668" y="883"/>
                    </a:cubicBezTo>
                    <a:cubicBezTo>
                      <a:pt x="668" y="882"/>
                      <a:pt x="668" y="882"/>
                      <a:pt x="668" y="882"/>
                    </a:cubicBezTo>
                    <a:cubicBezTo>
                      <a:pt x="668" y="882"/>
                      <a:pt x="668" y="882"/>
                      <a:pt x="669" y="883"/>
                    </a:cubicBezTo>
                    <a:cubicBezTo>
                      <a:pt x="669" y="883"/>
                      <a:pt x="669" y="883"/>
                      <a:pt x="669" y="883"/>
                    </a:cubicBezTo>
                    <a:cubicBezTo>
                      <a:pt x="673" y="878"/>
                      <a:pt x="678" y="874"/>
                      <a:pt x="685" y="873"/>
                    </a:cubicBezTo>
                    <a:cubicBezTo>
                      <a:pt x="689" y="872"/>
                      <a:pt x="692" y="871"/>
                      <a:pt x="695" y="868"/>
                    </a:cubicBezTo>
                    <a:cubicBezTo>
                      <a:pt x="701" y="863"/>
                      <a:pt x="707" y="862"/>
                      <a:pt x="715" y="863"/>
                    </a:cubicBezTo>
                    <a:cubicBezTo>
                      <a:pt x="715" y="863"/>
                      <a:pt x="716" y="863"/>
                      <a:pt x="717" y="863"/>
                    </a:cubicBezTo>
                    <a:cubicBezTo>
                      <a:pt x="717" y="863"/>
                      <a:pt x="717" y="863"/>
                      <a:pt x="717" y="863"/>
                    </a:cubicBezTo>
                    <a:cubicBezTo>
                      <a:pt x="718" y="862"/>
                      <a:pt x="718" y="862"/>
                      <a:pt x="718" y="862"/>
                    </a:cubicBezTo>
                    <a:cubicBezTo>
                      <a:pt x="718" y="863"/>
                      <a:pt x="718" y="863"/>
                      <a:pt x="718" y="863"/>
                    </a:cubicBezTo>
                    <a:cubicBezTo>
                      <a:pt x="718" y="863"/>
                      <a:pt x="717" y="863"/>
                      <a:pt x="717" y="863"/>
                    </a:cubicBezTo>
                    <a:cubicBezTo>
                      <a:pt x="715" y="865"/>
                      <a:pt x="712" y="868"/>
                      <a:pt x="709" y="871"/>
                    </a:cubicBezTo>
                    <a:cubicBezTo>
                      <a:pt x="707" y="872"/>
                      <a:pt x="708" y="874"/>
                      <a:pt x="709" y="877"/>
                    </a:cubicBezTo>
                    <a:cubicBezTo>
                      <a:pt x="709" y="878"/>
                      <a:pt x="710" y="880"/>
                      <a:pt x="709" y="881"/>
                    </a:cubicBezTo>
                    <a:cubicBezTo>
                      <a:pt x="706" y="886"/>
                      <a:pt x="704" y="891"/>
                      <a:pt x="699" y="894"/>
                    </a:cubicBezTo>
                    <a:cubicBezTo>
                      <a:pt x="699" y="894"/>
                      <a:pt x="698" y="896"/>
                      <a:pt x="699" y="897"/>
                    </a:cubicBezTo>
                    <a:cubicBezTo>
                      <a:pt x="702" y="902"/>
                      <a:pt x="705" y="905"/>
                      <a:pt x="711" y="907"/>
                    </a:cubicBezTo>
                    <a:cubicBezTo>
                      <a:pt x="718" y="909"/>
                      <a:pt x="724" y="913"/>
                      <a:pt x="729" y="918"/>
                    </a:cubicBezTo>
                    <a:cubicBezTo>
                      <a:pt x="736" y="924"/>
                      <a:pt x="743" y="928"/>
                      <a:pt x="751" y="932"/>
                    </a:cubicBezTo>
                    <a:cubicBezTo>
                      <a:pt x="759" y="936"/>
                      <a:pt x="763" y="943"/>
                      <a:pt x="764" y="952"/>
                    </a:cubicBezTo>
                    <a:cubicBezTo>
                      <a:pt x="764" y="956"/>
                      <a:pt x="763" y="959"/>
                      <a:pt x="760" y="961"/>
                    </a:cubicBezTo>
                    <a:close/>
                    <a:moveTo>
                      <a:pt x="826" y="704"/>
                    </a:moveTo>
                    <a:cubicBezTo>
                      <a:pt x="827" y="703"/>
                      <a:pt x="827" y="703"/>
                      <a:pt x="827" y="703"/>
                    </a:cubicBezTo>
                    <a:cubicBezTo>
                      <a:pt x="827" y="704"/>
                      <a:pt x="827" y="704"/>
                      <a:pt x="827" y="704"/>
                    </a:cubicBezTo>
                    <a:lnTo>
                      <a:pt x="826" y="704"/>
                    </a:lnTo>
                    <a:close/>
                    <a:moveTo>
                      <a:pt x="937" y="1032"/>
                    </a:moveTo>
                    <a:cubicBezTo>
                      <a:pt x="929" y="1033"/>
                      <a:pt x="922" y="1034"/>
                      <a:pt x="915" y="1034"/>
                    </a:cubicBezTo>
                    <a:cubicBezTo>
                      <a:pt x="914" y="1035"/>
                      <a:pt x="912" y="1035"/>
                      <a:pt x="910" y="1035"/>
                    </a:cubicBezTo>
                    <a:cubicBezTo>
                      <a:pt x="903" y="1034"/>
                      <a:pt x="895" y="1033"/>
                      <a:pt x="889" y="1027"/>
                    </a:cubicBezTo>
                    <a:cubicBezTo>
                      <a:pt x="887" y="1025"/>
                      <a:pt x="885" y="1024"/>
                      <a:pt x="882" y="1024"/>
                    </a:cubicBezTo>
                    <a:cubicBezTo>
                      <a:pt x="880" y="1023"/>
                      <a:pt x="878" y="1023"/>
                      <a:pt x="876" y="1022"/>
                    </a:cubicBezTo>
                    <a:cubicBezTo>
                      <a:pt x="874" y="1022"/>
                      <a:pt x="872" y="1021"/>
                      <a:pt x="872" y="1019"/>
                    </a:cubicBezTo>
                    <a:cubicBezTo>
                      <a:pt x="869" y="1012"/>
                      <a:pt x="866" y="1005"/>
                      <a:pt x="869" y="997"/>
                    </a:cubicBezTo>
                    <a:cubicBezTo>
                      <a:pt x="870" y="994"/>
                      <a:pt x="872" y="990"/>
                      <a:pt x="872" y="986"/>
                    </a:cubicBezTo>
                    <a:cubicBezTo>
                      <a:pt x="873" y="981"/>
                      <a:pt x="876" y="977"/>
                      <a:pt x="880" y="974"/>
                    </a:cubicBezTo>
                    <a:cubicBezTo>
                      <a:pt x="881" y="974"/>
                      <a:pt x="881" y="972"/>
                      <a:pt x="880" y="971"/>
                    </a:cubicBezTo>
                    <a:cubicBezTo>
                      <a:pt x="879" y="971"/>
                      <a:pt x="878" y="970"/>
                      <a:pt x="877" y="970"/>
                    </a:cubicBezTo>
                    <a:cubicBezTo>
                      <a:pt x="872" y="968"/>
                      <a:pt x="868" y="964"/>
                      <a:pt x="866" y="959"/>
                    </a:cubicBezTo>
                    <a:cubicBezTo>
                      <a:pt x="863" y="953"/>
                      <a:pt x="859" y="949"/>
                      <a:pt x="854" y="945"/>
                    </a:cubicBezTo>
                    <a:cubicBezTo>
                      <a:pt x="847" y="940"/>
                      <a:pt x="842" y="933"/>
                      <a:pt x="841" y="925"/>
                    </a:cubicBezTo>
                    <a:cubicBezTo>
                      <a:pt x="839" y="918"/>
                      <a:pt x="836" y="912"/>
                      <a:pt x="830" y="907"/>
                    </a:cubicBezTo>
                    <a:cubicBezTo>
                      <a:pt x="827" y="905"/>
                      <a:pt x="827" y="901"/>
                      <a:pt x="828" y="898"/>
                    </a:cubicBezTo>
                    <a:cubicBezTo>
                      <a:pt x="829" y="895"/>
                      <a:pt x="830" y="892"/>
                      <a:pt x="831" y="889"/>
                    </a:cubicBezTo>
                    <a:cubicBezTo>
                      <a:pt x="832" y="886"/>
                      <a:pt x="834" y="884"/>
                      <a:pt x="836" y="883"/>
                    </a:cubicBezTo>
                    <a:cubicBezTo>
                      <a:pt x="842" y="881"/>
                      <a:pt x="847" y="878"/>
                      <a:pt x="851" y="873"/>
                    </a:cubicBezTo>
                    <a:cubicBezTo>
                      <a:pt x="852" y="871"/>
                      <a:pt x="853" y="870"/>
                      <a:pt x="854" y="869"/>
                    </a:cubicBezTo>
                    <a:cubicBezTo>
                      <a:pt x="860" y="866"/>
                      <a:pt x="867" y="862"/>
                      <a:pt x="873" y="859"/>
                    </a:cubicBezTo>
                    <a:cubicBezTo>
                      <a:pt x="874" y="858"/>
                      <a:pt x="876" y="857"/>
                      <a:pt x="877" y="858"/>
                    </a:cubicBezTo>
                    <a:cubicBezTo>
                      <a:pt x="883" y="860"/>
                      <a:pt x="888" y="860"/>
                      <a:pt x="893" y="859"/>
                    </a:cubicBezTo>
                    <a:cubicBezTo>
                      <a:pt x="896" y="859"/>
                      <a:pt x="898" y="861"/>
                      <a:pt x="900" y="864"/>
                    </a:cubicBezTo>
                    <a:cubicBezTo>
                      <a:pt x="901" y="866"/>
                      <a:pt x="902" y="869"/>
                      <a:pt x="902" y="872"/>
                    </a:cubicBezTo>
                    <a:cubicBezTo>
                      <a:pt x="901" y="875"/>
                      <a:pt x="900" y="878"/>
                      <a:pt x="900" y="881"/>
                    </a:cubicBezTo>
                    <a:cubicBezTo>
                      <a:pt x="900" y="883"/>
                      <a:pt x="899" y="884"/>
                      <a:pt x="897" y="885"/>
                    </a:cubicBezTo>
                    <a:cubicBezTo>
                      <a:pt x="894" y="885"/>
                      <a:pt x="892" y="885"/>
                      <a:pt x="889" y="885"/>
                    </a:cubicBezTo>
                    <a:cubicBezTo>
                      <a:pt x="882" y="886"/>
                      <a:pt x="880" y="888"/>
                      <a:pt x="881" y="896"/>
                    </a:cubicBezTo>
                    <a:cubicBezTo>
                      <a:pt x="881" y="900"/>
                      <a:pt x="881" y="900"/>
                      <a:pt x="878" y="901"/>
                    </a:cubicBezTo>
                    <a:cubicBezTo>
                      <a:pt x="878" y="901"/>
                      <a:pt x="877" y="901"/>
                      <a:pt x="876" y="901"/>
                    </a:cubicBezTo>
                    <a:cubicBezTo>
                      <a:pt x="872" y="903"/>
                      <a:pt x="871" y="904"/>
                      <a:pt x="874" y="906"/>
                    </a:cubicBezTo>
                    <a:cubicBezTo>
                      <a:pt x="877" y="910"/>
                      <a:pt x="881" y="913"/>
                      <a:pt x="883" y="918"/>
                    </a:cubicBezTo>
                    <a:cubicBezTo>
                      <a:pt x="887" y="925"/>
                      <a:pt x="893" y="930"/>
                      <a:pt x="902" y="933"/>
                    </a:cubicBezTo>
                    <a:cubicBezTo>
                      <a:pt x="904" y="933"/>
                      <a:pt x="905" y="935"/>
                      <a:pt x="905" y="937"/>
                    </a:cubicBezTo>
                    <a:cubicBezTo>
                      <a:pt x="905" y="938"/>
                      <a:pt x="905" y="940"/>
                      <a:pt x="905" y="941"/>
                    </a:cubicBezTo>
                    <a:cubicBezTo>
                      <a:pt x="904" y="946"/>
                      <a:pt x="905" y="951"/>
                      <a:pt x="908" y="955"/>
                    </a:cubicBezTo>
                    <a:cubicBezTo>
                      <a:pt x="912" y="959"/>
                      <a:pt x="913" y="964"/>
                      <a:pt x="912" y="970"/>
                    </a:cubicBezTo>
                    <a:cubicBezTo>
                      <a:pt x="912" y="972"/>
                      <a:pt x="912" y="975"/>
                      <a:pt x="913" y="977"/>
                    </a:cubicBezTo>
                    <a:cubicBezTo>
                      <a:pt x="914" y="980"/>
                      <a:pt x="916" y="983"/>
                      <a:pt x="920" y="983"/>
                    </a:cubicBezTo>
                    <a:cubicBezTo>
                      <a:pt x="921" y="983"/>
                      <a:pt x="923" y="983"/>
                      <a:pt x="924" y="984"/>
                    </a:cubicBezTo>
                    <a:cubicBezTo>
                      <a:pt x="925" y="986"/>
                      <a:pt x="924" y="987"/>
                      <a:pt x="924" y="989"/>
                    </a:cubicBezTo>
                    <a:cubicBezTo>
                      <a:pt x="924" y="989"/>
                      <a:pt x="923" y="990"/>
                      <a:pt x="924" y="990"/>
                    </a:cubicBezTo>
                    <a:cubicBezTo>
                      <a:pt x="925" y="992"/>
                      <a:pt x="926" y="993"/>
                      <a:pt x="927" y="994"/>
                    </a:cubicBezTo>
                    <a:cubicBezTo>
                      <a:pt x="931" y="997"/>
                      <a:pt x="933" y="1001"/>
                      <a:pt x="932" y="1005"/>
                    </a:cubicBezTo>
                    <a:cubicBezTo>
                      <a:pt x="932" y="1014"/>
                      <a:pt x="935" y="1021"/>
                      <a:pt x="938" y="1029"/>
                    </a:cubicBezTo>
                    <a:cubicBezTo>
                      <a:pt x="938" y="1031"/>
                      <a:pt x="938" y="1032"/>
                      <a:pt x="937" y="1032"/>
                    </a:cubicBezTo>
                    <a:close/>
                    <a:moveTo>
                      <a:pt x="973" y="332"/>
                    </a:moveTo>
                    <a:cubicBezTo>
                      <a:pt x="972" y="332"/>
                      <a:pt x="972" y="332"/>
                      <a:pt x="972" y="332"/>
                    </a:cubicBezTo>
                    <a:cubicBezTo>
                      <a:pt x="973" y="331"/>
                      <a:pt x="973" y="331"/>
                      <a:pt x="973" y="331"/>
                    </a:cubicBezTo>
                    <a:lnTo>
                      <a:pt x="973" y="332"/>
                    </a:lnTo>
                    <a:close/>
                    <a:moveTo>
                      <a:pt x="1001" y="897"/>
                    </a:moveTo>
                    <a:cubicBezTo>
                      <a:pt x="1000" y="900"/>
                      <a:pt x="994" y="902"/>
                      <a:pt x="991" y="901"/>
                    </a:cubicBezTo>
                    <a:cubicBezTo>
                      <a:pt x="988" y="900"/>
                      <a:pt x="984" y="899"/>
                      <a:pt x="980" y="898"/>
                    </a:cubicBezTo>
                    <a:cubicBezTo>
                      <a:pt x="978" y="897"/>
                      <a:pt x="978" y="895"/>
                      <a:pt x="977" y="893"/>
                    </a:cubicBezTo>
                    <a:cubicBezTo>
                      <a:pt x="976" y="882"/>
                      <a:pt x="987" y="872"/>
                      <a:pt x="997" y="873"/>
                    </a:cubicBezTo>
                    <a:cubicBezTo>
                      <a:pt x="999" y="874"/>
                      <a:pt x="1001" y="874"/>
                      <a:pt x="1002" y="877"/>
                    </a:cubicBezTo>
                    <a:cubicBezTo>
                      <a:pt x="1003" y="879"/>
                      <a:pt x="1004" y="882"/>
                      <a:pt x="1005" y="884"/>
                    </a:cubicBezTo>
                    <a:cubicBezTo>
                      <a:pt x="1003" y="888"/>
                      <a:pt x="1002" y="893"/>
                      <a:pt x="1001" y="897"/>
                    </a:cubicBezTo>
                    <a:close/>
                    <a:moveTo>
                      <a:pt x="1070" y="375"/>
                    </a:moveTo>
                    <a:cubicBezTo>
                      <a:pt x="1070" y="375"/>
                      <a:pt x="1070" y="375"/>
                      <a:pt x="1069" y="375"/>
                    </a:cubicBezTo>
                    <a:cubicBezTo>
                      <a:pt x="1066" y="369"/>
                      <a:pt x="1061" y="364"/>
                      <a:pt x="1057" y="358"/>
                    </a:cubicBezTo>
                    <a:cubicBezTo>
                      <a:pt x="1056" y="358"/>
                      <a:pt x="1056" y="357"/>
                      <a:pt x="1057" y="357"/>
                    </a:cubicBezTo>
                    <a:cubicBezTo>
                      <a:pt x="1057" y="356"/>
                      <a:pt x="1059" y="355"/>
                      <a:pt x="1059" y="356"/>
                    </a:cubicBezTo>
                    <a:cubicBezTo>
                      <a:pt x="1061" y="356"/>
                      <a:pt x="1063" y="357"/>
                      <a:pt x="1065" y="358"/>
                    </a:cubicBezTo>
                    <a:cubicBezTo>
                      <a:pt x="1067" y="360"/>
                      <a:pt x="1069" y="363"/>
                      <a:pt x="1071" y="366"/>
                    </a:cubicBezTo>
                    <a:cubicBezTo>
                      <a:pt x="1073" y="367"/>
                      <a:pt x="1072" y="372"/>
                      <a:pt x="1070" y="375"/>
                    </a:cubicBezTo>
                    <a:close/>
                    <a:moveTo>
                      <a:pt x="1075" y="388"/>
                    </a:moveTo>
                    <a:cubicBezTo>
                      <a:pt x="1075" y="388"/>
                      <a:pt x="1074" y="388"/>
                      <a:pt x="1074" y="387"/>
                    </a:cubicBezTo>
                    <a:cubicBezTo>
                      <a:pt x="1074" y="386"/>
                      <a:pt x="1074" y="386"/>
                      <a:pt x="1076" y="387"/>
                    </a:cubicBezTo>
                    <a:cubicBezTo>
                      <a:pt x="1075" y="387"/>
                      <a:pt x="1075" y="388"/>
                      <a:pt x="1075" y="388"/>
                    </a:cubicBezTo>
                    <a:close/>
                    <a:moveTo>
                      <a:pt x="1100" y="956"/>
                    </a:moveTo>
                    <a:cubicBezTo>
                      <a:pt x="1099" y="955"/>
                      <a:pt x="1099" y="955"/>
                      <a:pt x="1099" y="955"/>
                    </a:cubicBezTo>
                    <a:cubicBezTo>
                      <a:pt x="1100" y="955"/>
                      <a:pt x="1100" y="955"/>
                      <a:pt x="1100" y="955"/>
                    </a:cubicBezTo>
                    <a:lnTo>
                      <a:pt x="1100" y="956"/>
                    </a:lnTo>
                    <a:close/>
                    <a:moveTo>
                      <a:pt x="1108" y="307"/>
                    </a:moveTo>
                    <a:cubicBezTo>
                      <a:pt x="1107" y="309"/>
                      <a:pt x="1105" y="309"/>
                      <a:pt x="1104" y="308"/>
                    </a:cubicBezTo>
                    <a:cubicBezTo>
                      <a:pt x="1104" y="308"/>
                      <a:pt x="1104" y="307"/>
                      <a:pt x="1104" y="307"/>
                    </a:cubicBezTo>
                    <a:cubicBezTo>
                      <a:pt x="1105" y="305"/>
                      <a:pt x="1106" y="304"/>
                      <a:pt x="1108" y="304"/>
                    </a:cubicBezTo>
                    <a:cubicBezTo>
                      <a:pt x="1108" y="305"/>
                      <a:pt x="1108" y="305"/>
                      <a:pt x="1108" y="306"/>
                    </a:cubicBezTo>
                    <a:cubicBezTo>
                      <a:pt x="1108" y="306"/>
                      <a:pt x="1108" y="307"/>
                      <a:pt x="1108" y="307"/>
                    </a:cubicBezTo>
                    <a:close/>
                    <a:moveTo>
                      <a:pt x="1177" y="78"/>
                    </a:moveTo>
                    <a:cubicBezTo>
                      <a:pt x="1179" y="79"/>
                      <a:pt x="1180" y="80"/>
                      <a:pt x="1181" y="81"/>
                    </a:cubicBezTo>
                    <a:cubicBezTo>
                      <a:pt x="1181" y="82"/>
                      <a:pt x="1181" y="82"/>
                      <a:pt x="1181" y="82"/>
                    </a:cubicBezTo>
                    <a:cubicBezTo>
                      <a:pt x="1181" y="82"/>
                      <a:pt x="1181" y="82"/>
                      <a:pt x="1181" y="82"/>
                    </a:cubicBezTo>
                    <a:cubicBezTo>
                      <a:pt x="1179" y="81"/>
                      <a:pt x="1178" y="80"/>
                      <a:pt x="1177" y="79"/>
                    </a:cubicBezTo>
                    <a:cubicBezTo>
                      <a:pt x="1177" y="78"/>
                      <a:pt x="1177" y="78"/>
                      <a:pt x="1176" y="78"/>
                    </a:cubicBezTo>
                    <a:cubicBezTo>
                      <a:pt x="1177" y="78"/>
                      <a:pt x="1177" y="78"/>
                      <a:pt x="1177" y="78"/>
                    </a:cubicBezTo>
                    <a:close/>
                    <a:moveTo>
                      <a:pt x="1176" y="688"/>
                    </a:moveTo>
                    <a:cubicBezTo>
                      <a:pt x="1177" y="688"/>
                      <a:pt x="1177" y="688"/>
                      <a:pt x="1177" y="689"/>
                    </a:cubicBezTo>
                    <a:cubicBezTo>
                      <a:pt x="1177" y="689"/>
                      <a:pt x="1176" y="690"/>
                      <a:pt x="1176" y="690"/>
                    </a:cubicBezTo>
                    <a:cubicBezTo>
                      <a:pt x="1175" y="690"/>
                      <a:pt x="1174" y="690"/>
                      <a:pt x="1173" y="690"/>
                    </a:cubicBezTo>
                    <a:cubicBezTo>
                      <a:pt x="1173" y="689"/>
                      <a:pt x="1172" y="689"/>
                      <a:pt x="1172" y="689"/>
                    </a:cubicBezTo>
                    <a:cubicBezTo>
                      <a:pt x="1173" y="688"/>
                      <a:pt x="1175" y="688"/>
                      <a:pt x="1176" y="688"/>
                    </a:cubicBezTo>
                    <a:close/>
                    <a:moveTo>
                      <a:pt x="1180" y="856"/>
                    </a:moveTo>
                    <a:cubicBezTo>
                      <a:pt x="1177" y="860"/>
                      <a:pt x="1175" y="864"/>
                      <a:pt x="1174" y="869"/>
                    </a:cubicBezTo>
                    <a:cubicBezTo>
                      <a:pt x="1173" y="869"/>
                      <a:pt x="1172" y="870"/>
                      <a:pt x="1171" y="870"/>
                    </a:cubicBezTo>
                    <a:cubicBezTo>
                      <a:pt x="1170" y="871"/>
                      <a:pt x="1168" y="869"/>
                      <a:pt x="1168" y="867"/>
                    </a:cubicBezTo>
                    <a:cubicBezTo>
                      <a:pt x="1168" y="867"/>
                      <a:pt x="1168" y="866"/>
                      <a:pt x="1168" y="866"/>
                    </a:cubicBezTo>
                    <a:cubicBezTo>
                      <a:pt x="1168" y="861"/>
                      <a:pt x="1169" y="857"/>
                      <a:pt x="1172" y="854"/>
                    </a:cubicBezTo>
                    <a:cubicBezTo>
                      <a:pt x="1174" y="852"/>
                      <a:pt x="1176" y="850"/>
                      <a:pt x="1178" y="848"/>
                    </a:cubicBezTo>
                    <a:cubicBezTo>
                      <a:pt x="1179" y="847"/>
                      <a:pt x="1181" y="847"/>
                      <a:pt x="1182" y="847"/>
                    </a:cubicBezTo>
                    <a:cubicBezTo>
                      <a:pt x="1183" y="847"/>
                      <a:pt x="1184" y="849"/>
                      <a:pt x="1184" y="849"/>
                    </a:cubicBezTo>
                    <a:cubicBezTo>
                      <a:pt x="1183" y="851"/>
                      <a:pt x="1182" y="854"/>
                      <a:pt x="1180" y="856"/>
                    </a:cubicBezTo>
                    <a:close/>
                    <a:moveTo>
                      <a:pt x="1201" y="24"/>
                    </a:moveTo>
                    <a:cubicBezTo>
                      <a:pt x="1201" y="24"/>
                      <a:pt x="1201" y="24"/>
                      <a:pt x="1201" y="24"/>
                    </a:cubicBezTo>
                    <a:cubicBezTo>
                      <a:pt x="1202" y="24"/>
                      <a:pt x="1202" y="24"/>
                      <a:pt x="1202" y="24"/>
                    </a:cubicBezTo>
                    <a:lnTo>
                      <a:pt x="1201" y="24"/>
                    </a:lnTo>
                    <a:close/>
                    <a:moveTo>
                      <a:pt x="1237" y="119"/>
                    </a:moveTo>
                    <a:cubicBezTo>
                      <a:pt x="1237" y="119"/>
                      <a:pt x="1237" y="119"/>
                      <a:pt x="1237" y="119"/>
                    </a:cubicBezTo>
                    <a:cubicBezTo>
                      <a:pt x="1236" y="122"/>
                      <a:pt x="1235" y="125"/>
                      <a:pt x="1235" y="129"/>
                    </a:cubicBezTo>
                    <a:cubicBezTo>
                      <a:pt x="1234" y="131"/>
                      <a:pt x="1233" y="131"/>
                      <a:pt x="1231" y="131"/>
                    </a:cubicBezTo>
                    <a:cubicBezTo>
                      <a:pt x="1227" y="132"/>
                      <a:pt x="1227" y="135"/>
                      <a:pt x="1227" y="138"/>
                    </a:cubicBezTo>
                    <a:cubicBezTo>
                      <a:pt x="1227" y="138"/>
                      <a:pt x="1227" y="138"/>
                      <a:pt x="1227" y="138"/>
                    </a:cubicBezTo>
                    <a:cubicBezTo>
                      <a:pt x="1228" y="139"/>
                      <a:pt x="1229" y="140"/>
                      <a:pt x="1230" y="141"/>
                    </a:cubicBezTo>
                    <a:cubicBezTo>
                      <a:pt x="1232" y="142"/>
                      <a:pt x="1233" y="143"/>
                      <a:pt x="1234" y="144"/>
                    </a:cubicBezTo>
                    <a:cubicBezTo>
                      <a:pt x="1234" y="145"/>
                      <a:pt x="1234" y="145"/>
                      <a:pt x="1234" y="145"/>
                    </a:cubicBezTo>
                    <a:cubicBezTo>
                      <a:pt x="1234" y="145"/>
                      <a:pt x="1234" y="145"/>
                      <a:pt x="1234" y="145"/>
                    </a:cubicBezTo>
                    <a:cubicBezTo>
                      <a:pt x="1232" y="144"/>
                      <a:pt x="1231" y="143"/>
                      <a:pt x="1230" y="142"/>
                    </a:cubicBezTo>
                    <a:cubicBezTo>
                      <a:pt x="1229" y="140"/>
                      <a:pt x="1228" y="139"/>
                      <a:pt x="1227" y="138"/>
                    </a:cubicBezTo>
                    <a:cubicBezTo>
                      <a:pt x="1227" y="138"/>
                      <a:pt x="1227" y="138"/>
                      <a:pt x="1227" y="138"/>
                    </a:cubicBezTo>
                    <a:cubicBezTo>
                      <a:pt x="1224" y="135"/>
                      <a:pt x="1220" y="135"/>
                      <a:pt x="1218" y="132"/>
                    </a:cubicBezTo>
                    <a:cubicBezTo>
                      <a:pt x="1217" y="129"/>
                      <a:pt x="1216" y="126"/>
                      <a:pt x="1215" y="123"/>
                    </a:cubicBezTo>
                    <a:cubicBezTo>
                      <a:pt x="1215" y="121"/>
                      <a:pt x="1215" y="120"/>
                      <a:pt x="1215" y="119"/>
                    </a:cubicBezTo>
                    <a:cubicBezTo>
                      <a:pt x="1215" y="118"/>
                      <a:pt x="1214" y="118"/>
                      <a:pt x="1214" y="118"/>
                    </a:cubicBezTo>
                    <a:cubicBezTo>
                      <a:pt x="1213" y="118"/>
                      <a:pt x="1213" y="118"/>
                      <a:pt x="1213" y="118"/>
                    </a:cubicBezTo>
                    <a:cubicBezTo>
                      <a:pt x="1215" y="118"/>
                      <a:pt x="1215" y="118"/>
                      <a:pt x="1215" y="118"/>
                    </a:cubicBezTo>
                    <a:cubicBezTo>
                      <a:pt x="1215" y="118"/>
                      <a:pt x="1215" y="118"/>
                      <a:pt x="1215" y="119"/>
                    </a:cubicBezTo>
                    <a:cubicBezTo>
                      <a:pt x="1216" y="120"/>
                      <a:pt x="1218" y="121"/>
                      <a:pt x="1220" y="122"/>
                    </a:cubicBezTo>
                    <a:cubicBezTo>
                      <a:pt x="1223" y="123"/>
                      <a:pt x="1227" y="124"/>
                      <a:pt x="1230" y="121"/>
                    </a:cubicBezTo>
                    <a:cubicBezTo>
                      <a:pt x="1232" y="120"/>
                      <a:pt x="1234" y="119"/>
                      <a:pt x="1237" y="119"/>
                    </a:cubicBezTo>
                    <a:cubicBezTo>
                      <a:pt x="1237" y="118"/>
                      <a:pt x="1237" y="118"/>
                      <a:pt x="1237" y="118"/>
                    </a:cubicBezTo>
                    <a:cubicBezTo>
                      <a:pt x="1237" y="118"/>
                      <a:pt x="1237" y="118"/>
                      <a:pt x="1238" y="118"/>
                    </a:cubicBezTo>
                    <a:cubicBezTo>
                      <a:pt x="1237" y="118"/>
                      <a:pt x="1237" y="118"/>
                      <a:pt x="1237" y="119"/>
                    </a:cubicBezTo>
                    <a:close/>
                    <a:moveTo>
                      <a:pt x="1257" y="106"/>
                    </a:moveTo>
                    <a:cubicBezTo>
                      <a:pt x="1253" y="108"/>
                      <a:pt x="1248" y="111"/>
                      <a:pt x="1245" y="114"/>
                    </a:cubicBezTo>
                    <a:cubicBezTo>
                      <a:pt x="1244" y="115"/>
                      <a:pt x="1242" y="114"/>
                      <a:pt x="1241" y="115"/>
                    </a:cubicBezTo>
                    <a:cubicBezTo>
                      <a:pt x="1241" y="115"/>
                      <a:pt x="1241" y="115"/>
                      <a:pt x="1241" y="115"/>
                    </a:cubicBezTo>
                    <a:cubicBezTo>
                      <a:pt x="1240" y="115"/>
                      <a:pt x="1240" y="115"/>
                      <a:pt x="1240" y="116"/>
                    </a:cubicBezTo>
                    <a:cubicBezTo>
                      <a:pt x="1240" y="115"/>
                      <a:pt x="1240" y="115"/>
                      <a:pt x="1240" y="115"/>
                    </a:cubicBezTo>
                    <a:cubicBezTo>
                      <a:pt x="1240" y="115"/>
                      <a:pt x="1241" y="115"/>
                      <a:pt x="1241" y="115"/>
                    </a:cubicBezTo>
                    <a:cubicBezTo>
                      <a:pt x="1242" y="113"/>
                      <a:pt x="1243" y="111"/>
                      <a:pt x="1244" y="110"/>
                    </a:cubicBezTo>
                    <a:cubicBezTo>
                      <a:pt x="1246" y="107"/>
                      <a:pt x="1248" y="104"/>
                      <a:pt x="1251" y="102"/>
                    </a:cubicBezTo>
                    <a:cubicBezTo>
                      <a:pt x="1251" y="102"/>
                      <a:pt x="1251" y="102"/>
                      <a:pt x="1251" y="102"/>
                    </a:cubicBezTo>
                    <a:cubicBezTo>
                      <a:pt x="1250" y="102"/>
                      <a:pt x="1250" y="101"/>
                      <a:pt x="1250" y="101"/>
                    </a:cubicBezTo>
                    <a:cubicBezTo>
                      <a:pt x="1247" y="101"/>
                      <a:pt x="1244" y="101"/>
                      <a:pt x="1242" y="96"/>
                    </a:cubicBezTo>
                    <a:cubicBezTo>
                      <a:pt x="1242" y="96"/>
                      <a:pt x="1243" y="95"/>
                      <a:pt x="1244" y="94"/>
                    </a:cubicBezTo>
                    <a:cubicBezTo>
                      <a:pt x="1244" y="94"/>
                      <a:pt x="1245" y="94"/>
                      <a:pt x="1245" y="94"/>
                    </a:cubicBezTo>
                    <a:cubicBezTo>
                      <a:pt x="1246" y="95"/>
                      <a:pt x="1247" y="96"/>
                      <a:pt x="1247" y="96"/>
                    </a:cubicBezTo>
                    <a:cubicBezTo>
                      <a:pt x="1248" y="98"/>
                      <a:pt x="1249" y="100"/>
                      <a:pt x="1250" y="101"/>
                    </a:cubicBezTo>
                    <a:cubicBezTo>
                      <a:pt x="1251" y="101"/>
                      <a:pt x="1251" y="101"/>
                      <a:pt x="1251" y="101"/>
                    </a:cubicBezTo>
                    <a:cubicBezTo>
                      <a:pt x="1251" y="101"/>
                      <a:pt x="1251" y="102"/>
                      <a:pt x="1251" y="102"/>
                    </a:cubicBezTo>
                    <a:cubicBezTo>
                      <a:pt x="1252" y="102"/>
                      <a:pt x="1254" y="102"/>
                      <a:pt x="1255" y="103"/>
                    </a:cubicBezTo>
                    <a:cubicBezTo>
                      <a:pt x="1256" y="103"/>
                      <a:pt x="1257" y="104"/>
                      <a:pt x="1257" y="105"/>
                    </a:cubicBezTo>
                    <a:cubicBezTo>
                      <a:pt x="1258" y="105"/>
                      <a:pt x="1257" y="106"/>
                      <a:pt x="1257" y="106"/>
                    </a:cubicBezTo>
                    <a:close/>
                    <a:moveTo>
                      <a:pt x="1280" y="104"/>
                    </a:moveTo>
                    <a:cubicBezTo>
                      <a:pt x="1279" y="103"/>
                      <a:pt x="1279" y="103"/>
                      <a:pt x="1279" y="103"/>
                    </a:cubicBezTo>
                    <a:cubicBezTo>
                      <a:pt x="1280" y="103"/>
                      <a:pt x="1280" y="103"/>
                      <a:pt x="1280" y="103"/>
                    </a:cubicBezTo>
                    <a:lnTo>
                      <a:pt x="1280" y="104"/>
                    </a:lnTo>
                    <a:close/>
                    <a:moveTo>
                      <a:pt x="1304" y="820"/>
                    </a:moveTo>
                    <a:cubicBezTo>
                      <a:pt x="1303" y="821"/>
                      <a:pt x="1301" y="822"/>
                      <a:pt x="1299" y="822"/>
                    </a:cubicBezTo>
                    <a:cubicBezTo>
                      <a:pt x="1294" y="820"/>
                      <a:pt x="1289" y="817"/>
                      <a:pt x="1284" y="815"/>
                    </a:cubicBezTo>
                    <a:cubicBezTo>
                      <a:pt x="1282" y="814"/>
                      <a:pt x="1282" y="813"/>
                      <a:pt x="1282" y="810"/>
                    </a:cubicBezTo>
                    <a:cubicBezTo>
                      <a:pt x="1283" y="808"/>
                      <a:pt x="1283" y="806"/>
                      <a:pt x="1284" y="805"/>
                    </a:cubicBezTo>
                    <a:cubicBezTo>
                      <a:pt x="1285" y="804"/>
                      <a:pt x="1286" y="806"/>
                      <a:pt x="1287" y="807"/>
                    </a:cubicBezTo>
                    <a:cubicBezTo>
                      <a:pt x="1289" y="811"/>
                      <a:pt x="1292" y="813"/>
                      <a:pt x="1296" y="814"/>
                    </a:cubicBezTo>
                    <a:cubicBezTo>
                      <a:pt x="1299" y="814"/>
                      <a:pt x="1301" y="816"/>
                      <a:pt x="1303" y="817"/>
                    </a:cubicBezTo>
                    <a:cubicBezTo>
                      <a:pt x="1304" y="817"/>
                      <a:pt x="1304" y="818"/>
                      <a:pt x="1304" y="818"/>
                    </a:cubicBezTo>
                    <a:cubicBezTo>
                      <a:pt x="1304" y="819"/>
                      <a:pt x="1304" y="819"/>
                      <a:pt x="1304" y="820"/>
                    </a:cubicBezTo>
                    <a:close/>
                    <a:moveTo>
                      <a:pt x="1304" y="168"/>
                    </a:moveTo>
                    <a:cubicBezTo>
                      <a:pt x="1303" y="168"/>
                      <a:pt x="1303" y="168"/>
                      <a:pt x="1303" y="168"/>
                    </a:cubicBezTo>
                    <a:cubicBezTo>
                      <a:pt x="1303" y="167"/>
                      <a:pt x="1303" y="167"/>
                      <a:pt x="1303" y="167"/>
                    </a:cubicBezTo>
                    <a:cubicBezTo>
                      <a:pt x="1303" y="167"/>
                      <a:pt x="1303" y="167"/>
                      <a:pt x="1303" y="167"/>
                    </a:cubicBezTo>
                    <a:cubicBezTo>
                      <a:pt x="1304" y="168"/>
                      <a:pt x="1304" y="168"/>
                      <a:pt x="1304" y="168"/>
                    </a:cubicBezTo>
                    <a:cubicBezTo>
                      <a:pt x="1304" y="168"/>
                      <a:pt x="1304" y="168"/>
                      <a:pt x="1304" y="169"/>
                    </a:cubicBezTo>
                    <a:cubicBezTo>
                      <a:pt x="1304" y="169"/>
                      <a:pt x="1304" y="169"/>
                      <a:pt x="1304" y="168"/>
                    </a:cubicBezTo>
                    <a:close/>
                    <a:moveTo>
                      <a:pt x="1392" y="767"/>
                    </a:moveTo>
                    <a:cubicBezTo>
                      <a:pt x="1391" y="769"/>
                      <a:pt x="1388" y="768"/>
                      <a:pt x="1388" y="767"/>
                    </a:cubicBezTo>
                    <a:cubicBezTo>
                      <a:pt x="1387" y="765"/>
                      <a:pt x="1387" y="764"/>
                      <a:pt x="1387" y="762"/>
                    </a:cubicBezTo>
                    <a:cubicBezTo>
                      <a:pt x="1387" y="761"/>
                      <a:pt x="1388" y="761"/>
                      <a:pt x="1389" y="760"/>
                    </a:cubicBezTo>
                    <a:cubicBezTo>
                      <a:pt x="1390" y="759"/>
                      <a:pt x="1392" y="760"/>
                      <a:pt x="1393" y="762"/>
                    </a:cubicBezTo>
                    <a:cubicBezTo>
                      <a:pt x="1393" y="762"/>
                      <a:pt x="1393" y="764"/>
                      <a:pt x="1394" y="765"/>
                    </a:cubicBezTo>
                    <a:cubicBezTo>
                      <a:pt x="1393" y="766"/>
                      <a:pt x="1393" y="767"/>
                      <a:pt x="1392" y="767"/>
                    </a:cubicBezTo>
                    <a:close/>
                    <a:moveTo>
                      <a:pt x="1399" y="808"/>
                    </a:moveTo>
                    <a:cubicBezTo>
                      <a:pt x="1399" y="808"/>
                      <a:pt x="1399" y="809"/>
                      <a:pt x="1398" y="809"/>
                    </a:cubicBezTo>
                    <a:cubicBezTo>
                      <a:pt x="1398" y="811"/>
                      <a:pt x="1397" y="811"/>
                      <a:pt x="1396" y="810"/>
                    </a:cubicBezTo>
                    <a:cubicBezTo>
                      <a:pt x="1395" y="809"/>
                      <a:pt x="1395" y="809"/>
                      <a:pt x="1395" y="808"/>
                    </a:cubicBezTo>
                    <a:cubicBezTo>
                      <a:pt x="1395" y="808"/>
                      <a:pt x="1395" y="807"/>
                      <a:pt x="1395" y="807"/>
                    </a:cubicBezTo>
                    <a:cubicBezTo>
                      <a:pt x="1396" y="805"/>
                      <a:pt x="1398" y="803"/>
                      <a:pt x="1399" y="805"/>
                    </a:cubicBezTo>
                    <a:cubicBezTo>
                      <a:pt x="1399" y="806"/>
                      <a:pt x="1399" y="807"/>
                      <a:pt x="1399" y="808"/>
                    </a:cubicBezTo>
                    <a:close/>
                    <a:moveTo>
                      <a:pt x="1405" y="787"/>
                    </a:moveTo>
                    <a:cubicBezTo>
                      <a:pt x="1405" y="786"/>
                      <a:pt x="1405" y="786"/>
                      <a:pt x="1405" y="786"/>
                    </a:cubicBezTo>
                    <a:cubicBezTo>
                      <a:pt x="1405" y="787"/>
                      <a:pt x="1405" y="787"/>
                      <a:pt x="1405" y="787"/>
                    </a:cubicBezTo>
                    <a:cubicBezTo>
                      <a:pt x="1406" y="787"/>
                      <a:pt x="1406" y="787"/>
                      <a:pt x="1406" y="787"/>
                    </a:cubicBezTo>
                    <a:lnTo>
                      <a:pt x="1405" y="787"/>
                    </a:lnTo>
                    <a:close/>
                    <a:moveTo>
                      <a:pt x="1471" y="639"/>
                    </a:moveTo>
                    <a:cubicBezTo>
                      <a:pt x="1471" y="639"/>
                      <a:pt x="1470" y="639"/>
                      <a:pt x="1470" y="639"/>
                    </a:cubicBezTo>
                    <a:cubicBezTo>
                      <a:pt x="1467" y="637"/>
                      <a:pt x="1464" y="634"/>
                      <a:pt x="1463" y="630"/>
                    </a:cubicBezTo>
                    <a:cubicBezTo>
                      <a:pt x="1463" y="630"/>
                      <a:pt x="1463" y="629"/>
                      <a:pt x="1463" y="629"/>
                    </a:cubicBezTo>
                    <a:cubicBezTo>
                      <a:pt x="1464" y="627"/>
                      <a:pt x="1464" y="627"/>
                      <a:pt x="1465" y="628"/>
                    </a:cubicBezTo>
                    <a:cubicBezTo>
                      <a:pt x="1466" y="630"/>
                      <a:pt x="1467" y="631"/>
                      <a:pt x="1468" y="633"/>
                    </a:cubicBezTo>
                    <a:cubicBezTo>
                      <a:pt x="1469" y="634"/>
                      <a:pt x="1470" y="636"/>
                      <a:pt x="1472" y="638"/>
                    </a:cubicBezTo>
                    <a:cubicBezTo>
                      <a:pt x="1472" y="638"/>
                      <a:pt x="1472" y="639"/>
                      <a:pt x="1471" y="639"/>
                    </a:cubicBezTo>
                    <a:close/>
                    <a:moveTo>
                      <a:pt x="1471" y="623"/>
                    </a:moveTo>
                    <a:cubicBezTo>
                      <a:pt x="1470" y="623"/>
                      <a:pt x="1471" y="622"/>
                      <a:pt x="1472" y="622"/>
                    </a:cubicBezTo>
                    <a:cubicBezTo>
                      <a:pt x="1472" y="622"/>
                      <a:pt x="1473" y="623"/>
                      <a:pt x="1473" y="623"/>
                    </a:cubicBezTo>
                    <a:cubicBezTo>
                      <a:pt x="1472" y="623"/>
                      <a:pt x="1472" y="623"/>
                      <a:pt x="1471" y="623"/>
                    </a:cubicBezTo>
                    <a:close/>
                    <a:moveTo>
                      <a:pt x="1484" y="740"/>
                    </a:moveTo>
                    <a:cubicBezTo>
                      <a:pt x="1484" y="741"/>
                      <a:pt x="1484" y="742"/>
                      <a:pt x="1483" y="742"/>
                    </a:cubicBezTo>
                    <a:cubicBezTo>
                      <a:pt x="1483" y="741"/>
                      <a:pt x="1483" y="740"/>
                      <a:pt x="1482" y="740"/>
                    </a:cubicBezTo>
                    <a:cubicBezTo>
                      <a:pt x="1482" y="739"/>
                      <a:pt x="1482" y="738"/>
                      <a:pt x="1482" y="737"/>
                    </a:cubicBezTo>
                    <a:cubicBezTo>
                      <a:pt x="1482" y="736"/>
                      <a:pt x="1482" y="735"/>
                      <a:pt x="1482" y="735"/>
                    </a:cubicBezTo>
                    <a:cubicBezTo>
                      <a:pt x="1484" y="735"/>
                      <a:pt x="1484" y="736"/>
                      <a:pt x="1484" y="737"/>
                    </a:cubicBezTo>
                    <a:cubicBezTo>
                      <a:pt x="1484" y="738"/>
                      <a:pt x="1484" y="739"/>
                      <a:pt x="1484" y="740"/>
                    </a:cubicBezTo>
                    <a:close/>
                    <a:moveTo>
                      <a:pt x="1528" y="722"/>
                    </a:moveTo>
                    <a:cubicBezTo>
                      <a:pt x="1528" y="722"/>
                      <a:pt x="1528" y="721"/>
                      <a:pt x="1528" y="721"/>
                    </a:cubicBezTo>
                    <a:cubicBezTo>
                      <a:pt x="1530" y="718"/>
                      <a:pt x="1531" y="716"/>
                      <a:pt x="1532" y="714"/>
                    </a:cubicBezTo>
                    <a:cubicBezTo>
                      <a:pt x="1532" y="714"/>
                      <a:pt x="1532" y="713"/>
                      <a:pt x="1532" y="713"/>
                    </a:cubicBezTo>
                    <a:cubicBezTo>
                      <a:pt x="1531" y="714"/>
                      <a:pt x="1530" y="714"/>
                      <a:pt x="1531" y="713"/>
                    </a:cubicBezTo>
                    <a:cubicBezTo>
                      <a:pt x="1532" y="713"/>
                      <a:pt x="1532" y="713"/>
                      <a:pt x="1532" y="714"/>
                    </a:cubicBezTo>
                    <a:cubicBezTo>
                      <a:pt x="1532" y="714"/>
                      <a:pt x="1532" y="714"/>
                      <a:pt x="1532" y="714"/>
                    </a:cubicBezTo>
                    <a:cubicBezTo>
                      <a:pt x="1534" y="715"/>
                      <a:pt x="1536" y="716"/>
                      <a:pt x="1538" y="715"/>
                    </a:cubicBezTo>
                    <a:cubicBezTo>
                      <a:pt x="1539" y="714"/>
                      <a:pt x="1541" y="713"/>
                      <a:pt x="1541" y="712"/>
                    </a:cubicBezTo>
                    <a:cubicBezTo>
                      <a:pt x="1543" y="706"/>
                      <a:pt x="1545" y="701"/>
                      <a:pt x="1548" y="697"/>
                    </a:cubicBezTo>
                    <a:cubicBezTo>
                      <a:pt x="1549" y="695"/>
                      <a:pt x="1550" y="693"/>
                      <a:pt x="1551" y="691"/>
                    </a:cubicBezTo>
                    <a:cubicBezTo>
                      <a:pt x="1552" y="687"/>
                      <a:pt x="1553" y="684"/>
                      <a:pt x="1555" y="680"/>
                    </a:cubicBezTo>
                    <a:cubicBezTo>
                      <a:pt x="1562" y="665"/>
                      <a:pt x="1564" y="649"/>
                      <a:pt x="1561" y="632"/>
                    </a:cubicBezTo>
                    <a:cubicBezTo>
                      <a:pt x="1561" y="631"/>
                      <a:pt x="1562" y="630"/>
                      <a:pt x="1562" y="629"/>
                    </a:cubicBezTo>
                    <a:cubicBezTo>
                      <a:pt x="1562" y="628"/>
                      <a:pt x="1563" y="628"/>
                      <a:pt x="1563" y="628"/>
                    </a:cubicBezTo>
                    <a:cubicBezTo>
                      <a:pt x="1564" y="628"/>
                      <a:pt x="1565" y="628"/>
                      <a:pt x="1566" y="629"/>
                    </a:cubicBezTo>
                    <a:cubicBezTo>
                      <a:pt x="1568" y="635"/>
                      <a:pt x="1569" y="641"/>
                      <a:pt x="1570" y="648"/>
                    </a:cubicBezTo>
                    <a:cubicBezTo>
                      <a:pt x="1571" y="652"/>
                      <a:pt x="1571" y="655"/>
                      <a:pt x="1573" y="659"/>
                    </a:cubicBezTo>
                    <a:cubicBezTo>
                      <a:pt x="1575" y="663"/>
                      <a:pt x="1574" y="666"/>
                      <a:pt x="1571" y="669"/>
                    </a:cubicBezTo>
                    <a:cubicBezTo>
                      <a:pt x="1569" y="671"/>
                      <a:pt x="1569" y="673"/>
                      <a:pt x="1570" y="675"/>
                    </a:cubicBezTo>
                    <a:cubicBezTo>
                      <a:pt x="1571" y="677"/>
                      <a:pt x="1572" y="679"/>
                      <a:pt x="1570" y="681"/>
                    </a:cubicBezTo>
                    <a:cubicBezTo>
                      <a:pt x="1566" y="690"/>
                      <a:pt x="1560" y="697"/>
                      <a:pt x="1553" y="703"/>
                    </a:cubicBezTo>
                    <a:cubicBezTo>
                      <a:pt x="1550" y="705"/>
                      <a:pt x="1548" y="708"/>
                      <a:pt x="1547" y="712"/>
                    </a:cubicBezTo>
                    <a:cubicBezTo>
                      <a:pt x="1547" y="716"/>
                      <a:pt x="1545" y="718"/>
                      <a:pt x="1542" y="720"/>
                    </a:cubicBezTo>
                    <a:cubicBezTo>
                      <a:pt x="1538" y="722"/>
                      <a:pt x="1535" y="723"/>
                      <a:pt x="1531" y="723"/>
                    </a:cubicBezTo>
                    <a:cubicBezTo>
                      <a:pt x="1530" y="723"/>
                      <a:pt x="1529" y="723"/>
                      <a:pt x="1528" y="7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5948" y="2753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Oval 7"/>
              <p:cNvSpPr>
                <a:spLocks noChangeArrowheads="1"/>
              </p:cNvSpPr>
              <p:nvPr/>
            </p:nvSpPr>
            <p:spPr bwMode="auto">
              <a:xfrm>
                <a:off x="4070" y="203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2461" y="297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1849" y="79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1905" y="1004"/>
                <a:ext cx="129" cy="125"/>
              </a:xfrm>
              <a:custGeom>
                <a:avLst/>
                <a:gdLst>
                  <a:gd name="T0" fmla="*/ 24 w 75"/>
                  <a:gd name="T1" fmla="*/ 4 h 73"/>
                  <a:gd name="T2" fmla="*/ 23 w 75"/>
                  <a:gd name="T3" fmla="*/ 5 h 73"/>
                  <a:gd name="T4" fmla="*/ 24 w 75"/>
                  <a:gd name="T5" fmla="*/ 4 h 73"/>
                  <a:gd name="T6" fmla="*/ 21 w 75"/>
                  <a:gd name="T7" fmla="*/ 14 h 73"/>
                  <a:gd name="T8" fmla="*/ 9 w 75"/>
                  <a:gd name="T9" fmla="*/ 43 h 73"/>
                  <a:gd name="T10" fmla="*/ 5 w 75"/>
                  <a:gd name="T11" fmla="*/ 47 h 73"/>
                  <a:gd name="T12" fmla="*/ 1 w 75"/>
                  <a:gd name="T13" fmla="*/ 51 h 73"/>
                  <a:gd name="T14" fmla="*/ 3 w 75"/>
                  <a:gd name="T15" fmla="*/ 58 h 73"/>
                  <a:gd name="T16" fmla="*/ 6 w 75"/>
                  <a:gd name="T17" fmla="*/ 59 h 73"/>
                  <a:gd name="T18" fmla="*/ 9 w 75"/>
                  <a:gd name="T19" fmla="*/ 64 h 73"/>
                  <a:gd name="T20" fmla="*/ 9 w 75"/>
                  <a:gd name="T21" fmla="*/ 67 h 73"/>
                  <a:gd name="T22" fmla="*/ 15 w 75"/>
                  <a:gd name="T23" fmla="*/ 72 h 73"/>
                  <a:gd name="T24" fmla="*/ 22 w 75"/>
                  <a:gd name="T25" fmla="*/ 70 h 73"/>
                  <a:gd name="T26" fmla="*/ 39 w 75"/>
                  <a:gd name="T27" fmla="*/ 53 h 73"/>
                  <a:gd name="T28" fmla="*/ 42 w 75"/>
                  <a:gd name="T29" fmla="*/ 53 h 73"/>
                  <a:gd name="T30" fmla="*/ 49 w 75"/>
                  <a:gd name="T31" fmla="*/ 61 h 73"/>
                  <a:gd name="T32" fmla="*/ 52 w 75"/>
                  <a:gd name="T33" fmla="*/ 65 h 73"/>
                  <a:gd name="T34" fmla="*/ 64 w 75"/>
                  <a:gd name="T35" fmla="*/ 69 h 73"/>
                  <a:gd name="T36" fmla="*/ 67 w 75"/>
                  <a:gd name="T37" fmla="*/ 69 h 73"/>
                  <a:gd name="T38" fmla="*/ 73 w 75"/>
                  <a:gd name="T39" fmla="*/ 63 h 73"/>
                  <a:gd name="T40" fmla="*/ 71 w 75"/>
                  <a:gd name="T41" fmla="*/ 56 h 73"/>
                  <a:gd name="T42" fmla="*/ 69 w 75"/>
                  <a:gd name="T43" fmla="*/ 56 h 73"/>
                  <a:gd name="T44" fmla="*/ 64 w 75"/>
                  <a:gd name="T45" fmla="*/ 49 h 73"/>
                  <a:gd name="T46" fmla="*/ 59 w 75"/>
                  <a:gd name="T47" fmla="*/ 37 h 73"/>
                  <a:gd name="T48" fmla="*/ 54 w 75"/>
                  <a:gd name="T49" fmla="*/ 30 h 73"/>
                  <a:gd name="T50" fmla="*/ 41 w 75"/>
                  <a:gd name="T51" fmla="*/ 15 h 73"/>
                  <a:gd name="T52" fmla="*/ 38 w 75"/>
                  <a:gd name="T53" fmla="*/ 14 h 73"/>
                  <a:gd name="T54" fmla="*/ 37 w 75"/>
                  <a:gd name="T55" fmla="*/ 11 h 73"/>
                  <a:gd name="T56" fmla="*/ 42 w 75"/>
                  <a:gd name="T57" fmla="*/ 5 h 73"/>
                  <a:gd name="T58" fmla="*/ 42 w 75"/>
                  <a:gd name="T59" fmla="*/ 1 h 73"/>
                  <a:gd name="T60" fmla="*/ 40 w 75"/>
                  <a:gd name="T61" fmla="*/ 1 h 73"/>
                  <a:gd name="T62" fmla="*/ 33 w 75"/>
                  <a:gd name="T63" fmla="*/ 2 h 73"/>
                  <a:gd name="T64" fmla="*/ 27 w 75"/>
                  <a:gd name="T65" fmla="*/ 1 h 73"/>
                  <a:gd name="T66" fmla="*/ 24 w 75"/>
                  <a:gd name="T67" fmla="*/ 4 h 73"/>
                  <a:gd name="T68" fmla="*/ 24 w 75"/>
                  <a:gd name="T69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73">
                    <a:moveTo>
                      <a:pt x="24" y="4"/>
                    </a:moveTo>
                    <a:cubicBezTo>
                      <a:pt x="24" y="5"/>
                      <a:pt x="24" y="5"/>
                      <a:pt x="23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8"/>
                      <a:pt x="22" y="11"/>
                      <a:pt x="21" y="14"/>
                    </a:cubicBezTo>
                    <a:cubicBezTo>
                      <a:pt x="18" y="24"/>
                      <a:pt x="12" y="33"/>
                      <a:pt x="9" y="43"/>
                    </a:cubicBezTo>
                    <a:cubicBezTo>
                      <a:pt x="9" y="45"/>
                      <a:pt x="7" y="46"/>
                      <a:pt x="5" y="47"/>
                    </a:cubicBezTo>
                    <a:cubicBezTo>
                      <a:pt x="4" y="48"/>
                      <a:pt x="2" y="49"/>
                      <a:pt x="1" y="51"/>
                    </a:cubicBezTo>
                    <a:cubicBezTo>
                      <a:pt x="0" y="52"/>
                      <a:pt x="1" y="57"/>
                      <a:pt x="3" y="58"/>
                    </a:cubicBezTo>
                    <a:cubicBezTo>
                      <a:pt x="4" y="58"/>
                      <a:pt x="5" y="58"/>
                      <a:pt x="6" y="59"/>
                    </a:cubicBezTo>
                    <a:cubicBezTo>
                      <a:pt x="8" y="60"/>
                      <a:pt x="10" y="61"/>
                      <a:pt x="9" y="64"/>
                    </a:cubicBezTo>
                    <a:cubicBezTo>
                      <a:pt x="9" y="65"/>
                      <a:pt x="9" y="66"/>
                      <a:pt x="9" y="67"/>
                    </a:cubicBezTo>
                    <a:cubicBezTo>
                      <a:pt x="9" y="71"/>
                      <a:pt x="12" y="73"/>
                      <a:pt x="15" y="72"/>
                    </a:cubicBezTo>
                    <a:cubicBezTo>
                      <a:pt x="18" y="71"/>
                      <a:pt x="20" y="71"/>
                      <a:pt x="22" y="70"/>
                    </a:cubicBezTo>
                    <a:cubicBezTo>
                      <a:pt x="27" y="64"/>
                      <a:pt x="36" y="61"/>
                      <a:pt x="39" y="53"/>
                    </a:cubicBezTo>
                    <a:cubicBezTo>
                      <a:pt x="40" y="53"/>
                      <a:pt x="41" y="52"/>
                      <a:pt x="42" y="53"/>
                    </a:cubicBezTo>
                    <a:cubicBezTo>
                      <a:pt x="46" y="54"/>
                      <a:pt x="49" y="56"/>
                      <a:pt x="49" y="61"/>
                    </a:cubicBezTo>
                    <a:cubicBezTo>
                      <a:pt x="49" y="63"/>
                      <a:pt x="50" y="64"/>
                      <a:pt x="52" y="65"/>
                    </a:cubicBezTo>
                    <a:cubicBezTo>
                      <a:pt x="56" y="67"/>
                      <a:pt x="60" y="68"/>
                      <a:pt x="64" y="69"/>
                    </a:cubicBezTo>
                    <a:cubicBezTo>
                      <a:pt x="65" y="70"/>
                      <a:pt x="66" y="69"/>
                      <a:pt x="67" y="69"/>
                    </a:cubicBezTo>
                    <a:cubicBezTo>
                      <a:pt x="69" y="67"/>
                      <a:pt x="71" y="65"/>
                      <a:pt x="73" y="63"/>
                    </a:cubicBezTo>
                    <a:cubicBezTo>
                      <a:pt x="75" y="61"/>
                      <a:pt x="73" y="58"/>
                      <a:pt x="71" y="56"/>
                    </a:cubicBezTo>
                    <a:cubicBezTo>
                      <a:pt x="70" y="56"/>
                      <a:pt x="70" y="56"/>
                      <a:pt x="69" y="56"/>
                    </a:cubicBezTo>
                    <a:cubicBezTo>
                      <a:pt x="66" y="55"/>
                      <a:pt x="64" y="52"/>
                      <a:pt x="64" y="49"/>
                    </a:cubicBezTo>
                    <a:cubicBezTo>
                      <a:pt x="64" y="44"/>
                      <a:pt x="62" y="40"/>
                      <a:pt x="59" y="37"/>
                    </a:cubicBezTo>
                    <a:cubicBezTo>
                      <a:pt x="57" y="35"/>
                      <a:pt x="55" y="33"/>
                      <a:pt x="54" y="30"/>
                    </a:cubicBezTo>
                    <a:cubicBezTo>
                      <a:pt x="51" y="24"/>
                      <a:pt x="44" y="22"/>
                      <a:pt x="41" y="15"/>
                    </a:cubicBezTo>
                    <a:cubicBezTo>
                      <a:pt x="41" y="15"/>
                      <a:pt x="39" y="15"/>
                      <a:pt x="38" y="14"/>
                    </a:cubicBezTo>
                    <a:cubicBezTo>
                      <a:pt x="35" y="13"/>
                      <a:pt x="35" y="13"/>
                      <a:pt x="37" y="11"/>
                    </a:cubicBezTo>
                    <a:cubicBezTo>
                      <a:pt x="39" y="9"/>
                      <a:pt x="41" y="7"/>
                      <a:pt x="42" y="5"/>
                    </a:cubicBezTo>
                    <a:cubicBezTo>
                      <a:pt x="43" y="4"/>
                      <a:pt x="43" y="2"/>
                      <a:pt x="42" y="1"/>
                    </a:cubicBezTo>
                    <a:cubicBezTo>
                      <a:pt x="42" y="0"/>
                      <a:pt x="41" y="0"/>
                      <a:pt x="40" y="1"/>
                    </a:cubicBezTo>
                    <a:cubicBezTo>
                      <a:pt x="38" y="2"/>
                      <a:pt x="36" y="3"/>
                      <a:pt x="33" y="2"/>
                    </a:cubicBezTo>
                    <a:cubicBezTo>
                      <a:pt x="31" y="1"/>
                      <a:pt x="29" y="2"/>
                      <a:pt x="27" y="1"/>
                    </a:cubicBezTo>
                    <a:cubicBezTo>
                      <a:pt x="26" y="2"/>
                      <a:pt x="25" y="3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Oval 11"/>
              <p:cNvSpPr>
                <a:spLocks noChangeArrowheads="1"/>
              </p:cNvSpPr>
              <p:nvPr/>
            </p:nvSpPr>
            <p:spPr bwMode="auto">
              <a:xfrm>
                <a:off x="2099" y="445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2070" y="82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2252" y="1783"/>
                <a:ext cx="2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2144" y="4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15"/>
              <p:cNvSpPr>
                <a:spLocks/>
              </p:cNvSpPr>
              <p:nvPr/>
            </p:nvSpPr>
            <p:spPr bwMode="auto">
              <a:xfrm>
                <a:off x="606" y="102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16"/>
              <p:cNvSpPr>
                <a:spLocks noEditPoints="1"/>
              </p:cNvSpPr>
              <p:nvPr/>
            </p:nvSpPr>
            <p:spPr bwMode="auto">
              <a:xfrm>
                <a:off x="124" y="378"/>
                <a:ext cx="2689" cy="4121"/>
              </a:xfrm>
              <a:custGeom>
                <a:avLst/>
                <a:gdLst>
                  <a:gd name="T0" fmla="*/ 1303 w 1567"/>
                  <a:gd name="T1" fmla="*/ 1434 h 2403"/>
                  <a:gd name="T2" fmla="*/ 1064 w 1567"/>
                  <a:gd name="T3" fmla="*/ 1356 h 2403"/>
                  <a:gd name="T4" fmla="*/ 890 w 1567"/>
                  <a:gd name="T5" fmla="*/ 1293 h 2403"/>
                  <a:gd name="T6" fmla="*/ 784 w 1567"/>
                  <a:gd name="T7" fmla="*/ 1085 h 2403"/>
                  <a:gd name="T8" fmla="*/ 1033 w 1567"/>
                  <a:gd name="T9" fmla="*/ 998 h 2403"/>
                  <a:gd name="T10" fmla="*/ 1183 w 1567"/>
                  <a:gd name="T11" fmla="*/ 834 h 2403"/>
                  <a:gd name="T12" fmla="*/ 1219 w 1567"/>
                  <a:gd name="T13" fmla="*/ 761 h 2403"/>
                  <a:gd name="T14" fmla="*/ 1334 w 1567"/>
                  <a:gd name="T15" fmla="*/ 677 h 2403"/>
                  <a:gd name="T16" fmla="*/ 1212 w 1567"/>
                  <a:gd name="T17" fmla="*/ 557 h 2403"/>
                  <a:gd name="T18" fmla="*/ 1056 w 1567"/>
                  <a:gd name="T19" fmla="*/ 673 h 2403"/>
                  <a:gd name="T20" fmla="*/ 934 w 1567"/>
                  <a:gd name="T21" fmla="*/ 470 h 2403"/>
                  <a:gd name="T22" fmla="*/ 1134 w 1567"/>
                  <a:gd name="T23" fmla="*/ 303 h 2403"/>
                  <a:gd name="T24" fmla="*/ 1063 w 1567"/>
                  <a:gd name="T25" fmla="*/ 267 h 2403"/>
                  <a:gd name="T26" fmla="*/ 1049 w 1567"/>
                  <a:gd name="T27" fmla="*/ 146 h 2403"/>
                  <a:gd name="T28" fmla="*/ 976 w 1567"/>
                  <a:gd name="T29" fmla="*/ 311 h 2403"/>
                  <a:gd name="T30" fmla="*/ 934 w 1567"/>
                  <a:gd name="T31" fmla="*/ 286 h 2403"/>
                  <a:gd name="T32" fmla="*/ 787 w 1567"/>
                  <a:gd name="T33" fmla="*/ 228 h 2403"/>
                  <a:gd name="T34" fmla="*/ 648 w 1567"/>
                  <a:gd name="T35" fmla="*/ 133 h 2403"/>
                  <a:gd name="T36" fmla="*/ 414 w 1567"/>
                  <a:gd name="T37" fmla="*/ 25 h 2403"/>
                  <a:gd name="T38" fmla="*/ 220 w 1567"/>
                  <a:gd name="T39" fmla="*/ 84 h 2403"/>
                  <a:gd name="T40" fmla="*/ 144 w 1567"/>
                  <a:gd name="T41" fmla="*/ 166 h 2403"/>
                  <a:gd name="T42" fmla="*/ 106 w 1567"/>
                  <a:gd name="T43" fmla="*/ 340 h 2403"/>
                  <a:gd name="T44" fmla="*/ 3 w 1567"/>
                  <a:gd name="T45" fmla="*/ 489 h 2403"/>
                  <a:gd name="T46" fmla="*/ 266 w 1567"/>
                  <a:gd name="T47" fmla="*/ 345 h 2403"/>
                  <a:gd name="T48" fmla="*/ 350 w 1567"/>
                  <a:gd name="T49" fmla="*/ 403 h 2403"/>
                  <a:gd name="T50" fmla="*/ 400 w 1567"/>
                  <a:gd name="T51" fmla="*/ 498 h 2403"/>
                  <a:gd name="T52" fmla="*/ 404 w 1567"/>
                  <a:gd name="T53" fmla="*/ 519 h 2403"/>
                  <a:gd name="T54" fmla="*/ 422 w 1567"/>
                  <a:gd name="T55" fmla="*/ 574 h 2403"/>
                  <a:gd name="T56" fmla="*/ 466 w 1567"/>
                  <a:gd name="T57" fmla="*/ 687 h 2403"/>
                  <a:gd name="T58" fmla="*/ 413 w 1567"/>
                  <a:gd name="T59" fmla="*/ 878 h 2403"/>
                  <a:gd name="T60" fmla="*/ 535 w 1567"/>
                  <a:gd name="T61" fmla="*/ 1117 h 2403"/>
                  <a:gd name="T62" fmla="*/ 845 w 1567"/>
                  <a:gd name="T63" fmla="*/ 1334 h 2403"/>
                  <a:gd name="T64" fmla="*/ 948 w 1567"/>
                  <a:gd name="T65" fmla="*/ 1557 h 2403"/>
                  <a:gd name="T66" fmla="*/ 1087 w 1567"/>
                  <a:gd name="T67" fmla="*/ 2023 h 2403"/>
                  <a:gd name="T68" fmla="*/ 1095 w 1567"/>
                  <a:gd name="T69" fmla="*/ 2255 h 2403"/>
                  <a:gd name="T70" fmla="*/ 1109 w 1567"/>
                  <a:gd name="T71" fmla="*/ 2329 h 2403"/>
                  <a:gd name="T72" fmla="*/ 1188 w 1567"/>
                  <a:gd name="T73" fmla="*/ 2400 h 2403"/>
                  <a:gd name="T74" fmla="*/ 1187 w 1567"/>
                  <a:gd name="T75" fmla="*/ 2336 h 2403"/>
                  <a:gd name="T76" fmla="*/ 1199 w 1567"/>
                  <a:gd name="T77" fmla="*/ 2140 h 2403"/>
                  <a:gd name="T78" fmla="*/ 1349 w 1567"/>
                  <a:gd name="T79" fmla="*/ 1974 h 2403"/>
                  <a:gd name="T80" fmla="*/ 1554 w 1567"/>
                  <a:gd name="T81" fmla="*/ 1650 h 2403"/>
                  <a:gd name="T82" fmla="*/ 1180 w 1567"/>
                  <a:gd name="T83" fmla="*/ 659 h 2403"/>
                  <a:gd name="T84" fmla="*/ 952 w 1567"/>
                  <a:gd name="T85" fmla="*/ 395 h 2403"/>
                  <a:gd name="T86" fmla="*/ 984 w 1567"/>
                  <a:gd name="T87" fmla="*/ 869 h 2403"/>
                  <a:gd name="T88" fmla="*/ 907 w 1567"/>
                  <a:gd name="T89" fmla="*/ 847 h 2403"/>
                  <a:gd name="T90" fmla="*/ 899 w 1567"/>
                  <a:gd name="T91" fmla="*/ 432 h 2403"/>
                  <a:gd name="T92" fmla="*/ 916 w 1567"/>
                  <a:gd name="T93" fmla="*/ 780 h 2403"/>
                  <a:gd name="T94" fmla="*/ 853 w 1567"/>
                  <a:gd name="T95" fmla="*/ 489 h 2403"/>
                  <a:gd name="T96" fmla="*/ 828 w 1567"/>
                  <a:gd name="T97" fmla="*/ 688 h 2403"/>
                  <a:gd name="T98" fmla="*/ 792 w 1567"/>
                  <a:gd name="T99" fmla="*/ 627 h 2403"/>
                  <a:gd name="T100" fmla="*/ 799 w 1567"/>
                  <a:gd name="T101" fmla="*/ 522 h 2403"/>
                  <a:gd name="T102" fmla="*/ 782 w 1567"/>
                  <a:gd name="T103" fmla="*/ 317 h 2403"/>
                  <a:gd name="T104" fmla="*/ 414 w 1567"/>
                  <a:gd name="T105" fmla="*/ 516 h 2403"/>
                  <a:gd name="T106" fmla="*/ 604 w 1567"/>
                  <a:gd name="T107" fmla="*/ 155 h 2403"/>
                  <a:gd name="T108" fmla="*/ 634 w 1567"/>
                  <a:gd name="T109" fmla="*/ 238 h 2403"/>
                  <a:gd name="T110" fmla="*/ 705 w 1567"/>
                  <a:gd name="T111" fmla="*/ 292 h 2403"/>
                  <a:gd name="T112" fmla="*/ 669 w 1567"/>
                  <a:gd name="T113" fmla="*/ 360 h 2403"/>
                  <a:gd name="T114" fmla="*/ 758 w 1567"/>
                  <a:gd name="T115" fmla="*/ 399 h 2403"/>
                  <a:gd name="T116" fmla="*/ 1062 w 1567"/>
                  <a:gd name="T117" fmla="*/ 1384 h 2403"/>
                  <a:gd name="T118" fmla="*/ 1148 w 1567"/>
                  <a:gd name="T119" fmla="*/ 2366 h 2403"/>
                  <a:gd name="T120" fmla="*/ 1168 w 1567"/>
                  <a:gd name="T121" fmla="*/ 2374 h 2403"/>
                  <a:gd name="T122" fmla="*/ 1367 w 1567"/>
                  <a:gd name="T123" fmla="*/ 1579 h 2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67" h="2403">
                    <a:moveTo>
                      <a:pt x="1558" y="1591"/>
                    </a:moveTo>
                    <a:cubicBezTo>
                      <a:pt x="1557" y="1589"/>
                      <a:pt x="1556" y="1588"/>
                      <a:pt x="1554" y="1587"/>
                    </a:cubicBezTo>
                    <a:cubicBezTo>
                      <a:pt x="1552" y="1586"/>
                      <a:pt x="1549" y="1585"/>
                      <a:pt x="1546" y="1585"/>
                    </a:cubicBezTo>
                    <a:cubicBezTo>
                      <a:pt x="1542" y="1586"/>
                      <a:pt x="1538" y="1584"/>
                      <a:pt x="1534" y="1581"/>
                    </a:cubicBezTo>
                    <a:cubicBezTo>
                      <a:pt x="1530" y="1577"/>
                      <a:pt x="1524" y="1576"/>
                      <a:pt x="1521" y="1571"/>
                    </a:cubicBezTo>
                    <a:cubicBezTo>
                      <a:pt x="1516" y="1564"/>
                      <a:pt x="1508" y="1560"/>
                      <a:pt x="1500" y="1556"/>
                    </a:cubicBezTo>
                    <a:cubicBezTo>
                      <a:pt x="1497" y="1554"/>
                      <a:pt x="1493" y="1553"/>
                      <a:pt x="1489" y="1553"/>
                    </a:cubicBezTo>
                    <a:cubicBezTo>
                      <a:pt x="1476" y="1554"/>
                      <a:pt x="1463" y="1551"/>
                      <a:pt x="1450" y="1548"/>
                    </a:cubicBezTo>
                    <a:cubicBezTo>
                      <a:pt x="1449" y="1547"/>
                      <a:pt x="1447" y="1548"/>
                      <a:pt x="1445" y="1548"/>
                    </a:cubicBezTo>
                    <a:cubicBezTo>
                      <a:pt x="1443" y="1549"/>
                      <a:pt x="1441" y="1550"/>
                      <a:pt x="1439" y="1551"/>
                    </a:cubicBezTo>
                    <a:cubicBezTo>
                      <a:pt x="1438" y="1552"/>
                      <a:pt x="1436" y="1551"/>
                      <a:pt x="1436" y="1549"/>
                    </a:cubicBezTo>
                    <a:cubicBezTo>
                      <a:pt x="1435" y="1547"/>
                      <a:pt x="1434" y="1544"/>
                      <a:pt x="1433" y="1542"/>
                    </a:cubicBezTo>
                    <a:cubicBezTo>
                      <a:pt x="1432" y="1540"/>
                      <a:pt x="1430" y="1538"/>
                      <a:pt x="1428" y="1537"/>
                    </a:cubicBezTo>
                    <a:cubicBezTo>
                      <a:pt x="1420" y="1537"/>
                      <a:pt x="1415" y="1532"/>
                      <a:pt x="1408" y="1530"/>
                    </a:cubicBezTo>
                    <a:cubicBezTo>
                      <a:pt x="1403" y="1528"/>
                      <a:pt x="1398" y="1526"/>
                      <a:pt x="1392" y="1526"/>
                    </a:cubicBezTo>
                    <a:cubicBezTo>
                      <a:pt x="1387" y="1525"/>
                      <a:pt x="1384" y="1526"/>
                      <a:pt x="1381" y="1531"/>
                    </a:cubicBezTo>
                    <a:cubicBezTo>
                      <a:pt x="1381" y="1531"/>
                      <a:pt x="1380" y="1532"/>
                      <a:pt x="1380" y="1532"/>
                    </a:cubicBezTo>
                    <a:cubicBezTo>
                      <a:pt x="1379" y="1532"/>
                      <a:pt x="1378" y="1531"/>
                      <a:pt x="1379" y="1529"/>
                    </a:cubicBezTo>
                    <a:cubicBezTo>
                      <a:pt x="1379" y="1528"/>
                      <a:pt x="1379" y="1527"/>
                      <a:pt x="1379" y="1526"/>
                    </a:cubicBezTo>
                    <a:cubicBezTo>
                      <a:pt x="1381" y="1522"/>
                      <a:pt x="1378" y="1519"/>
                      <a:pt x="1375" y="1518"/>
                    </a:cubicBezTo>
                    <a:cubicBezTo>
                      <a:pt x="1371" y="1517"/>
                      <a:pt x="1367" y="1516"/>
                      <a:pt x="1363" y="1514"/>
                    </a:cubicBezTo>
                    <a:cubicBezTo>
                      <a:pt x="1363" y="1515"/>
                      <a:pt x="1362" y="1516"/>
                      <a:pt x="1362" y="1517"/>
                    </a:cubicBezTo>
                    <a:cubicBezTo>
                      <a:pt x="1362" y="1517"/>
                      <a:pt x="1362" y="1517"/>
                      <a:pt x="1363" y="1517"/>
                    </a:cubicBezTo>
                    <a:cubicBezTo>
                      <a:pt x="1363" y="1518"/>
                      <a:pt x="1363" y="1518"/>
                      <a:pt x="1363" y="1518"/>
                    </a:cubicBezTo>
                    <a:cubicBezTo>
                      <a:pt x="1362" y="1517"/>
                      <a:pt x="1362" y="1517"/>
                      <a:pt x="1362" y="1517"/>
                    </a:cubicBezTo>
                    <a:cubicBezTo>
                      <a:pt x="1362" y="1517"/>
                      <a:pt x="1362" y="1517"/>
                      <a:pt x="1362" y="1517"/>
                    </a:cubicBezTo>
                    <a:cubicBezTo>
                      <a:pt x="1358" y="1516"/>
                      <a:pt x="1353" y="1517"/>
                      <a:pt x="1350" y="1520"/>
                    </a:cubicBezTo>
                    <a:cubicBezTo>
                      <a:pt x="1348" y="1518"/>
                      <a:pt x="1346" y="1517"/>
                      <a:pt x="1343" y="1517"/>
                    </a:cubicBezTo>
                    <a:cubicBezTo>
                      <a:pt x="1347" y="1514"/>
                      <a:pt x="1351" y="1512"/>
                      <a:pt x="1356" y="1511"/>
                    </a:cubicBezTo>
                    <a:cubicBezTo>
                      <a:pt x="1357" y="1506"/>
                      <a:pt x="1358" y="1502"/>
                      <a:pt x="1359" y="1498"/>
                    </a:cubicBezTo>
                    <a:cubicBezTo>
                      <a:pt x="1360" y="1495"/>
                      <a:pt x="1360" y="1493"/>
                      <a:pt x="1358" y="1490"/>
                    </a:cubicBezTo>
                    <a:cubicBezTo>
                      <a:pt x="1356" y="1488"/>
                      <a:pt x="1354" y="1485"/>
                      <a:pt x="1352" y="1482"/>
                    </a:cubicBezTo>
                    <a:cubicBezTo>
                      <a:pt x="1348" y="1477"/>
                      <a:pt x="1344" y="1472"/>
                      <a:pt x="1343" y="1465"/>
                    </a:cubicBezTo>
                    <a:cubicBezTo>
                      <a:pt x="1343" y="1462"/>
                      <a:pt x="1341" y="1459"/>
                      <a:pt x="1339" y="1456"/>
                    </a:cubicBezTo>
                    <a:cubicBezTo>
                      <a:pt x="1330" y="1447"/>
                      <a:pt x="1321" y="1438"/>
                      <a:pt x="1308" y="1435"/>
                    </a:cubicBezTo>
                    <a:cubicBezTo>
                      <a:pt x="1306" y="1435"/>
                      <a:pt x="1305" y="1434"/>
                      <a:pt x="1303" y="1434"/>
                    </a:cubicBezTo>
                    <a:cubicBezTo>
                      <a:pt x="1298" y="1431"/>
                      <a:pt x="1292" y="1430"/>
                      <a:pt x="1286" y="1430"/>
                    </a:cubicBezTo>
                    <a:cubicBezTo>
                      <a:pt x="1280" y="1431"/>
                      <a:pt x="1273" y="1430"/>
                      <a:pt x="1267" y="1430"/>
                    </a:cubicBezTo>
                    <a:cubicBezTo>
                      <a:pt x="1266" y="1430"/>
                      <a:pt x="1264" y="1430"/>
                      <a:pt x="1263" y="1429"/>
                    </a:cubicBezTo>
                    <a:cubicBezTo>
                      <a:pt x="1257" y="1426"/>
                      <a:pt x="1253" y="1420"/>
                      <a:pt x="1246" y="1419"/>
                    </a:cubicBezTo>
                    <a:cubicBezTo>
                      <a:pt x="1245" y="1419"/>
                      <a:pt x="1244" y="1417"/>
                      <a:pt x="1244" y="1417"/>
                    </a:cubicBezTo>
                    <a:cubicBezTo>
                      <a:pt x="1243" y="1414"/>
                      <a:pt x="1242" y="1411"/>
                      <a:pt x="1240" y="1409"/>
                    </a:cubicBezTo>
                    <a:cubicBezTo>
                      <a:pt x="1237" y="1406"/>
                      <a:pt x="1233" y="1402"/>
                      <a:pt x="1229" y="1399"/>
                    </a:cubicBezTo>
                    <a:cubicBezTo>
                      <a:pt x="1227" y="1397"/>
                      <a:pt x="1224" y="1396"/>
                      <a:pt x="1221" y="1395"/>
                    </a:cubicBezTo>
                    <a:cubicBezTo>
                      <a:pt x="1218" y="1394"/>
                      <a:pt x="1215" y="1394"/>
                      <a:pt x="1213" y="1394"/>
                    </a:cubicBezTo>
                    <a:cubicBezTo>
                      <a:pt x="1211" y="1393"/>
                      <a:pt x="1209" y="1392"/>
                      <a:pt x="1210" y="1391"/>
                    </a:cubicBezTo>
                    <a:cubicBezTo>
                      <a:pt x="1210" y="1385"/>
                      <a:pt x="1207" y="1382"/>
                      <a:pt x="1203" y="1380"/>
                    </a:cubicBezTo>
                    <a:cubicBezTo>
                      <a:pt x="1199" y="1379"/>
                      <a:pt x="1195" y="1377"/>
                      <a:pt x="1191" y="1375"/>
                    </a:cubicBezTo>
                    <a:cubicBezTo>
                      <a:pt x="1189" y="1374"/>
                      <a:pt x="1188" y="1373"/>
                      <a:pt x="1187" y="1372"/>
                    </a:cubicBezTo>
                    <a:cubicBezTo>
                      <a:pt x="1187" y="1370"/>
                      <a:pt x="1189" y="1370"/>
                      <a:pt x="1190" y="1369"/>
                    </a:cubicBezTo>
                    <a:cubicBezTo>
                      <a:pt x="1191" y="1369"/>
                      <a:pt x="1192" y="1369"/>
                      <a:pt x="1192" y="1368"/>
                    </a:cubicBezTo>
                    <a:cubicBezTo>
                      <a:pt x="1193" y="1368"/>
                      <a:pt x="1194" y="1367"/>
                      <a:pt x="1193" y="1366"/>
                    </a:cubicBezTo>
                    <a:cubicBezTo>
                      <a:pt x="1193" y="1366"/>
                      <a:pt x="1192" y="1365"/>
                      <a:pt x="1192" y="1365"/>
                    </a:cubicBezTo>
                    <a:cubicBezTo>
                      <a:pt x="1187" y="1363"/>
                      <a:pt x="1182" y="1364"/>
                      <a:pt x="1177" y="1365"/>
                    </a:cubicBezTo>
                    <a:cubicBezTo>
                      <a:pt x="1174" y="1365"/>
                      <a:pt x="1172" y="1364"/>
                      <a:pt x="1170" y="1361"/>
                    </a:cubicBezTo>
                    <a:cubicBezTo>
                      <a:pt x="1169" y="1361"/>
                      <a:pt x="1168" y="1361"/>
                      <a:pt x="1167" y="1362"/>
                    </a:cubicBezTo>
                    <a:cubicBezTo>
                      <a:pt x="1166" y="1364"/>
                      <a:pt x="1166" y="1366"/>
                      <a:pt x="1165" y="1367"/>
                    </a:cubicBezTo>
                    <a:cubicBezTo>
                      <a:pt x="1160" y="1371"/>
                      <a:pt x="1152" y="1375"/>
                      <a:pt x="1146" y="1370"/>
                    </a:cubicBezTo>
                    <a:cubicBezTo>
                      <a:pt x="1142" y="1367"/>
                      <a:pt x="1138" y="1367"/>
                      <a:pt x="1133" y="1367"/>
                    </a:cubicBezTo>
                    <a:cubicBezTo>
                      <a:pt x="1128" y="1368"/>
                      <a:pt x="1123" y="1368"/>
                      <a:pt x="1118" y="1368"/>
                    </a:cubicBezTo>
                    <a:cubicBezTo>
                      <a:pt x="1116" y="1368"/>
                      <a:pt x="1114" y="1367"/>
                      <a:pt x="1113" y="1365"/>
                    </a:cubicBezTo>
                    <a:cubicBezTo>
                      <a:pt x="1113" y="1364"/>
                      <a:pt x="1113" y="1364"/>
                      <a:pt x="1113" y="1363"/>
                    </a:cubicBezTo>
                    <a:cubicBezTo>
                      <a:pt x="1112" y="1360"/>
                      <a:pt x="1110" y="1357"/>
                      <a:pt x="1107" y="1357"/>
                    </a:cubicBezTo>
                    <a:cubicBezTo>
                      <a:pt x="1104" y="1356"/>
                      <a:pt x="1102" y="1356"/>
                      <a:pt x="1100" y="1355"/>
                    </a:cubicBezTo>
                    <a:cubicBezTo>
                      <a:pt x="1096" y="1355"/>
                      <a:pt x="1093" y="1353"/>
                      <a:pt x="1092" y="1348"/>
                    </a:cubicBezTo>
                    <a:cubicBezTo>
                      <a:pt x="1091" y="1347"/>
                      <a:pt x="1090" y="1346"/>
                      <a:pt x="1088" y="1346"/>
                    </a:cubicBezTo>
                    <a:cubicBezTo>
                      <a:pt x="1087" y="1345"/>
                      <a:pt x="1084" y="1347"/>
                      <a:pt x="1083" y="1349"/>
                    </a:cubicBezTo>
                    <a:cubicBezTo>
                      <a:pt x="1083" y="1350"/>
                      <a:pt x="1082" y="1351"/>
                      <a:pt x="1082" y="1352"/>
                    </a:cubicBezTo>
                    <a:cubicBezTo>
                      <a:pt x="1082" y="1356"/>
                      <a:pt x="1080" y="1358"/>
                      <a:pt x="1076" y="1359"/>
                    </a:cubicBezTo>
                    <a:cubicBezTo>
                      <a:pt x="1074" y="1360"/>
                      <a:pt x="1071" y="1361"/>
                      <a:pt x="1069" y="1362"/>
                    </a:cubicBezTo>
                    <a:cubicBezTo>
                      <a:pt x="1067" y="1363"/>
                      <a:pt x="1066" y="1362"/>
                      <a:pt x="1065" y="1360"/>
                    </a:cubicBezTo>
                    <a:cubicBezTo>
                      <a:pt x="1064" y="1359"/>
                      <a:pt x="1063" y="1357"/>
                      <a:pt x="1064" y="1356"/>
                    </a:cubicBezTo>
                    <a:cubicBezTo>
                      <a:pt x="1067" y="1353"/>
                      <a:pt x="1069" y="1351"/>
                      <a:pt x="1071" y="1349"/>
                    </a:cubicBezTo>
                    <a:cubicBezTo>
                      <a:pt x="1073" y="1347"/>
                      <a:pt x="1072" y="1344"/>
                      <a:pt x="1070" y="1343"/>
                    </a:cubicBezTo>
                    <a:cubicBezTo>
                      <a:pt x="1068" y="1342"/>
                      <a:pt x="1067" y="1342"/>
                      <a:pt x="1065" y="1342"/>
                    </a:cubicBezTo>
                    <a:cubicBezTo>
                      <a:pt x="1061" y="1343"/>
                      <a:pt x="1058" y="1344"/>
                      <a:pt x="1055" y="1347"/>
                    </a:cubicBezTo>
                    <a:cubicBezTo>
                      <a:pt x="1051" y="1351"/>
                      <a:pt x="1047" y="1353"/>
                      <a:pt x="1042" y="1355"/>
                    </a:cubicBezTo>
                    <a:cubicBezTo>
                      <a:pt x="1037" y="1356"/>
                      <a:pt x="1031" y="1356"/>
                      <a:pt x="1027" y="1360"/>
                    </a:cubicBezTo>
                    <a:cubicBezTo>
                      <a:pt x="1026" y="1360"/>
                      <a:pt x="1025" y="1360"/>
                      <a:pt x="1024" y="1360"/>
                    </a:cubicBezTo>
                    <a:cubicBezTo>
                      <a:pt x="1020" y="1360"/>
                      <a:pt x="1017" y="1361"/>
                      <a:pt x="1015" y="1364"/>
                    </a:cubicBezTo>
                    <a:cubicBezTo>
                      <a:pt x="1012" y="1367"/>
                      <a:pt x="1009" y="1371"/>
                      <a:pt x="1009" y="1375"/>
                    </a:cubicBezTo>
                    <a:cubicBezTo>
                      <a:pt x="1008" y="1379"/>
                      <a:pt x="1007" y="1382"/>
                      <a:pt x="1003" y="1384"/>
                    </a:cubicBezTo>
                    <a:cubicBezTo>
                      <a:pt x="1000" y="1387"/>
                      <a:pt x="997" y="1389"/>
                      <a:pt x="994" y="1392"/>
                    </a:cubicBezTo>
                    <a:cubicBezTo>
                      <a:pt x="993" y="1393"/>
                      <a:pt x="993" y="1396"/>
                      <a:pt x="992" y="1398"/>
                    </a:cubicBezTo>
                    <a:cubicBezTo>
                      <a:pt x="992" y="1398"/>
                      <a:pt x="993" y="1398"/>
                      <a:pt x="993" y="1398"/>
                    </a:cubicBezTo>
                    <a:cubicBezTo>
                      <a:pt x="993" y="1399"/>
                      <a:pt x="993" y="1399"/>
                      <a:pt x="993" y="1399"/>
                    </a:cubicBezTo>
                    <a:cubicBezTo>
                      <a:pt x="992" y="1398"/>
                      <a:pt x="992" y="1398"/>
                      <a:pt x="992" y="1398"/>
                    </a:cubicBezTo>
                    <a:cubicBezTo>
                      <a:pt x="992" y="1398"/>
                      <a:pt x="992" y="1398"/>
                      <a:pt x="992" y="1398"/>
                    </a:cubicBezTo>
                    <a:cubicBezTo>
                      <a:pt x="991" y="1397"/>
                      <a:pt x="990" y="1397"/>
                      <a:pt x="990" y="1397"/>
                    </a:cubicBezTo>
                    <a:cubicBezTo>
                      <a:pt x="987" y="1394"/>
                      <a:pt x="984" y="1392"/>
                      <a:pt x="981" y="1389"/>
                    </a:cubicBezTo>
                    <a:cubicBezTo>
                      <a:pt x="978" y="1385"/>
                      <a:pt x="973" y="1383"/>
                      <a:pt x="968" y="1382"/>
                    </a:cubicBezTo>
                    <a:cubicBezTo>
                      <a:pt x="962" y="1381"/>
                      <a:pt x="955" y="1381"/>
                      <a:pt x="949" y="1384"/>
                    </a:cubicBezTo>
                    <a:cubicBezTo>
                      <a:pt x="947" y="1385"/>
                      <a:pt x="945" y="1386"/>
                      <a:pt x="943" y="1387"/>
                    </a:cubicBezTo>
                    <a:cubicBezTo>
                      <a:pt x="939" y="1390"/>
                      <a:pt x="934" y="1392"/>
                      <a:pt x="929" y="1388"/>
                    </a:cubicBezTo>
                    <a:cubicBezTo>
                      <a:pt x="920" y="1388"/>
                      <a:pt x="915" y="1382"/>
                      <a:pt x="910" y="1375"/>
                    </a:cubicBezTo>
                    <a:cubicBezTo>
                      <a:pt x="907" y="1371"/>
                      <a:pt x="904" y="1367"/>
                      <a:pt x="902" y="1362"/>
                    </a:cubicBezTo>
                    <a:cubicBezTo>
                      <a:pt x="901" y="1361"/>
                      <a:pt x="901" y="1359"/>
                      <a:pt x="901" y="1358"/>
                    </a:cubicBezTo>
                    <a:cubicBezTo>
                      <a:pt x="901" y="1352"/>
                      <a:pt x="901" y="1347"/>
                      <a:pt x="904" y="1342"/>
                    </a:cubicBezTo>
                    <a:cubicBezTo>
                      <a:pt x="905" y="1340"/>
                      <a:pt x="906" y="1338"/>
                      <a:pt x="906" y="1336"/>
                    </a:cubicBezTo>
                    <a:cubicBezTo>
                      <a:pt x="906" y="1330"/>
                      <a:pt x="908" y="1325"/>
                      <a:pt x="909" y="1320"/>
                    </a:cubicBezTo>
                    <a:cubicBezTo>
                      <a:pt x="911" y="1315"/>
                      <a:pt x="910" y="1309"/>
                      <a:pt x="911" y="1304"/>
                    </a:cubicBezTo>
                    <a:cubicBezTo>
                      <a:pt x="911" y="1303"/>
                      <a:pt x="910" y="1302"/>
                      <a:pt x="909" y="1301"/>
                    </a:cubicBezTo>
                    <a:cubicBezTo>
                      <a:pt x="907" y="1300"/>
                      <a:pt x="905" y="1300"/>
                      <a:pt x="903" y="1299"/>
                    </a:cubicBezTo>
                    <a:cubicBezTo>
                      <a:pt x="903" y="1299"/>
                      <a:pt x="903" y="1299"/>
                      <a:pt x="903" y="1299"/>
                    </a:cubicBezTo>
                    <a:cubicBezTo>
                      <a:pt x="903" y="1299"/>
                      <a:pt x="903" y="1299"/>
                      <a:pt x="903" y="1299"/>
                    </a:cubicBezTo>
                    <a:cubicBezTo>
                      <a:pt x="902" y="1300"/>
                      <a:pt x="902" y="1300"/>
                      <a:pt x="902" y="1300"/>
                    </a:cubicBezTo>
                    <a:cubicBezTo>
                      <a:pt x="903" y="1299"/>
                      <a:pt x="903" y="1299"/>
                      <a:pt x="903" y="1299"/>
                    </a:cubicBezTo>
                    <a:cubicBezTo>
                      <a:pt x="899" y="1296"/>
                      <a:pt x="895" y="1293"/>
                      <a:pt x="890" y="1293"/>
                    </a:cubicBezTo>
                    <a:cubicBezTo>
                      <a:pt x="885" y="1293"/>
                      <a:pt x="880" y="1292"/>
                      <a:pt x="876" y="1291"/>
                    </a:cubicBezTo>
                    <a:cubicBezTo>
                      <a:pt x="870" y="1290"/>
                      <a:pt x="865" y="1293"/>
                      <a:pt x="859" y="1293"/>
                    </a:cubicBezTo>
                    <a:cubicBezTo>
                      <a:pt x="855" y="1292"/>
                      <a:pt x="851" y="1293"/>
                      <a:pt x="846" y="1293"/>
                    </a:cubicBezTo>
                    <a:cubicBezTo>
                      <a:pt x="844" y="1293"/>
                      <a:pt x="841" y="1293"/>
                      <a:pt x="838" y="1292"/>
                    </a:cubicBezTo>
                    <a:cubicBezTo>
                      <a:pt x="837" y="1292"/>
                      <a:pt x="836" y="1290"/>
                      <a:pt x="837" y="1290"/>
                    </a:cubicBezTo>
                    <a:cubicBezTo>
                      <a:pt x="842" y="1285"/>
                      <a:pt x="844" y="1279"/>
                      <a:pt x="844" y="1272"/>
                    </a:cubicBezTo>
                    <a:cubicBezTo>
                      <a:pt x="844" y="1269"/>
                      <a:pt x="844" y="1265"/>
                      <a:pt x="845" y="1262"/>
                    </a:cubicBezTo>
                    <a:cubicBezTo>
                      <a:pt x="845" y="1260"/>
                      <a:pt x="846" y="1259"/>
                      <a:pt x="848" y="1259"/>
                    </a:cubicBezTo>
                    <a:cubicBezTo>
                      <a:pt x="852" y="1259"/>
                      <a:pt x="854" y="1256"/>
                      <a:pt x="854" y="1253"/>
                    </a:cubicBezTo>
                    <a:cubicBezTo>
                      <a:pt x="855" y="1249"/>
                      <a:pt x="856" y="1245"/>
                      <a:pt x="856" y="1241"/>
                    </a:cubicBezTo>
                    <a:cubicBezTo>
                      <a:pt x="856" y="1236"/>
                      <a:pt x="857" y="1232"/>
                      <a:pt x="861" y="1228"/>
                    </a:cubicBezTo>
                    <a:cubicBezTo>
                      <a:pt x="863" y="1226"/>
                      <a:pt x="865" y="1223"/>
                      <a:pt x="867" y="1220"/>
                    </a:cubicBezTo>
                    <a:cubicBezTo>
                      <a:pt x="868" y="1219"/>
                      <a:pt x="868" y="1217"/>
                      <a:pt x="869" y="1216"/>
                    </a:cubicBezTo>
                    <a:cubicBezTo>
                      <a:pt x="869" y="1213"/>
                      <a:pt x="867" y="1208"/>
                      <a:pt x="864" y="1208"/>
                    </a:cubicBezTo>
                    <a:cubicBezTo>
                      <a:pt x="857" y="1208"/>
                      <a:pt x="850" y="1207"/>
                      <a:pt x="844" y="1210"/>
                    </a:cubicBezTo>
                    <a:cubicBezTo>
                      <a:pt x="839" y="1212"/>
                      <a:pt x="833" y="1213"/>
                      <a:pt x="828" y="1213"/>
                    </a:cubicBezTo>
                    <a:cubicBezTo>
                      <a:pt x="823" y="1213"/>
                      <a:pt x="820" y="1216"/>
                      <a:pt x="818" y="1220"/>
                    </a:cubicBezTo>
                    <a:cubicBezTo>
                      <a:pt x="817" y="1222"/>
                      <a:pt x="816" y="1225"/>
                      <a:pt x="815" y="1228"/>
                    </a:cubicBezTo>
                    <a:cubicBezTo>
                      <a:pt x="813" y="1236"/>
                      <a:pt x="810" y="1243"/>
                      <a:pt x="803" y="1249"/>
                    </a:cubicBezTo>
                    <a:cubicBezTo>
                      <a:pt x="801" y="1255"/>
                      <a:pt x="797" y="1255"/>
                      <a:pt x="792" y="1253"/>
                    </a:cubicBezTo>
                    <a:cubicBezTo>
                      <a:pt x="789" y="1252"/>
                      <a:pt x="786" y="1253"/>
                      <a:pt x="784" y="1253"/>
                    </a:cubicBezTo>
                    <a:cubicBezTo>
                      <a:pt x="778" y="1255"/>
                      <a:pt x="773" y="1257"/>
                      <a:pt x="768" y="1258"/>
                    </a:cubicBezTo>
                    <a:cubicBezTo>
                      <a:pt x="764" y="1259"/>
                      <a:pt x="759" y="1259"/>
                      <a:pt x="756" y="1255"/>
                    </a:cubicBezTo>
                    <a:cubicBezTo>
                      <a:pt x="753" y="1252"/>
                      <a:pt x="750" y="1251"/>
                      <a:pt x="746" y="1249"/>
                    </a:cubicBezTo>
                    <a:cubicBezTo>
                      <a:pt x="742" y="1248"/>
                      <a:pt x="739" y="1245"/>
                      <a:pt x="737" y="1240"/>
                    </a:cubicBezTo>
                    <a:cubicBezTo>
                      <a:pt x="735" y="1235"/>
                      <a:pt x="732" y="1230"/>
                      <a:pt x="728" y="1225"/>
                    </a:cubicBezTo>
                    <a:cubicBezTo>
                      <a:pt x="726" y="1223"/>
                      <a:pt x="725" y="1220"/>
                      <a:pt x="724" y="1218"/>
                    </a:cubicBezTo>
                    <a:cubicBezTo>
                      <a:pt x="724" y="1213"/>
                      <a:pt x="723" y="1208"/>
                      <a:pt x="722" y="1203"/>
                    </a:cubicBezTo>
                    <a:cubicBezTo>
                      <a:pt x="721" y="1200"/>
                      <a:pt x="721" y="1196"/>
                      <a:pt x="721" y="1193"/>
                    </a:cubicBezTo>
                    <a:cubicBezTo>
                      <a:pt x="722" y="1182"/>
                      <a:pt x="723" y="1170"/>
                      <a:pt x="726" y="1159"/>
                    </a:cubicBezTo>
                    <a:cubicBezTo>
                      <a:pt x="726" y="1157"/>
                      <a:pt x="727" y="1154"/>
                      <a:pt x="728" y="1153"/>
                    </a:cubicBezTo>
                    <a:cubicBezTo>
                      <a:pt x="732" y="1148"/>
                      <a:pt x="733" y="1143"/>
                      <a:pt x="732" y="1138"/>
                    </a:cubicBezTo>
                    <a:cubicBezTo>
                      <a:pt x="731" y="1130"/>
                      <a:pt x="733" y="1122"/>
                      <a:pt x="736" y="1115"/>
                    </a:cubicBezTo>
                    <a:cubicBezTo>
                      <a:pt x="738" y="1108"/>
                      <a:pt x="742" y="1103"/>
                      <a:pt x="749" y="1101"/>
                    </a:cubicBezTo>
                    <a:cubicBezTo>
                      <a:pt x="757" y="1100"/>
                      <a:pt x="764" y="1097"/>
                      <a:pt x="769" y="1092"/>
                    </a:cubicBezTo>
                    <a:cubicBezTo>
                      <a:pt x="774" y="1088"/>
                      <a:pt x="779" y="1087"/>
                      <a:pt x="784" y="1085"/>
                    </a:cubicBezTo>
                    <a:cubicBezTo>
                      <a:pt x="788" y="1084"/>
                      <a:pt x="793" y="1085"/>
                      <a:pt x="797" y="1086"/>
                    </a:cubicBezTo>
                    <a:cubicBezTo>
                      <a:pt x="800" y="1087"/>
                      <a:pt x="803" y="1088"/>
                      <a:pt x="807" y="1087"/>
                    </a:cubicBezTo>
                    <a:cubicBezTo>
                      <a:pt x="810" y="1085"/>
                      <a:pt x="813" y="1086"/>
                      <a:pt x="815" y="1089"/>
                    </a:cubicBezTo>
                    <a:cubicBezTo>
                      <a:pt x="819" y="1095"/>
                      <a:pt x="825" y="1095"/>
                      <a:pt x="831" y="1094"/>
                    </a:cubicBezTo>
                    <a:cubicBezTo>
                      <a:pt x="834" y="1093"/>
                      <a:pt x="837" y="1092"/>
                      <a:pt x="840" y="1091"/>
                    </a:cubicBezTo>
                    <a:cubicBezTo>
                      <a:pt x="841" y="1087"/>
                      <a:pt x="842" y="1084"/>
                      <a:pt x="842" y="1081"/>
                    </a:cubicBezTo>
                    <a:cubicBezTo>
                      <a:pt x="843" y="1078"/>
                      <a:pt x="845" y="1077"/>
                      <a:pt x="847" y="1076"/>
                    </a:cubicBezTo>
                    <a:cubicBezTo>
                      <a:pt x="849" y="1075"/>
                      <a:pt x="852" y="1075"/>
                      <a:pt x="854" y="1075"/>
                    </a:cubicBezTo>
                    <a:cubicBezTo>
                      <a:pt x="862" y="1073"/>
                      <a:pt x="869" y="1075"/>
                      <a:pt x="877" y="1075"/>
                    </a:cubicBezTo>
                    <a:cubicBezTo>
                      <a:pt x="886" y="1074"/>
                      <a:pt x="893" y="1076"/>
                      <a:pt x="899" y="1083"/>
                    </a:cubicBezTo>
                    <a:cubicBezTo>
                      <a:pt x="901" y="1085"/>
                      <a:pt x="904" y="1085"/>
                      <a:pt x="907" y="1084"/>
                    </a:cubicBezTo>
                    <a:cubicBezTo>
                      <a:pt x="909" y="1083"/>
                      <a:pt x="911" y="1082"/>
                      <a:pt x="913" y="1081"/>
                    </a:cubicBezTo>
                    <a:cubicBezTo>
                      <a:pt x="915" y="1081"/>
                      <a:pt x="918" y="1081"/>
                      <a:pt x="919" y="1083"/>
                    </a:cubicBezTo>
                    <a:cubicBezTo>
                      <a:pt x="923" y="1087"/>
                      <a:pt x="926" y="1092"/>
                      <a:pt x="929" y="1096"/>
                    </a:cubicBezTo>
                    <a:cubicBezTo>
                      <a:pt x="931" y="1098"/>
                      <a:pt x="931" y="1101"/>
                      <a:pt x="930" y="1104"/>
                    </a:cubicBezTo>
                    <a:cubicBezTo>
                      <a:pt x="930" y="1105"/>
                      <a:pt x="929" y="1107"/>
                      <a:pt x="929" y="1108"/>
                    </a:cubicBezTo>
                    <a:cubicBezTo>
                      <a:pt x="927" y="1112"/>
                      <a:pt x="927" y="1115"/>
                      <a:pt x="930" y="1118"/>
                    </a:cubicBezTo>
                    <a:cubicBezTo>
                      <a:pt x="932" y="1127"/>
                      <a:pt x="937" y="1135"/>
                      <a:pt x="941" y="1143"/>
                    </a:cubicBezTo>
                    <a:cubicBezTo>
                      <a:pt x="942" y="1147"/>
                      <a:pt x="945" y="1150"/>
                      <a:pt x="948" y="1154"/>
                    </a:cubicBezTo>
                    <a:cubicBezTo>
                      <a:pt x="951" y="1157"/>
                      <a:pt x="956" y="1156"/>
                      <a:pt x="958" y="1153"/>
                    </a:cubicBezTo>
                    <a:cubicBezTo>
                      <a:pt x="962" y="1146"/>
                      <a:pt x="965" y="1139"/>
                      <a:pt x="966" y="1131"/>
                    </a:cubicBezTo>
                    <a:cubicBezTo>
                      <a:pt x="966" y="1130"/>
                      <a:pt x="966" y="1129"/>
                      <a:pt x="965" y="1128"/>
                    </a:cubicBezTo>
                    <a:cubicBezTo>
                      <a:pt x="964" y="1124"/>
                      <a:pt x="962" y="1119"/>
                      <a:pt x="961" y="1115"/>
                    </a:cubicBezTo>
                    <a:cubicBezTo>
                      <a:pt x="960" y="1111"/>
                      <a:pt x="960" y="1107"/>
                      <a:pt x="960" y="1102"/>
                    </a:cubicBezTo>
                    <a:cubicBezTo>
                      <a:pt x="960" y="1102"/>
                      <a:pt x="960" y="1101"/>
                      <a:pt x="959" y="1101"/>
                    </a:cubicBezTo>
                    <a:cubicBezTo>
                      <a:pt x="954" y="1088"/>
                      <a:pt x="955" y="1075"/>
                      <a:pt x="956" y="1062"/>
                    </a:cubicBezTo>
                    <a:cubicBezTo>
                      <a:pt x="956" y="1059"/>
                      <a:pt x="957" y="1057"/>
                      <a:pt x="958" y="1055"/>
                    </a:cubicBezTo>
                    <a:cubicBezTo>
                      <a:pt x="964" y="1049"/>
                      <a:pt x="970" y="1042"/>
                      <a:pt x="979" y="1039"/>
                    </a:cubicBezTo>
                    <a:cubicBezTo>
                      <a:pt x="980" y="1039"/>
                      <a:pt x="981" y="1039"/>
                      <a:pt x="982" y="1038"/>
                    </a:cubicBezTo>
                    <a:cubicBezTo>
                      <a:pt x="985" y="1037"/>
                      <a:pt x="988" y="1035"/>
                      <a:pt x="990" y="1033"/>
                    </a:cubicBezTo>
                    <a:cubicBezTo>
                      <a:pt x="992" y="1030"/>
                      <a:pt x="993" y="1028"/>
                      <a:pt x="995" y="1026"/>
                    </a:cubicBezTo>
                    <a:cubicBezTo>
                      <a:pt x="996" y="1024"/>
                      <a:pt x="998" y="1023"/>
                      <a:pt x="1000" y="1022"/>
                    </a:cubicBezTo>
                    <a:cubicBezTo>
                      <a:pt x="1004" y="1021"/>
                      <a:pt x="1007" y="1019"/>
                      <a:pt x="1010" y="1016"/>
                    </a:cubicBezTo>
                    <a:cubicBezTo>
                      <a:pt x="1014" y="1012"/>
                      <a:pt x="1019" y="1009"/>
                      <a:pt x="1025" y="1007"/>
                    </a:cubicBezTo>
                    <a:cubicBezTo>
                      <a:pt x="1028" y="1007"/>
                      <a:pt x="1030" y="1005"/>
                      <a:pt x="1030" y="1001"/>
                    </a:cubicBezTo>
                    <a:cubicBezTo>
                      <a:pt x="1030" y="999"/>
                      <a:pt x="1032" y="999"/>
                      <a:pt x="1033" y="998"/>
                    </a:cubicBezTo>
                    <a:cubicBezTo>
                      <a:pt x="1035" y="997"/>
                      <a:pt x="1037" y="996"/>
                      <a:pt x="1038" y="994"/>
                    </a:cubicBezTo>
                    <a:cubicBezTo>
                      <a:pt x="1039" y="993"/>
                      <a:pt x="1040" y="991"/>
                      <a:pt x="1039" y="990"/>
                    </a:cubicBezTo>
                    <a:cubicBezTo>
                      <a:pt x="1038" y="987"/>
                      <a:pt x="1037" y="985"/>
                      <a:pt x="1038" y="982"/>
                    </a:cubicBezTo>
                    <a:cubicBezTo>
                      <a:pt x="1040" y="978"/>
                      <a:pt x="1041" y="974"/>
                      <a:pt x="1038" y="970"/>
                    </a:cubicBezTo>
                    <a:cubicBezTo>
                      <a:pt x="1037" y="968"/>
                      <a:pt x="1037" y="966"/>
                      <a:pt x="1037" y="965"/>
                    </a:cubicBezTo>
                    <a:cubicBezTo>
                      <a:pt x="1037" y="960"/>
                      <a:pt x="1038" y="955"/>
                      <a:pt x="1038" y="950"/>
                    </a:cubicBezTo>
                    <a:cubicBezTo>
                      <a:pt x="1038" y="950"/>
                      <a:pt x="1039" y="950"/>
                      <a:pt x="1039" y="950"/>
                    </a:cubicBezTo>
                    <a:cubicBezTo>
                      <a:pt x="1040" y="950"/>
                      <a:pt x="1040" y="950"/>
                      <a:pt x="1041" y="950"/>
                    </a:cubicBezTo>
                    <a:cubicBezTo>
                      <a:pt x="1043" y="952"/>
                      <a:pt x="1043" y="955"/>
                      <a:pt x="1043" y="958"/>
                    </a:cubicBezTo>
                    <a:cubicBezTo>
                      <a:pt x="1043" y="959"/>
                      <a:pt x="1044" y="959"/>
                      <a:pt x="1045" y="960"/>
                    </a:cubicBezTo>
                    <a:cubicBezTo>
                      <a:pt x="1045" y="960"/>
                      <a:pt x="1046" y="960"/>
                      <a:pt x="1046" y="959"/>
                    </a:cubicBezTo>
                    <a:cubicBezTo>
                      <a:pt x="1049" y="955"/>
                      <a:pt x="1052" y="951"/>
                      <a:pt x="1054" y="947"/>
                    </a:cubicBezTo>
                    <a:cubicBezTo>
                      <a:pt x="1055" y="945"/>
                      <a:pt x="1056" y="943"/>
                      <a:pt x="1056" y="941"/>
                    </a:cubicBezTo>
                    <a:cubicBezTo>
                      <a:pt x="1056" y="939"/>
                      <a:pt x="1056" y="938"/>
                      <a:pt x="1056" y="936"/>
                    </a:cubicBezTo>
                    <a:cubicBezTo>
                      <a:pt x="1056" y="935"/>
                      <a:pt x="1057" y="934"/>
                      <a:pt x="1058" y="934"/>
                    </a:cubicBezTo>
                    <a:cubicBezTo>
                      <a:pt x="1061" y="934"/>
                      <a:pt x="1063" y="932"/>
                      <a:pt x="1065" y="930"/>
                    </a:cubicBezTo>
                    <a:cubicBezTo>
                      <a:pt x="1070" y="926"/>
                      <a:pt x="1074" y="920"/>
                      <a:pt x="1075" y="913"/>
                    </a:cubicBezTo>
                    <a:cubicBezTo>
                      <a:pt x="1076" y="908"/>
                      <a:pt x="1079" y="906"/>
                      <a:pt x="1084" y="906"/>
                    </a:cubicBezTo>
                    <a:cubicBezTo>
                      <a:pt x="1087" y="906"/>
                      <a:pt x="1090" y="905"/>
                      <a:pt x="1094" y="904"/>
                    </a:cubicBezTo>
                    <a:cubicBezTo>
                      <a:pt x="1095" y="904"/>
                      <a:pt x="1097" y="903"/>
                      <a:pt x="1098" y="902"/>
                    </a:cubicBezTo>
                    <a:cubicBezTo>
                      <a:pt x="1098" y="902"/>
                      <a:pt x="1099" y="901"/>
                      <a:pt x="1099" y="901"/>
                    </a:cubicBezTo>
                    <a:cubicBezTo>
                      <a:pt x="1099" y="900"/>
                      <a:pt x="1098" y="900"/>
                      <a:pt x="1098" y="899"/>
                    </a:cubicBezTo>
                    <a:cubicBezTo>
                      <a:pt x="1097" y="899"/>
                      <a:pt x="1096" y="899"/>
                      <a:pt x="1095" y="899"/>
                    </a:cubicBezTo>
                    <a:cubicBezTo>
                      <a:pt x="1093" y="898"/>
                      <a:pt x="1093" y="898"/>
                      <a:pt x="1093" y="897"/>
                    </a:cubicBezTo>
                    <a:cubicBezTo>
                      <a:pt x="1093" y="897"/>
                      <a:pt x="1094" y="897"/>
                      <a:pt x="1095" y="896"/>
                    </a:cubicBezTo>
                    <a:cubicBezTo>
                      <a:pt x="1095" y="896"/>
                      <a:pt x="1096" y="896"/>
                      <a:pt x="1096" y="896"/>
                    </a:cubicBezTo>
                    <a:cubicBezTo>
                      <a:pt x="1106" y="898"/>
                      <a:pt x="1114" y="893"/>
                      <a:pt x="1124" y="893"/>
                    </a:cubicBezTo>
                    <a:cubicBezTo>
                      <a:pt x="1125" y="893"/>
                      <a:pt x="1127" y="892"/>
                      <a:pt x="1128" y="891"/>
                    </a:cubicBezTo>
                    <a:cubicBezTo>
                      <a:pt x="1131" y="888"/>
                      <a:pt x="1131" y="887"/>
                      <a:pt x="1127" y="884"/>
                    </a:cubicBezTo>
                    <a:cubicBezTo>
                      <a:pt x="1124" y="882"/>
                      <a:pt x="1122" y="879"/>
                      <a:pt x="1123" y="876"/>
                    </a:cubicBezTo>
                    <a:cubicBezTo>
                      <a:pt x="1124" y="872"/>
                      <a:pt x="1125" y="869"/>
                      <a:pt x="1127" y="865"/>
                    </a:cubicBezTo>
                    <a:cubicBezTo>
                      <a:pt x="1130" y="859"/>
                      <a:pt x="1134" y="854"/>
                      <a:pt x="1141" y="851"/>
                    </a:cubicBezTo>
                    <a:cubicBezTo>
                      <a:pt x="1144" y="850"/>
                      <a:pt x="1148" y="849"/>
                      <a:pt x="1151" y="846"/>
                    </a:cubicBezTo>
                    <a:cubicBezTo>
                      <a:pt x="1153" y="844"/>
                      <a:pt x="1155" y="843"/>
                      <a:pt x="1158" y="843"/>
                    </a:cubicBezTo>
                    <a:cubicBezTo>
                      <a:pt x="1166" y="844"/>
                      <a:pt x="1172" y="840"/>
                      <a:pt x="1179" y="839"/>
                    </a:cubicBezTo>
                    <a:cubicBezTo>
                      <a:pt x="1182" y="839"/>
                      <a:pt x="1182" y="836"/>
                      <a:pt x="1183" y="834"/>
                    </a:cubicBezTo>
                    <a:cubicBezTo>
                      <a:pt x="1183" y="833"/>
                      <a:pt x="1185" y="832"/>
                      <a:pt x="1186" y="831"/>
                    </a:cubicBezTo>
                    <a:cubicBezTo>
                      <a:pt x="1192" y="830"/>
                      <a:pt x="1197" y="829"/>
                      <a:pt x="1202" y="828"/>
                    </a:cubicBezTo>
                    <a:cubicBezTo>
                      <a:pt x="1203" y="828"/>
                      <a:pt x="1204" y="828"/>
                      <a:pt x="1204" y="828"/>
                    </a:cubicBezTo>
                    <a:cubicBezTo>
                      <a:pt x="1203" y="829"/>
                      <a:pt x="1203" y="830"/>
                      <a:pt x="1203" y="831"/>
                    </a:cubicBezTo>
                    <a:cubicBezTo>
                      <a:pt x="1201" y="832"/>
                      <a:pt x="1199" y="832"/>
                      <a:pt x="1197" y="833"/>
                    </a:cubicBezTo>
                    <a:cubicBezTo>
                      <a:pt x="1192" y="836"/>
                      <a:pt x="1188" y="839"/>
                      <a:pt x="1187" y="844"/>
                    </a:cubicBezTo>
                    <a:cubicBezTo>
                      <a:pt x="1186" y="846"/>
                      <a:pt x="1185" y="848"/>
                      <a:pt x="1186" y="850"/>
                    </a:cubicBezTo>
                    <a:cubicBezTo>
                      <a:pt x="1186" y="854"/>
                      <a:pt x="1188" y="856"/>
                      <a:pt x="1191" y="858"/>
                    </a:cubicBezTo>
                    <a:cubicBezTo>
                      <a:pt x="1192" y="858"/>
                      <a:pt x="1194" y="859"/>
                      <a:pt x="1195" y="858"/>
                    </a:cubicBezTo>
                    <a:cubicBezTo>
                      <a:pt x="1201" y="856"/>
                      <a:pt x="1207" y="852"/>
                      <a:pt x="1212" y="846"/>
                    </a:cubicBezTo>
                    <a:cubicBezTo>
                      <a:pt x="1214" y="842"/>
                      <a:pt x="1217" y="841"/>
                      <a:pt x="1221" y="842"/>
                    </a:cubicBezTo>
                    <a:cubicBezTo>
                      <a:pt x="1230" y="839"/>
                      <a:pt x="1238" y="836"/>
                      <a:pt x="1246" y="834"/>
                    </a:cubicBezTo>
                    <a:cubicBezTo>
                      <a:pt x="1249" y="833"/>
                      <a:pt x="1252" y="832"/>
                      <a:pt x="1254" y="831"/>
                    </a:cubicBezTo>
                    <a:cubicBezTo>
                      <a:pt x="1255" y="825"/>
                      <a:pt x="1261" y="827"/>
                      <a:pt x="1265" y="825"/>
                    </a:cubicBezTo>
                    <a:cubicBezTo>
                      <a:pt x="1266" y="824"/>
                      <a:pt x="1268" y="823"/>
                      <a:pt x="1269" y="823"/>
                    </a:cubicBezTo>
                    <a:cubicBezTo>
                      <a:pt x="1270" y="822"/>
                      <a:pt x="1271" y="821"/>
                      <a:pt x="1272" y="821"/>
                    </a:cubicBezTo>
                    <a:cubicBezTo>
                      <a:pt x="1273" y="820"/>
                      <a:pt x="1274" y="817"/>
                      <a:pt x="1273" y="816"/>
                    </a:cubicBezTo>
                    <a:cubicBezTo>
                      <a:pt x="1269" y="813"/>
                      <a:pt x="1267" y="810"/>
                      <a:pt x="1269" y="805"/>
                    </a:cubicBezTo>
                    <a:cubicBezTo>
                      <a:pt x="1269" y="805"/>
                      <a:pt x="1268" y="804"/>
                      <a:pt x="1268" y="804"/>
                    </a:cubicBezTo>
                    <a:cubicBezTo>
                      <a:pt x="1268" y="802"/>
                      <a:pt x="1265" y="801"/>
                      <a:pt x="1264" y="802"/>
                    </a:cubicBezTo>
                    <a:cubicBezTo>
                      <a:pt x="1259" y="807"/>
                      <a:pt x="1254" y="813"/>
                      <a:pt x="1250" y="818"/>
                    </a:cubicBezTo>
                    <a:cubicBezTo>
                      <a:pt x="1249" y="821"/>
                      <a:pt x="1247" y="821"/>
                      <a:pt x="1245" y="821"/>
                    </a:cubicBezTo>
                    <a:cubicBezTo>
                      <a:pt x="1244" y="820"/>
                      <a:pt x="1242" y="820"/>
                      <a:pt x="1240" y="820"/>
                    </a:cubicBezTo>
                    <a:cubicBezTo>
                      <a:pt x="1240" y="821"/>
                      <a:pt x="1239" y="822"/>
                      <a:pt x="1237" y="821"/>
                    </a:cubicBezTo>
                    <a:cubicBezTo>
                      <a:pt x="1236" y="821"/>
                      <a:pt x="1235" y="820"/>
                      <a:pt x="1234" y="820"/>
                    </a:cubicBezTo>
                    <a:cubicBezTo>
                      <a:pt x="1232" y="819"/>
                      <a:pt x="1231" y="819"/>
                      <a:pt x="1229" y="819"/>
                    </a:cubicBezTo>
                    <a:cubicBezTo>
                      <a:pt x="1225" y="819"/>
                      <a:pt x="1224" y="816"/>
                      <a:pt x="1224" y="813"/>
                    </a:cubicBezTo>
                    <a:cubicBezTo>
                      <a:pt x="1218" y="812"/>
                      <a:pt x="1215" y="809"/>
                      <a:pt x="1214" y="803"/>
                    </a:cubicBezTo>
                    <a:cubicBezTo>
                      <a:pt x="1213" y="797"/>
                      <a:pt x="1213" y="792"/>
                      <a:pt x="1215" y="787"/>
                    </a:cubicBezTo>
                    <a:cubicBezTo>
                      <a:pt x="1216" y="785"/>
                      <a:pt x="1215" y="783"/>
                      <a:pt x="1212" y="782"/>
                    </a:cubicBezTo>
                    <a:cubicBezTo>
                      <a:pt x="1211" y="782"/>
                      <a:pt x="1210" y="782"/>
                      <a:pt x="1209" y="782"/>
                    </a:cubicBezTo>
                    <a:cubicBezTo>
                      <a:pt x="1209" y="782"/>
                      <a:pt x="1208" y="782"/>
                      <a:pt x="1208" y="781"/>
                    </a:cubicBezTo>
                    <a:cubicBezTo>
                      <a:pt x="1209" y="781"/>
                      <a:pt x="1210" y="781"/>
                      <a:pt x="1211" y="780"/>
                    </a:cubicBezTo>
                    <a:cubicBezTo>
                      <a:pt x="1215" y="779"/>
                      <a:pt x="1218" y="777"/>
                      <a:pt x="1222" y="774"/>
                    </a:cubicBezTo>
                    <a:cubicBezTo>
                      <a:pt x="1224" y="772"/>
                      <a:pt x="1224" y="769"/>
                      <a:pt x="1223" y="766"/>
                    </a:cubicBezTo>
                    <a:cubicBezTo>
                      <a:pt x="1222" y="765"/>
                      <a:pt x="1221" y="762"/>
                      <a:pt x="1219" y="761"/>
                    </a:cubicBezTo>
                    <a:cubicBezTo>
                      <a:pt x="1215" y="758"/>
                      <a:pt x="1210" y="756"/>
                      <a:pt x="1204" y="757"/>
                    </a:cubicBezTo>
                    <a:cubicBezTo>
                      <a:pt x="1189" y="761"/>
                      <a:pt x="1174" y="764"/>
                      <a:pt x="1162" y="773"/>
                    </a:cubicBezTo>
                    <a:cubicBezTo>
                      <a:pt x="1162" y="773"/>
                      <a:pt x="1162" y="773"/>
                      <a:pt x="1162" y="774"/>
                    </a:cubicBezTo>
                    <a:cubicBezTo>
                      <a:pt x="1161" y="774"/>
                      <a:pt x="1161" y="774"/>
                      <a:pt x="1161" y="774"/>
                    </a:cubicBezTo>
                    <a:cubicBezTo>
                      <a:pt x="1159" y="776"/>
                      <a:pt x="1157" y="777"/>
                      <a:pt x="1155" y="779"/>
                    </a:cubicBezTo>
                    <a:cubicBezTo>
                      <a:pt x="1155" y="780"/>
                      <a:pt x="1155" y="780"/>
                      <a:pt x="1155" y="780"/>
                    </a:cubicBezTo>
                    <a:cubicBezTo>
                      <a:pt x="1153" y="781"/>
                      <a:pt x="1150" y="782"/>
                      <a:pt x="1148" y="783"/>
                    </a:cubicBezTo>
                    <a:cubicBezTo>
                      <a:pt x="1147" y="784"/>
                      <a:pt x="1145" y="785"/>
                      <a:pt x="1144" y="786"/>
                    </a:cubicBezTo>
                    <a:cubicBezTo>
                      <a:pt x="1144" y="787"/>
                      <a:pt x="1144" y="787"/>
                      <a:pt x="1144" y="787"/>
                    </a:cubicBezTo>
                    <a:cubicBezTo>
                      <a:pt x="1144" y="786"/>
                      <a:pt x="1144" y="786"/>
                      <a:pt x="1144" y="786"/>
                    </a:cubicBezTo>
                    <a:cubicBezTo>
                      <a:pt x="1145" y="785"/>
                      <a:pt x="1147" y="784"/>
                      <a:pt x="1148" y="783"/>
                    </a:cubicBezTo>
                    <a:cubicBezTo>
                      <a:pt x="1150" y="782"/>
                      <a:pt x="1152" y="781"/>
                      <a:pt x="1155" y="780"/>
                    </a:cubicBezTo>
                    <a:cubicBezTo>
                      <a:pt x="1155" y="780"/>
                      <a:pt x="1155" y="780"/>
                      <a:pt x="1155" y="779"/>
                    </a:cubicBezTo>
                    <a:cubicBezTo>
                      <a:pt x="1156" y="775"/>
                      <a:pt x="1156" y="774"/>
                      <a:pt x="1161" y="774"/>
                    </a:cubicBezTo>
                    <a:cubicBezTo>
                      <a:pt x="1161" y="774"/>
                      <a:pt x="1161" y="773"/>
                      <a:pt x="1161" y="773"/>
                    </a:cubicBezTo>
                    <a:cubicBezTo>
                      <a:pt x="1161" y="773"/>
                      <a:pt x="1162" y="773"/>
                      <a:pt x="1162" y="773"/>
                    </a:cubicBezTo>
                    <a:cubicBezTo>
                      <a:pt x="1161" y="770"/>
                      <a:pt x="1163" y="768"/>
                      <a:pt x="1165" y="766"/>
                    </a:cubicBezTo>
                    <a:cubicBezTo>
                      <a:pt x="1170" y="762"/>
                      <a:pt x="1176" y="758"/>
                      <a:pt x="1183" y="756"/>
                    </a:cubicBezTo>
                    <a:cubicBezTo>
                      <a:pt x="1187" y="755"/>
                      <a:pt x="1191" y="753"/>
                      <a:pt x="1193" y="748"/>
                    </a:cubicBezTo>
                    <a:cubicBezTo>
                      <a:pt x="1194" y="747"/>
                      <a:pt x="1194" y="746"/>
                      <a:pt x="1195" y="746"/>
                    </a:cubicBezTo>
                    <a:cubicBezTo>
                      <a:pt x="1198" y="743"/>
                      <a:pt x="1201" y="740"/>
                      <a:pt x="1205" y="737"/>
                    </a:cubicBezTo>
                    <a:cubicBezTo>
                      <a:pt x="1209" y="735"/>
                      <a:pt x="1213" y="737"/>
                      <a:pt x="1216" y="737"/>
                    </a:cubicBezTo>
                    <a:cubicBezTo>
                      <a:pt x="1232" y="738"/>
                      <a:pt x="1247" y="740"/>
                      <a:pt x="1262" y="742"/>
                    </a:cubicBezTo>
                    <a:cubicBezTo>
                      <a:pt x="1269" y="743"/>
                      <a:pt x="1275" y="740"/>
                      <a:pt x="1282" y="741"/>
                    </a:cubicBezTo>
                    <a:cubicBezTo>
                      <a:pt x="1283" y="741"/>
                      <a:pt x="1285" y="741"/>
                      <a:pt x="1286" y="740"/>
                    </a:cubicBezTo>
                    <a:cubicBezTo>
                      <a:pt x="1288" y="740"/>
                      <a:pt x="1290" y="739"/>
                      <a:pt x="1291" y="738"/>
                    </a:cubicBezTo>
                    <a:cubicBezTo>
                      <a:pt x="1295" y="736"/>
                      <a:pt x="1299" y="733"/>
                      <a:pt x="1302" y="729"/>
                    </a:cubicBezTo>
                    <a:cubicBezTo>
                      <a:pt x="1304" y="725"/>
                      <a:pt x="1308" y="724"/>
                      <a:pt x="1312" y="723"/>
                    </a:cubicBezTo>
                    <a:cubicBezTo>
                      <a:pt x="1314" y="723"/>
                      <a:pt x="1317" y="722"/>
                      <a:pt x="1320" y="722"/>
                    </a:cubicBezTo>
                    <a:cubicBezTo>
                      <a:pt x="1328" y="721"/>
                      <a:pt x="1334" y="717"/>
                      <a:pt x="1341" y="713"/>
                    </a:cubicBezTo>
                    <a:cubicBezTo>
                      <a:pt x="1344" y="710"/>
                      <a:pt x="1346" y="707"/>
                      <a:pt x="1344" y="703"/>
                    </a:cubicBezTo>
                    <a:cubicBezTo>
                      <a:pt x="1343" y="700"/>
                      <a:pt x="1342" y="698"/>
                      <a:pt x="1344" y="695"/>
                    </a:cubicBezTo>
                    <a:cubicBezTo>
                      <a:pt x="1345" y="693"/>
                      <a:pt x="1346" y="691"/>
                      <a:pt x="1346" y="689"/>
                    </a:cubicBezTo>
                    <a:cubicBezTo>
                      <a:pt x="1346" y="687"/>
                      <a:pt x="1346" y="685"/>
                      <a:pt x="1345" y="684"/>
                    </a:cubicBezTo>
                    <a:cubicBezTo>
                      <a:pt x="1343" y="680"/>
                      <a:pt x="1339" y="676"/>
                      <a:pt x="1334" y="677"/>
                    </a:cubicBezTo>
                    <a:cubicBezTo>
                      <a:pt x="1334" y="677"/>
                      <a:pt x="1334" y="677"/>
                      <a:pt x="1334" y="677"/>
                    </a:cubicBezTo>
                    <a:cubicBezTo>
                      <a:pt x="1332" y="678"/>
                      <a:pt x="1332" y="678"/>
                      <a:pt x="1332" y="678"/>
                    </a:cubicBezTo>
                    <a:cubicBezTo>
                      <a:pt x="1333" y="677"/>
                      <a:pt x="1333" y="677"/>
                      <a:pt x="1333" y="677"/>
                    </a:cubicBezTo>
                    <a:cubicBezTo>
                      <a:pt x="1333" y="677"/>
                      <a:pt x="1333" y="677"/>
                      <a:pt x="1334" y="677"/>
                    </a:cubicBezTo>
                    <a:cubicBezTo>
                      <a:pt x="1333" y="676"/>
                      <a:pt x="1333" y="674"/>
                      <a:pt x="1333" y="672"/>
                    </a:cubicBezTo>
                    <a:cubicBezTo>
                      <a:pt x="1332" y="670"/>
                      <a:pt x="1330" y="668"/>
                      <a:pt x="1327" y="667"/>
                    </a:cubicBezTo>
                    <a:cubicBezTo>
                      <a:pt x="1326" y="667"/>
                      <a:pt x="1324" y="667"/>
                      <a:pt x="1322" y="667"/>
                    </a:cubicBezTo>
                    <a:cubicBezTo>
                      <a:pt x="1322" y="667"/>
                      <a:pt x="1321" y="666"/>
                      <a:pt x="1321" y="666"/>
                    </a:cubicBezTo>
                    <a:cubicBezTo>
                      <a:pt x="1321" y="666"/>
                      <a:pt x="1322" y="665"/>
                      <a:pt x="1323" y="665"/>
                    </a:cubicBezTo>
                    <a:cubicBezTo>
                      <a:pt x="1324" y="664"/>
                      <a:pt x="1326" y="664"/>
                      <a:pt x="1327" y="663"/>
                    </a:cubicBezTo>
                    <a:cubicBezTo>
                      <a:pt x="1329" y="662"/>
                      <a:pt x="1330" y="659"/>
                      <a:pt x="1328" y="657"/>
                    </a:cubicBezTo>
                    <a:cubicBezTo>
                      <a:pt x="1327" y="655"/>
                      <a:pt x="1325" y="653"/>
                      <a:pt x="1322" y="653"/>
                    </a:cubicBezTo>
                    <a:cubicBezTo>
                      <a:pt x="1321" y="653"/>
                      <a:pt x="1319" y="653"/>
                      <a:pt x="1318" y="653"/>
                    </a:cubicBezTo>
                    <a:cubicBezTo>
                      <a:pt x="1314" y="648"/>
                      <a:pt x="1309" y="646"/>
                      <a:pt x="1303" y="644"/>
                    </a:cubicBezTo>
                    <a:cubicBezTo>
                      <a:pt x="1302" y="643"/>
                      <a:pt x="1301" y="642"/>
                      <a:pt x="1301" y="641"/>
                    </a:cubicBezTo>
                    <a:cubicBezTo>
                      <a:pt x="1300" y="635"/>
                      <a:pt x="1295" y="632"/>
                      <a:pt x="1291" y="628"/>
                    </a:cubicBezTo>
                    <a:cubicBezTo>
                      <a:pt x="1289" y="626"/>
                      <a:pt x="1288" y="624"/>
                      <a:pt x="1286" y="622"/>
                    </a:cubicBezTo>
                    <a:cubicBezTo>
                      <a:pt x="1284" y="620"/>
                      <a:pt x="1284" y="618"/>
                      <a:pt x="1286" y="616"/>
                    </a:cubicBezTo>
                    <a:cubicBezTo>
                      <a:pt x="1288" y="614"/>
                      <a:pt x="1290" y="612"/>
                      <a:pt x="1292" y="610"/>
                    </a:cubicBezTo>
                    <a:cubicBezTo>
                      <a:pt x="1293" y="608"/>
                      <a:pt x="1294" y="606"/>
                      <a:pt x="1292" y="604"/>
                    </a:cubicBezTo>
                    <a:cubicBezTo>
                      <a:pt x="1290" y="600"/>
                      <a:pt x="1288" y="597"/>
                      <a:pt x="1289" y="592"/>
                    </a:cubicBezTo>
                    <a:cubicBezTo>
                      <a:pt x="1289" y="591"/>
                      <a:pt x="1288" y="589"/>
                      <a:pt x="1287" y="588"/>
                    </a:cubicBezTo>
                    <a:cubicBezTo>
                      <a:pt x="1285" y="586"/>
                      <a:pt x="1286" y="582"/>
                      <a:pt x="1284" y="581"/>
                    </a:cubicBezTo>
                    <a:cubicBezTo>
                      <a:pt x="1281" y="579"/>
                      <a:pt x="1283" y="577"/>
                      <a:pt x="1283" y="574"/>
                    </a:cubicBezTo>
                    <a:cubicBezTo>
                      <a:pt x="1282" y="572"/>
                      <a:pt x="1282" y="569"/>
                      <a:pt x="1282" y="566"/>
                    </a:cubicBezTo>
                    <a:cubicBezTo>
                      <a:pt x="1281" y="563"/>
                      <a:pt x="1281" y="560"/>
                      <a:pt x="1279" y="557"/>
                    </a:cubicBezTo>
                    <a:cubicBezTo>
                      <a:pt x="1277" y="550"/>
                      <a:pt x="1275" y="542"/>
                      <a:pt x="1274" y="535"/>
                    </a:cubicBezTo>
                    <a:cubicBezTo>
                      <a:pt x="1274" y="532"/>
                      <a:pt x="1274" y="530"/>
                      <a:pt x="1273" y="528"/>
                    </a:cubicBezTo>
                    <a:cubicBezTo>
                      <a:pt x="1273" y="527"/>
                      <a:pt x="1272" y="527"/>
                      <a:pt x="1271" y="526"/>
                    </a:cubicBezTo>
                    <a:cubicBezTo>
                      <a:pt x="1270" y="526"/>
                      <a:pt x="1269" y="527"/>
                      <a:pt x="1269" y="527"/>
                    </a:cubicBezTo>
                    <a:cubicBezTo>
                      <a:pt x="1265" y="533"/>
                      <a:pt x="1260" y="539"/>
                      <a:pt x="1257" y="546"/>
                    </a:cubicBezTo>
                    <a:cubicBezTo>
                      <a:pt x="1253" y="553"/>
                      <a:pt x="1249" y="559"/>
                      <a:pt x="1242" y="563"/>
                    </a:cubicBezTo>
                    <a:cubicBezTo>
                      <a:pt x="1240" y="563"/>
                      <a:pt x="1238" y="565"/>
                      <a:pt x="1236" y="567"/>
                    </a:cubicBezTo>
                    <a:cubicBezTo>
                      <a:pt x="1234" y="568"/>
                      <a:pt x="1232" y="569"/>
                      <a:pt x="1229" y="570"/>
                    </a:cubicBezTo>
                    <a:cubicBezTo>
                      <a:pt x="1226" y="571"/>
                      <a:pt x="1224" y="570"/>
                      <a:pt x="1221" y="568"/>
                    </a:cubicBezTo>
                    <a:cubicBezTo>
                      <a:pt x="1220" y="567"/>
                      <a:pt x="1218" y="565"/>
                      <a:pt x="1218" y="563"/>
                    </a:cubicBezTo>
                    <a:cubicBezTo>
                      <a:pt x="1217" y="560"/>
                      <a:pt x="1215" y="559"/>
                      <a:pt x="1212" y="557"/>
                    </a:cubicBezTo>
                    <a:cubicBezTo>
                      <a:pt x="1209" y="555"/>
                      <a:pt x="1208" y="552"/>
                      <a:pt x="1208" y="549"/>
                    </a:cubicBezTo>
                    <a:cubicBezTo>
                      <a:pt x="1209" y="543"/>
                      <a:pt x="1212" y="538"/>
                      <a:pt x="1210" y="533"/>
                    </a:cubicBezTo>
                    <a:cubicBezTo>
                      <a:pt x="1209" y="532"/>
                      <a:pt x="1211" y="530"/>
                      <a:pt x="1211" y="528"/>
                    </a:cubicBezTo>
                    <a:cubicBezTo>
                      <a:pt x="1213" y="523"/>
                      <a:pt x="1215" y="518"/>
                      <a:pt x="1218" y="513"/>
                    </a:cubicBezTo>
                    <a:cubicBezTo>
                      <a:pt x="1219" y="512"/>
                      <a:pt x="1218" y="509"/>
                      <a:pt x="1216" y="509"/>
                    </a:cubicBezTo>
                    <a:cubicBezTo>
                      <a:pt x="1212" y="509"/>
                      <a:pt x="1208" y="504"/>
                      <a:pt x="1203" y="504"/>
                    </a:cubicBezTo>
                    <a:cubicBezTo>
                      <a:pt x="1201" y="504"/>
                      <a:pt x="1199" y="502"/>
                      <a:pt x="1197" y="501"/>
                    </a:cubicBezTo>
                    <a:cubicBezTo>
                      <a:pt x="1196" y="500"/>
                      <a:pt x="1195" y="499"/>
                      <a:pt x="1195" y="497"/>
                    </a:cubicBezTo>
                    <a:cubicBezTo>
                      <a:pt x="1195" y="495"/>
                      <a:pt x="1196" y="494"/>
                      <a:pt x="1194" y="492"/>
                    </a:cubicBezTo>
                    <a:cubicBezTo>
                      <a:pt x="1192" y="489"/>
                      <a:pt x="1189" y="485"/>
                      <a:pt x="1188" y="481"/>
                    </a:cubicBezTo>
                    <a:cubicBezTo>
                      <a:pt x="1187" y="478"/>
                      <a:pt x="1185" y="476"/>
                      <a:pt x="1183" y="474"/>
                    </a:cubicBezTo>
                    <a:cubicBezTo>
                      <a:pt x="1181" y="470"/>
                      <a:pt x="1177" y="468"/>
                      <a:pt x="1172" y="470"/>
                    </a:cubicBezTo>
                    <a:cubicBezTo>
                      <a:pt x="1170" y="471"/>
                      <a:pt x="1168" y="471"/>
                      <a:pt x="1166" y="471"/>
                    </a:cubicBezTo>
                    <a:cubicBezTo>
                      <a:pt x="1159" y="469"/>
                      <a:pt x="1153" y="469"/>
                      <a:pt x="1147" y="465"/>
                    </a:cubicBezTo>
                    <a:cubicBezTo>
                      <a:pt x="1145" y="464"/>
                      <a:pt x="1142" y="463"/>
                      <a:pt x="1139" y="462"/>
                    </a:cubicBezTo>
                    <a:cubicBezTo>
                      <a:pt x="1133" y="460"/>
                      <a:pt x="1126" y="464"/>
                      <a:pt x="1124" y="471"/>
                    </a:cubicBezTo>
                    <a:cubicBezTo>
                      <a:pt x="1122" y="475"/>
                      <a:pt x="1122" y="478"/>
                      <a:pt x="1124" y="482"/>
                    </a:cubicBezTo>
                    <a:cubicBezTo>
                      <a:pt x="1125" y="484"/>
                      <a:pt x="1126" y="487"/>
                      <a:pt x="1124" y="489"/>
                    </a:cubicBezTo>
                    <a:cubicBezTo>
                      <a:pt x="1121" y="493"/>
                      <a:pt x="1118" y="496"/>
                      <a:pt x="1116" y="500"/>
                    </a:cubicBezTo>
                    <a:cubicBezTo>
                      <a:pt x="1114" y="505"/>
                      <a:pt x="1119" y="509"/>
                      <a:pt x="1118" y="515"/>
                    </a:cubicBezTo>
                    <a:cubicBezTo>
                      <a:pt x="1117" y="517"/>
                      <a:pt x="1118" y="519"/>
                      <a:pt x="1118" y="521"/>
                    </a:cubicBezTo>
                    <a:cubicBezTo>
                      <a:pt x="1120" y="525"/>
                      <a:pt x="1118" y="527"/>
                      <a:pt x="1114" y="529"/>
                    </a:cubicBezTo>
                    <a:cubicBezTo>
                      <a:pt x="1113" y="530"/>
                      <a:pt x="1111" y="531"/>
                      <a:pt x="1110" y="532"/>
                    </a:cubicBezTo>
                    <a:cubicBezTo>
                      <a:pt x="1107" y="539"/>
                      <a:pt x="1101" y="543"/>
                      <a:pt x="1097" y="548"/>
                    </a:cubicBezTo>
                    <a:cubicBezTo>
                      <a:pt x="1094" y="551"/>
                      <a:pt x="1094" y="554"/>
                      <a:pt x="1097" y="557"/>
                    </a:cubicBezTo>
                    <a:cubicBezTo>
                      <a:pt x="1098" y="559"/>
                      <a:pt x="1100" y="561"/>
                      <a:pt x="1102" y="564"/>
                    </a:cubicBezTo>
                    <a:cubicBezTo>
                      <a:pt x="1103" y="565"/>
                      <a:pt x="1104" y="567"/>
                      <a:pt x="1104" y="569"/>
                    </a:cubicBezTo>
                    <a:cubicBezTo>
                      <a:pt x="1105" y="575"/>
                      <a:pt x="1106" y="581"/>
                      <a:pt x="1107" y="587"/>
                    </a:cubicBezTo>
                    <a:cubicBezTo>
                      <a:pt x="1108" y="594"/>
                      <a:pt x="1104" y="600"/>
                      <a:pt x="1106" y="607"/>
                    </a:cubicBezTo>
                    <a:cubicBezTo>
                      <a:pt x="1106" y="607"/>
                      <a:pt x="1105" y="609"/>
                      <a:pt x="1104" y="609"/>
                    </a:cubicBezTo>
                    <a:cubicBezTo>
                      <a:pt x="1102" y="611"/>
                      <a:pt x="1100" y="612"/>
                      <a:pt x="1098" y="614"/>
                    </a:cubicBezTo>
                    <a:cubicBezTo>
                      <a:pt x="1091" y="621"/>
                      <a:pt x="1083" y="625"/>
                      <a:pt x="1074" y="629"/>
                    </a:cubicBezTo>
                    <a:cubicBezTo>
                      <a:pt x="1070" y="631"/>
                      <a:pt x="1066" y="632"/>
                      <a:pt x="1062" y="634"/>
                    </a:cubicBezTo>
                    <a:cubicBezTo>
                      <a:pt x="1059" y="635"/>
                      <a:pt x="1058" y="637"/>
                      <a:pt x="1058" y="640"/>
                    </a:cubicBezTo>
                    <a:cubicBezTo>
                      <a:pt x="1058" y="647"/>
                      <a:pt x="1059" y="653"/>
                      <a:pt x="1058" y="660"/>
                    </a:cubicBezTo>
                    <a:cubicBezTo>
                      <a:pt x="1057" y="664"/>
                      <a:pt x="1056" y="669"/>
                      <a:pt x="1056" y="673"/>
                    </a:cubicBezTo>
                    <a:cubicBezTo>
                      <a:pt x="1056" y="677"/>
                      <a:pt x="1057" y="682"/>
                      <a:pt x="1057" y="686"/>
                    </a:cubicBezTo>
                    <a:cubicBezTo>
                      <a:pt x="1057" y="688"/>
                      <a:pt x="1057" y="689"/>
                      <a:pt x="1056" y="691"/>
                    </a:cubicBezTo>
                    <a:cubicBezTo>
                      <a:pt x="1055" y="694"/>
                      <a:pt x="1053" y="697"/>
                      <a:pt x="1051" y="699"/>
                    </a:cubicBezTo>
                    <a:cubicBezTo>
                      <a:pt x="1051" y="700"/>
                      <a:pt x="1049" y="701"/>
                      <a:pt x="1049" y="701"/>
                    </a:cubicBezTo>
                    <a:cubicBezTo>
                      <a:pt x="1045" y="700"/>
                      <a:pt x="1043" y="703"/>
                      <a:pt x="1040" y="705"/>
                    </a:cubicBezTo>
                    <a:cubicBezTo>
                      <a:pt x="1039" y="706"/>
                      <a:pt x="1035" y="705"/>
                      <a:pt x="1034" y="704"/>
                    </a:cubicBezTo>
                    <a:cubicBezTo>
                      <a:pt x="1034" y="702"/>
                      <a:pt x="1033" y="701"/>
                      <a:pt x="1033" y="699"/>
                    </a:cubicBezTo>
                    <a:cubicBezTo>
                      <a:pt x="1031" y="697"/>
                      <a:pt x="1031" y="694"/>
                      <a:pt x="1029" y="692"/>
                    </a:cubicBezTo>
                    <a:cubicBezTo>
                      <a:pt x="1023" y="687"/>
                      <a:pt x="1022" y="680"/>
                      <a:pt x="1018" y="674"/>
                    </a:cubicBezTo>
                    <a:cubicBezTo>
                      <a:pt x="1017" y="672"/>
                      <a:pt x="1017" y="670"/>
                      <a:pt x="1018" y="668"/>
                    </a:cubicBezTo>
                    <a:cubicBezTo>
                      <a:pt x="1022" y="660"/>
                      <a:pt x="1025" y="653"/>
                      <a:pt x="1025" y="644"/>
                    </a:cubicBezTo>
                    <a:cubicBezTo>
                      <a:pt x="1025" y="641"/>
                      <a:pt x="1027" y="639"/>
                      <a:pt x="1027" y="636"/>
                    </a:cubicBezTo>
                    <a:cubicBezTo>
                      <a:pt x="1028" y="634"/>
                      <a:pt x="1029" y="631"/>
                      <a:pt x="1030" y="628"/>
                    </a:cubicBezTo>
                    <a:cubicBezTo>
                      <a:pt x="1030" y="627"/>
                      <a:pt x="1029" y="624"/>
                      <a:pt x="1028" y="624"/>
                    </a:cubicBezTo>
                    <a:cubicBezTo>
                      <a:pt x="1019" y="623"/>
                      <a:pt x="1010" y="620"/>
                      <a:pt x="1002" y="620"/>
                    </a:cubicBezTo>
                    <a:cubicBezTo>
                      <a:pt x="999" y="620"/>
                      <a:pt x="997" y="619"/>
                      <a:pt x="996" y="617"/>
                    </a:cubicBezTo>
                    <a:cubicBezTo>
                      <a:pt x="992" y="612"/>
                      <a:pt x="987" y="608"/>
                      <a:pt x="981" y="605"/>
                    </a:cubicBezTo>
                    <a:cubicBezTo>
                      <a:pt x="975" y="602"/>
                      <a:pt x="971" y="598"/>
                      <a:pt x="968" y="592"/>
                    </a:cubicBezTo>
                    <a:cubicBezTo>
                      <a:pt x="965" y="586"/>
                      <a:pt x="960" y="582"/>
                      <a:pt x="954" y="578"/>
                    </a:cubicBezTo>
                    <a:cubicBezTo>
                      <a:pt x="949" y="575"/>
                      <a:pt x="944" y="572"/>
                      <a:pt x="938" y="569"/>
                    </a:cubicBezTo>
                    <a:cubicBezTo>
                      <a:pt x="936" y="568"/>
                      <a:pt x="933" y="568"/>
                      <a:pt x="930" y="568"/>
                    </a:cubicBezTo>
                    <a:cubicBezTo>
                      <a:pt x="926" y="570"/>
                      <a:pt x="921" y="572"/>
                      <a:pt x="917" y="571"/>
                    </a:cubicBezTo>
                    <a:cubicBezTo>
                      <a:pt x="917" y="571"/>
                      <a:pt x="916" y="571"/>
                      <a:pt x="916" y="571"/>
                    </a:cubicBezTo>
                    <a:cubicBezTo>
                      <a:pt x="916" y="572"/>
                      <a:pt x="916" y="572"/>
                      <a:pt x="916" y="572"/>
                    </a:cubicBezTo>
                    <a:cubicBezTo>
                      <a:pt x="916" y="571"/>
                      <a:pt x="916" y="571"/>
                      <a:pt x="916" y="571"/>
                    </a:cubicBezTo>
                    <a:cubicBezTo>
                      <a:pt x="916" y="571"/>
                      <a:pt x="916" y="571"/>
                      <a:pt x="917" y="571"/>
                    </a:cubicBezTo>
                    <a:cubicBezTo>
                      <a:pt x="919" y="567"/>
                      <a:pt x="921" y="563"/>
                      <a:pt x="921" y="557"/>
                    </a:cubicBezTo>
                    <a:cubicBezTo>
                      <a:pt x="920" y="552"/>
                      <a:pt x="920" y="545"/>
                      <a:pt x="920" y="539"/>
                    </a:cubicBezTo>
                    <a:cubicBezTo>
                      <a:pt x="920" y="537"/>
                      <a:pt x="920" y="535"/>
                      <a:pt x="919" y="533"/>
                    </a:cubicBezTo>
                    <a:cubicBezTo>
                      <a:pt x="919" y="532"/>
                      <a:pt x="918" y="531"/>
                      <a:pt x="917" y="531"/>
                    </a:cubicBezTo>
                    <a:cubicBezTo>
                      <a:pt x="915" y="531"/>
                      <a:pt x="912" y="530"/>
                      <a:pt x="910" y="530"/>
                    </a:cubicBezTo>
                    <a:cubicBezTo>
                      <a:pt x="908" y="530"/>
                      <a:pt x="906" y="529"/>
                      <a:pt x="906" y="527"/>
                    </a:cubicBezTo>
                    <a:cubicBezTo>
                      <a:pt x="905" y="525"/>
                      <a:pt x="905" y="523"/>
                      <a:pt x="905" y="522"/>
                    </a:cubicBezTo>
                    <a:cubicBezTo>
                      <a:pt x="906" y="519"/>
                      <a:pt x="908" y="516"/>
                      <a:pt x="908" y="513"/>
                    </a:cubicBezTo>
                    <a:cubicBezTo>
                      <a:pt x="911" y="499"/>
                      <a:pt x="917" y="487"/>
                      <a:pt x="928" y="478"/>
                    </a:cubicBezTo>
                    <a:cubicBezTo>
                      <a:pt x="930" y="476"/>
                      <a:pt x="932" y="473"/>
                      <a:pt x="934" y="470"/>
                    </a:cubicBezTo>
                    <a:cubicBezTo>
                      <a:pt x="940" y="462"/>
                      <a:pt x="945" y="454"/>
                      <a:pt x="955" y="451"/>
                    </a:cubicBezTo>
                    <a:cubicBezTo>
                      <a:pt x="960" y="447"/>
                      <a:pt x="965" y="444"/>
                      <a:pt x="967" y="437"/>
                    </a:cubicBezTo>
                    <a:cubicBezTo>
                      <a:pt x="967" y="436"/>
                      <a:pt x="968" y="434"/>
                      <a:pt x="970" y="435"/>
                    </a:cubicBezTo>
                    <a:cubicBezTo>
                      <a:pt x="973" y="435"/>
                      <a:pt x="975" y="436"/>
                      <a:pt x="977" y="436"/>
                    </a:cubicBezTo>
                    <a:cubicBezTo>
                      <a:pt x="982" y="436"/>
                      <a:pt x="987" y="432"/>
                      <a:pt x="987" y="427"/>
                    </a:cubicBezTo>
                    <a:cubicBezTo>
                      <a:pt x="987" y="425"/>
                      <a:pt x="986" y="422"/>
                      <a:pt x="986" y="419"/>
                    </a:cubicBezTo>
                    <a:cubicBezTo>
                      <a:pt x="986" y="419"/>
                      <a:pt x="986" y="419"/>
                      <a:pt x="986" y="419"/>
                    </a:cubicBezTo>
                    <a:cubicBezTo>
                      <a:pt x="985" y="419"/>
                      <a:pt x="985" y="419"/>
                      <a:pt x="985" y="419"/>
                    </a:cubicBezTo>
                    <a:cubicBezTo>
                      <a:pt x="985" y="419"/>
                      <a:pt x="986" y="419"/>
                      <a:pt x="986" y="419"/>
                    </a:cubicBezTo>
                    <a:cubicBezTo>
                      <a:pt x="986" y="419"/>
                      <a:pt x="986" y="419"/>
                      <a:pt x="986" y="419"/>
                    </a:cubicBezTo>
                    <a:cubicBezTo>
                      <a:pt x="994" y="420"/>
                      <a:pt x="1000" y="418"/>
                      <a:pt x="1003" y="410"/>
                    </a:cubicBezTo>
                    <a:cubicBezTo>
                      <a:pt x="1003" y="409"/>
                      <a:pt x="1005" y="408"/>
                      <a:pt x="1007" y="409"/>
                    </a:cubicBezTo>
                    <a:cubicBezTo>
                      <a:pt x="1010" y="410"/>
                      <a:pt x="1012" y="411"/>
                      <a:pt x="1015" y="412"/>
                    </a:cubicBezTo>
                    <a:cubicBezTo>
                      <a:pt x="1017" y="413"/>
                      <a:pt x="1020" y="413"/>
                      <a:pt x="1022" y="411"/>
                    </a:cubicBezTo>
                    <a:cubicBezTo>
                      <a:pt x="1031" y="403"/>
                      <a:pt x="1039" y="395"/>
                      <a:pt x="1047" y="387"/>
                    </a:cubicBezTo>
                    <a:cubicBezTo>
                      <a:pt x="1048" y="387"/>
                      <a:pt x="1048" y="385"/>
                      <a:pt x="1048" y="384"/>
                    </a:cubicBezTo>
                    <a:cubicBezTo>
                      <a:pt x="1048" y="382"/>
                      <a:pt x="1049" y="380"/>
                      <a:pt x="1051" y="379"/>
                    </a:cubicBezTo>
                    <a:cubicBezTo>
                      <a:pt x="1054" y="376"/>
                      <a:pt x="1058" y="373"/>
                      <a:pt x="1062" y="369"/>
                    </a:cubicBezTo>
                    <a:cubicBezTo>
                      <a:pt x="1063" y="368"/>
                      <a:pt x="1064" y="367"/>
                      <a:pt x="1065" y="366"/>
                    </a:cubicBezTo>
                    <a:cubicBezTo>
                      <a:pt x="1065" y="366"/>
                      <a:pt x="1065" y="366"/>
                      <a:pt x="1065" y="366"/>
                    </a:cubicBezTo>
                    <a:cubicBezTo>
                      <a:pt x="1066" y="366"/>
                      <a:pt x="1067" y="365"/>
                      <a:pt x="1067" y="364"/>
                    </a:cubicBezTo>
                    <a:cubicBezTo>
                      <a:pt x="1071" y="360"/>
                      <a:pt x="1071" y="360"/>
                      <a:pt x="1069" y="355"/>
                    </a:cubicBezTo>
                    <a:cubicBezTo>
                      <a:pt x="1068" y="354"/>
                      <a:pt x="1068" y="354"/>
                      <a:pt x="1068" y="353"/>
                    </a:cubicBezTo>
                    <a:cubicBezTo>
                      <a:pt x="1067" y="352"/>
                      <a:pt x="1068" y="351"/>
                      <a:pt x="1069" y="350"/>
                    </a:cubicBezTo>
                    <a:cubicBezTo>
                      <a:pt x="1074" y="350"/>
                      <a:pt x="1079" y="349"/>
                      <a:pt x="1081" y="356"/>
                    </a:cubicBezTo>
                    <a:cubicBezTo>
                      <a:pt x="1081" y="356"/>
                      <a:pt x="1082" y="357"/>
                      <a:pt x="1082" y="357"/>
                    </a:cubicBezTo>
                    <a:cubicBezTo>
                      <a:pt x="1090" y="360"/>
                      <a:pt x="1098" y="361"/>
                      <a:pt x="1106" y="357"/>
                    </a:cubicBezTo>
                    <a:cubicBezTo>
                      <a:pt x="1111" y="355"/>
                      <a:pt x="1117" y="352"/>
                      <a:pt x="1121" y="347"/>
                    </a:cubicBezTo>
                    <a:cubicBezTo>
                      <a:pt x="1123" y="346"/>
                      <a:pt x="1125" y="344"/>
                      <a:pt x="1127" y="344"/>
                    </a:cubicBezTo>
                    <a:cubicBezTo>
                      <a:pt x="1131" y="343"/>
                      <a:pt x="1133" y="340"/>
                      <a:pt x="1135" y="336"/>
                    </a:cubicBezTo>
                    <a:cubicBezTo>
                      <a:pt x="1136" y="334"/>
                      <a:pt x="1137" y="331"/>
                      <a:pt x="1136" y="329"/>
                    </a:cubicBezTo>
                    <a:cubicBezTo>
                      <a:pt x="1135" y="326"/>
                      <a:pt x="1135" y="324"/>
                      <a:pt x="1134" y="322"/>
                    </a:cubicBezTo>
                    <a:cubicBezTo>
                      <a:pt x="1132" y="319"/>
                      <a:pt x="1132" y="316"/>
                      <a:pt x="1133" y="313"/>
                    </a:cubicBezTo>
                    <a:cubicBezTo>
                      <a:pt x="1134" y="310"/>
                      <a:pt x="1135" y="306"/>
                      <a:pt x="1135" y="303"/>
                    </a:cubicBezTo>
                    <a:cubicBezTo>
                      <a:pt x="1135" y="303"/>
                      <a:pt x="1135" y="303"/>
                      <a:pt x="1135" y="303"/>
                    </a:cubicBezTo>
                    <a:cubicBezTo>
                      <a:pt x="1134" y="303"/>
                      <a:pt x="1134" y="303"/>
                      <a:pt x="1134" y="303"/>
                    </a:cubicBezTo>
                    <a:cubicBezTo>
                      <a:pt x="1135" y="303"/>
                      <a:pt x="1135" y="303"/>
                      <a:pt x="1135" y="303"/>
                    </a:cubicBezTo>
                    <a:cubicBezTo>
                      <a:pt x="1135" y="303"/>
                      <a:pt x="1135" y="303"/>
                      <a:pt x="1135" y="303"/>
                    </a:cubicBezTo>
                    <a:cubicBezTo>
                      <a:pt x="1137" y="304"/>
                      <a:pt x="1139" y="304"/>
                      <a:pt x="1141" y="304"/>
                    </a:cubicBezTo>
                    <a:cubicBezTo>
                      <a:pt x="1147" y="304"/>
                      <a:pt x="1150" y="301"/>
                      <a:pt x="1150" y="295"/>
                    </a:cubicBezTo>
                    <a:cubicBezTo>
                      <a:pt x="1150" y="293"/>
                      <a:pt x="1150" y="291"/>
                      <a:pt x="1152" y="289"/>
                    </a:cubicBezTo>
                    <a:cubicBezTo>
                      <a:pt x="1154" y="286"/>
                      <a:pt x="1153" y="283"/>
                      <a:pt x="1151" y="281"/>
                    </a:cubicBezTo>
                    <a:cubicBezTo>
                      <a:pt x="1147" y="279"/>
                      <a:pt x="1144" y="276"/>
                      <a:pt x="1145" y="271"/>
                    </a:cubicBezTo>
                    <a:cubicBezTo>
                      <a:pt x="1145" y="267"/>
                      <a:pt x="1143" y="265"/>
                      <a:pt x="1139" y="266"/>
                    </a:cubicBezTo>
                    <a:cubicBezTo>
                      <a:pt x="1136" y="266"/>
                      <a:pt x="1135" y="263"/>
                      <a:pt x="1134" y="261"/>
                    </a:cubicBezTo>
                    <a:cubicBezTo>
                      <a:pt x="1131" y="261"/>
                      <a:pt x="1127" y="260"/>
                      <a:pt x="1125" y="257"/>
                    </a:cubicBezTo>
                    <a:cubicBezTo>
                      <a:pt x="1125" y="257"/>
                      <a:pt x="1125" y="257"/>
                      <a:pt x="1125" y="257"/>
                    </a:cubicBezTo>
                    <a:cubicBezTo>
                      <a:pt x="1124" y="257"/>
                      <a:pt x="1124" y="257"/>
                      <a:pt x="1124" y="257"/>
                    </a:cubicBezTo>
                    <a:cubicBezTo>
                      <a:pt x="1125" y="257"/>
                      <a:pt x="1125" y="257"/>
                      <a:pt x="1125" y="257"/>
                    </a:cubicBezTo>
                    <a:cubicBezTo>
                      <a:pt x="1124" y="258"/>
                      <a:pt x="1123" y="258"/>
                      <a:pt x="1122" y="258"/>
                    </a:cubicBezTo>
                    <a:cubicBezTo>
                      <a:pt x="1116" y="258"/>
                      <a:pt x="1113" y="261"/>
                      <a:pt x="1112" y="265"/>
                    </a:cubicBezTo>
                    <a:cubicBezTo>
                      <a:pt x="1111" y="270"/>
                      <a:pt x="1108" y="274"/>
                      <a:pt x="1110" y="280"/>
                    </a:cubicBezTo>
                    <a:cubicBezTo>
                      <a:pt x="1110" y="281"/>
                      <a:pt x="1110" y="282"/>
                      <a:pt x="1109" y="283"/>
                    </a:cubicBezTo>
                    <a:cubicBezTo>
                      <a:pt x="1107" y="284"/>
                      <a:pt x="1105" y="286"/>
                      <a:pt x="1103" y="288"/>
                    </a:cubicBezTo>
                    <a:cubicBezTo>
                      <a:pt x="1098" y="289"/>
                      <a:pt x="1096" y="292"/>
                      <a:pt x="1094" y="297"/>
                    </a:cubicBezTo>
                    <a:cubicBezTo>
                      <a:pt x="1093" y="299"/>
                      <a:pt x="1092" y="301"/>
                      <a:pt x="1090" y="304"/>
                    </a:cubicBezTo>
                    <a:cubicBezTo>
                      <a:pt x="1089" y="305"/>
                      <a:pt x="1087" y="306"/>
                      <a:pt x="1085" y="306"/>
                    </a:cubicBezTo>
                    <a:cubicBezTo>
                      <a:pt x="1085" y="307"/>
                      <a:pt x="1085" y="307"/>
                      <a:pt x="1085" y="307"/>
                    </a:cubicBezTo>
                    <a:cubicBezTo>
                      <a:pt x="1085" y="307"/>
                      <a:pt x="1085" y="307"/>
                      <a:pt x="1084" y="308"/>
                    </a:cubicBezTo>
                    <a:cubicBezTo>
                      <a:pt x="1085" y="307"/>
                      <a:pt x="1085" y="307"/>
                      <a:pt x="1085" y="306"/>
                    </a:cubicBezTo>
                    <a:cubicBezTo>
                      <a:pt x="1085" y="306"/>
                      <a:pt x="1085" y="306"/>
                      <a:pt x="1085" y="306"/>
                    </a:cubicBezTo>
                    <a:cubicBezTo>
                      <a:pt x="1084" y="305"/>
                      <a:pt x="1084" y="303"/>
                      <a:pt x="1081" y="302"/>
                    </a:cubicBezTo>
                    <a:cubicBezTo>
                      <a:pt x="1079" y="301"/>
                      <a:pt x="1078" y="304"/>
                      <a:pt x="1077" y="308"/>
                    </a:cubicBezTo>
                    <a:cubicBezTo>
                      <a:pt x="1076" y="310"/>
                      <a:pt x="1076" y="312"/>
                      <a:pt x="1077" y="314"/>
                    </a:cubicBezTo>
                    <a:cubicBezTo>
                      <a:pt x="1078" y="317"/>
                      <a:pt x="1077" y="319"/>
                      <a:pt x="1076" y="320"/>
                    </a:cubicBezTo>
                    <a:cubicBezTo>
                      <a:pt x="1075" y="322"/>
                      <a:pt x="1072" y="323"/>
                      <a:pt x="1070" y="323"/>
                    </a:cubicBezTo>
                    <a:cubicBezTo>
                      <a:pt x="1069" y="322"/>
                      <a:pt x="1067" y="321"/>
                      <a:pt x="1066" y="319"/>
                    </a:cubicBezTo>
                    <a:cubicBezTo>
                      <a:pt x="1065" y="316"/>
                      <a:pt x="1065" y="313"/>
                      <a:pt x="1064" y="310"/>
                    </a:cubicBezTo>
                    <a:cubicBezTo>
                      <a:pt x="1063" y="304"/>
                      <a:pt x="1065" y="298"/>
                      <a:pt x="1070" y="294"/>
                    </a:cubicBezTo>
                    <a:cubicBezTo>
                      <a:pt x="1072" y="292"/>
                      <a:pt x="1072" y="290"/>
                      <a:pt x="1073" y="288"/>
                    </a:cubicBezTo>
                    <a:cubicBezTo>
                      <a:pt x="1074" y="280"/>
                      <a:pt x="1071" y="274"/>
                      <a:pt x="1068" y="267"/>
                    </a:cubicBezTo>
                    <a:cubicBezTo>
                      <a:pt x="1067" y="266"/>
                      <a:pt x="1064" y="266"/>
                      <a:pt x="1063" y="267"/>
                    </a:cubicBezTo>
                    <a:cubicBezTo>
                      <a:pt x="1060" y="271"/>
                      <a:pt x="1056" y="275"/>
                      <a:pt x="1055" y="280"/>
                    </a:cubicBezTo>
                    <a:cubicBezTo>
                      <a:pt x="1054" y="282"/>
                      <a:pt x="1052" y="284"/>
                      <a:pt x="1050" y="286"/>
                    </a:cubicBezTo>
                    <a:cubicBezTo>
                      <a:pt x="1050" y="286"/>
                      <a:pt x="1049" y="287"/>
                      <a:pt x="1049" y="287"/>
                    </a:cubicBezTo>
                    <a:cubicBezTo>
                      <a:pt x="1047" y="287"/>
                      <a:pt x="1047" y="286"/>
                      <a:pt x="1047" y="285"/>
                    </a:cubicBezTo>
                    <a:cubicBezTo>
                      <a:pt x="1049" y="279"/>
                      <a:pt x="1050" y="274"/>
                      <a:pt x="1050" y="269"/>
                    </a:cubicBezTo>
                    <a:cubicBezTo>
                      <a:pt x="1049" y="266"/>
                      <a:pt x="1052" y="266"/>
                      <a:pt x="1054" y="265"/>
                    </a:cubicBezTo>
                    <a:cubicBezTo>
                      <a:pt x="1057" y="263"/>
                      <a:pt x="1057" y="260"/>
                      <a:pt x="1055" y="258"/>
                    </a:cubicBezTo>
                    <a:cubicBezTo>
                      <a:pt x="1052" y="256"/>
                      <a:pt x="1050" y="254"/>
                      <a:pt x="1046" y="253"/>
                    </a:cubicBezTo>
                    <a:cubicBezTo>
                      <a:pt x="1043" y="253"/>
                      <a:pt x="1041" y="252"/>
                      <a:pt x="1039" y="250"/>
                    </a:cubicBezTo>
                    <a:cubicBezTo>
                      <a:pt x="1038" y="249"/>
                      <a:pt x="1037" y="248"/>
                      <a:pt x="1038" y="247"/>
                    </a:cubicBezTo>
                    <a:cubicBezTo>
                      <a:pt x="1041" y="244"/>
                      <a:pt x="1044" y="241"/>
                      <a:pt x="1047" y="238"/>
                    </a:cubicBezTo>
                    <a:cubicBezTo>
                      <a:pt x="1048" y="237"/>
                      <a:pt x="1049" y="237"/>
                      <a:pt x="1050" y="237"/>
                    </a:cubicBezTo>
                    <a:cubicBezTo>
                      <a:pt x="1054" y="235"/>
                      <a:pt x="1055" y="234"/>
                      <a:pt x="1054" y="231"/>
                    </a:cubicBezTo>
                    <a:cubicBezTo>
                      <a:pt x="1052" y="221"/>
                      <a:pt x="1050" y="211"/>
                      <a:pt x="1054" y="201"/>
                    </a:cubicBezTo>
                    <a:cubicBezTo>
                      <a:pt x="1055" y="199"/>
                      <a:pt x="1055" y="197"/>
                      <a:pt x="1055" y="196"/>
                    </a:cubicBezTo>
                    <a:cubicBezTo>
                      <a:pt x="1052" y="190"/>
                      <a:pt x="1053" y="183"/>
                      <a:pt x="1050" y="177"/>
                    </a:cubicBezTo>
                    <a:cubicBezTo>
                      <a:pt x="1049" y="174"/>
                      <a:pt x="1050" y="173"/>
                      <a:pt x="1052" y="171"/>
                    </a:cubicBezTo>
                    <a:cubicBezTo>
                      <a:pt x="1056" y="168"/>
                      <a:pt x="1060" y="165"/>
                      <a:pt x="1064" y="162"/>
                    </a:cubicBezTo>
                    <a:cubicBezTo>
                      <a:pt x="1067" y="160"/>
                      <a:pt x="1068" y="157"/>
                      <a:pt x="1069" y="154"/>
                    </a:cubicBezTo>
                    <a:cubicBezTo>
                      <a:pt x="1069" y="153"/>
                      <a:pt x="1069" y="152"/>
                      <a:pt x="1070" y="151"/>
                    </a:cubicBezTo>
                    <a:cubicBezTo>
                      <a:pt x="1071" y="150"/>
                      <a:pt x="1072" y="149"/>
                      <a:pt x="1073" y="149"/>
                    </a:cubicBezTo>
                    <a:cubicBezTo>
                      <a:pt x="1075" y="150"/>
                      <a:pt x="1078" y="152"/>
                      <a:pt x="1080" y="153"/>
                    </a:cubicBezTo>
                    <a:cubicBezTo>
                      <a:pt x="1083" y="155"/>
                      <a:pt x="1086" y="154"/>
                      <a:pt x="1089" y="152"/>
                    </a:cubicBezTo>
                    <a:cubicBezTo>
                      <a:pt x="1091" y="151"/>
                      <a:pt x="1093" y="150"/>
                      <a:pt x="1094" y="148"/>
                    </a:cubicBezTo>
                    <a:cubicBezTo>
                      <a:pt x="1102" y="141"/>
                      <a:pt x="1110" y="134"/>
                      <a:pt x="1117" y="126"/>
                    </a:cubicBezTo>
                    <a:cubicBezTo>
                      <a:pt x="1119" y="125"/>
                      <a:pt x="1120" y="123"/>
                      <a:pt x="1121" y="121"/>
                    </a:cubicBezTo>
                    <a:cubicBezTo>
                      <a:pt x="1123" y="119"/>
                      <a:pt x="1121" y="114"/>
                      <a:pt x="1118" y="112"/>
                    </a:cubicBezTo>
                    <a:cubicBezTo>
                      <a:pt x="1118" y="112"/>
                      <a:pt x="1117" y="112"/>
                      <a:pt x="1117" y="112"/>
                    </a:cubicBezTo>
                    <a:cubicBezTo>
                      <a:pt x="1110" y="111"/>
                      <a:pt x="1105" y="108"/>
                      <a:pt x="1099" y="104"/>
                    </a:cubicBezTo>
                    <a:cubicBezTo>
                      <a:pt x="1098" y="103"/>
                      <a:pt x="1096" y="102"/>
                      <a:pt x="1093" y="101"/>
                    </a:cubicBezTo>
                    <a:cubicBezTo>
                      <a:pt x="1089" y="100"/>
                      <a:pt x="1084" y="100"/>
                      <a:pt x="1079" y="101"/>
                    </a:cubicBezTo>
                    <a:cubicBezTo>
                      <a:pt x="1077" y="102"/>
                      <a:pt x="1075" y="102"/>
                      <a:pt x="1074" y="103"/>
                    </a:cubicBezTo>
                    <a:cubicBezTo>
                      <a:pt x="1072" y="106"/>
                      <a:pt x="1070" y="110"/>
                      <a:pt x="1066" y="111"/>
                    </a:cubicBezTo>
                    <a:cubicBezTo>
                      <a:pt x="1064" y="114"/>
                      <a:pt x="1062" y="118"/>
                      <a:pt x="1060" y="121"/>
                    </a:cubicBezTo>
                    <a:cubicBezTo>
                      <a:pt x="1057" y="126"/>
                      <a:pt x="1054" y="131"/>
                      <a:pt x="1052" y="137"/>
                    </a:cubicBezTo>
                    <a:cubicBezTo>
                      <a:pt x="1050" y="140"/>
                      <a:pt x="1049" y="143"/>
                      <a:pt x="1049" y="146"/>
                    </a:cubicBezTo>
                    <a:cubicBezTo>
                      <a:pt x="1049" y="154"/>
                      <a:pt x="1045" y="160"/>
                      <a:pt x="1043" y="167"/>
                    </a:cubicBezTo>
                    <a:cubicBezTo>
                      <a:pt x="1042" y="168"/>
                      <a:pt x="1042" y="169"/>
                      <a:pt x="1040" y="170"/>
                    </a:cubicBezTo>
                    <a:cubicBezTo>
                      <a:pt x="1037" y="172"/>
                      <a:pt x="1034" y="175"/>
                      <a:pt x="1031" y="177"/>
                    </a:cubicBezTo>
                    <a:cubicBezTo>
                      <a:pt x="1028" y="179"/>
                      <a:pt x="1028" y="181"/>
                      <a:pt x="1029" y="184"/>
                    </a:cubicBezTo>
                    <a:cubicBezTo>
                      <a:pt x="1029" y="184"/>
                      <a:pt x="1029" y="184"/>
                      <a:pt x="1029" y="184"/>
                    </a:cubicBezTo>
                    <a:cubicBezTo>
                      <a:pt x="1029" y="184"/>
                      <a:pt x="1029" y="184"/>
                      <a:pt x="1029" y="185"/>
                    </a:cubicBezTo>
                    <a:cubicBezTo>
                      <a:pt x="1029" y="185"/>
                      <a:pt x="1029" y="185"/>
                      <a:pt x="1030" y="185"/>
                    </a:cubicBezTo>
                    <a:cubicBezTo>
                      <a:pt x="1029" y="186"/>
                      <a:pt x="1029" y="185"/>
                      <a:pt x="1029" y="185"/>
                    </a:cubicBezTo>
                    <a:cubicBezTo>
                      <a:pt x="1029" y="185"/>
                      <a:pt x="1029" y="184"/>
                      <a:pt x="1029" y="184"/>
                    </a:cubicBezTo>
                    <a:cubicBezTo>
                      <a:pt x="1029" y="184"/>
                      <a:pt x="1029" y="184"/>
                      <a:pt x="1029" y="184"/>
                    </a:cubicBezTo>
                    <a:cubicBezTo>
                      <a:pt x="1026" y="185"/>
                      <a:pt x="1023" y="185"/>
                      <a:pt x="1021" y="186"/>
                    </a:cubicBezTo>
                    <a:cubicBezTo>
                      <a:pt x="1014" y="191"/>
                      <a:pt x="1010" y="198"/>
                      <a:pt x="1009" y="206"/>
                    </a:cubicBezTo>
                    <a:cubicBezTo>
                      <a:pt x="1008" y="210"/>
                      <a:pt x="1008" y="212"/>
                      <a:pt x="1005" y="215"/>
                    </a:cubicBezTo>
                    <a:cubicBezTo>
                      <a:pt x="1004" y="215"/>
                      <a:pt x="1003" y="216"/>
                      <a:pt x="1003" y="217"/>
                    </a:cubicBezTo>
                    <a:cubicBezTo>
                      <a:pt x="1000" y="220"/>
                      <a:pt x="999" y="224"/>
                      <a:pt x="1000" y="228"/>
                    </a:cubicBezTo>
                    <a:cubicBezTo>
                      <a:pt x="1000" y="232"/>
                      <a:pt x="1001" y="235"/>
                      <a:pt x="1003" y="238"/>
                    </a:cubicBezTo>
                    <a:cubicBezTo>
                      <a:pt x="1004" y="240"/>
                      <a:pt x="1005" y="242"/>
                      <a:pt x="1006" y="244"/>
                    </a:cubicBezTo>
                    <a:cubicBezTo>
                      <a:pt x="1007" y="244"/>
                      <a:pt x="1009" y="244"/>
                      <a:pt x="1010" y="245"/>
                    </a:cubicBezTo>
                    <a:cubicBezTo>
                      <a:pt x="1013" y="247"/>
                      <a:pt x="1016" y="249"/>
                      <a:pt x="1019" y="251"/>
                    </a:cubicBezTo>
                    <a:cubicBezTo>
                      <a:pt x="1020" y="252"/>
                      <a:pt x="1020" y="252"/>
                      <a:pt x="1020" y="252"/>
                    </a:cubicBezTo>
                    <a:cubicBezTo>
                      <a:pt x="1020" y="254"/>
                      <a:pt x="1019" y="254"/>
                      <a:pt x="1018" y="254"/>
                    </a:cubicBezTo>
                    <a:cubicBezTo>
                      <a:pt x="1017" y="254"/>
                      <a:pt x="1015" y="255"/>
                      <a:pt x="1014" y="256"/>
                    </a:cubicBezTo>
                    <a:cubicBezTo>
                      <a:pt x="1011" y="258"/>
                      <a:pt x="1009" y="262"/>
                      <a:pt x="1007" y="265"/>
                    </a:cubicBezTo>
                    <a:cubicBezTo>
                      <a:pt x="1006" y="266"/>
                      <a:pt x="1006" y="268"/>
                      <a:pt x="1009" y="270"/>
                    </a:cubicBezTo>
                    <a:cubicBezTo>
                      <a:pt x="1010" y="270"/>
                      <a:pt x="1011" y="270"/>
                      <a:pt x="1012" y="270"/>
                    </a:cubicBezTo>
                    <a:cubicBezTo>
                      <a:pt x="1012" y="270"/>
                      <a:pt x="1012" y="270"/>
                      <a:pt x="1012" y="270"/>
                    </a:cubicBezTo>
                    <a:cubicBezTo>
                      <a:pt x="1013" y="270"/>
                      <a:pt x="1013" y="270"/>
                      <a:pt x="1013" y="270"/>
                    </a:cubicBezTo>
                    <a:cubicBezTo>
                      <a:pt x="1012" y="271"/>
                      <a:pt x="1012" y="271"/>
                      <a:pt x="1012" y="271"/>
                    </a:cubicBezTo>
                    <a:cubicBezTo>
                      <a:pt x="1012" y="270"/>
                      <a:pt x="1012" y="270"/>
                      <a:pt x="1012" y="270"/>
                    </a:cubicBezTo>
                    <a:cubicBezTo>
                      <a:pt x="1012" y="273"/>
                      <a:pt x="1012" y="275"/>
                      <a:pt x="1011" y="276"/>
                    </a:cubicBezTo>
                    <a:cubicBezTo>
                      <a:pt x="1008" y="279"/>
                      <a:pt x="1005" y="282"/>
                      <a:pt x="1002" y="284"/>
                    </a:cubicBezTo>
                    <a:cubicBezTo>
                      <a:pt x="999" y="287"/>
                      <a:pt x="995" y="289"/>
                      <a:pt x="990" y="289"/>
                    </a:cubicBezTo>
                    <a:cubicBezTo>
                      <a:pt x="984" y="289"/>
                      <a:pt x="982" y="294"/>
                      <a:pt x="981" y="299"/>
                    </a:cubicBezTo>
                    <a:cubicBezTo>
                      <a:pt x="980" y="302"/>
                      <a:pt x="979" y="306"/>
                      <a:pt x="979" y="310"/>
                    </a:cubicBezTo>
                    <a:cubicBezTo>
                      <a:pt x="978" y="311"/>
                      <a:pt x="978" y="311"/>
                      <a:pt x="977" y="312"/>
                    </a:cubicBezTo>
                    <a:cubicBezTo>
                      <a:pt x="977" y="312"/>
                      <a:pt x="976" y="311"/>
                      <a:pt x="976" y="311"/>
                    </a:cubicBezTo>
                    <a:cubicBezTo>
                      <a:pt x="975" y="309"/>
                      <a:pt x="974" y="307"/>
                      <a:pt x="972" y="305"/>
                    </a:cubicBezTo>
                    <a:cubicBezTo>
                      <a:pt x="970" y="302"/>
                      <a:pt x="970" y="301"/>
                      <a:pt x="973" y="298"/>
                    </a:cubicBezTo>
                    <a:cubicBezTo>
                      <a:pt x="976" y="294"/>
                      <a:pt x="979" y="290"/>
                      <a:pt x="981" y="286"/>
                    </a:cubicBezTo>
                    <a:cubicBezTo>
                      <a:pt x="982" y="285"/>
                      <a:pt x="981" y="282"/>
                      <a:pt x="980" y="282"/>
                    </a:cubicBezTo>
                    <a:cubicBezTo>
                      <a:pt x="974" y="282"/>
                      <a:pt x="973" y="278"/>
                      <a:pt x="972" y="273"/>
                    </a:cubicBezTo>
                    <a:cubicBezTo>
                      <a:pt x="972" y="273"/>
                      <a:pt x="971" y="273"/>
                      <a:pt x="971" y="272"/>
                    </a:cubicBezTo>
                    <a:cubicBezTo>
                      <a:pt x="971" y="273"/>
                      <a:pt x="972" y="273"/>
                      <a:pt x="972" y="273"/>
                    </a:cubicBezTo>
                    <a:cubicBezTo>
                      <a:pt x="972" y="273"/>
                      <a:pt x="972" y="273"/>
                      <a:pt x="972" y="273"/>
                    </a:cubicBezTo>
                    <a:cubicBezTo>
                      <a:pt x="972" y="274"/>
                      <a:pt x="973" y="274"/>
                      <a:pt x="973" y="274"/>
                    </a:cubicBezTo>
                    <a:cubicBezTo>
                      <a:pt x="972" y="273"/>
                      <a:pt x="972" y="273"/>
                      <a:pt x="972" y="273"/>
                    </a:cubicBezTo>
                    <a:cubicBezTo>
                      <a:pt x="974" y="274"/>
                      <a:pt x="976" y="274"/>
                      <a:pt x="979" y="275"/>
                    </a:cubicBezTo>
                    <a:cubicBezTo>
                      <a:pt x="981" y="276"/>
                      <a:pt x="983" y="276"/>
                      <a:pt x="985" y="275"/>
                    </a:cubicBezTo>
                    <a:cubicBezTo>
                      <a:pt x="988" y="274"/>
                      <a:pt x="992" y="272"/>
                      <a:pt x="995" y="270"/>
                    </a:cubicBezTo>
                    <a:cubicBezTo>
                      <a:pt x="996" y="270"/>
                      <a:pt x="997" y="269"/>
                      <a:pt x="997" y="268"/>
                    </a:cubicBezTo>
                    <a:cubicBezTo>
                      <a:pt x="997" y="264"/>
                      <a:pt x="996" y="260"/>
                      <a:pt x="996" y="256"/>
                    </a:cubicBezTo>
                    <a:cubicBezTo>
                      <a:pt x="996" y="253"/>
                      <a:pt x="996" y="253"/>
                      <a:pt x="1000" y="252"/>
                    </a:cubicBezTo>
                    <a:cubicBezTo>
                      <a:pt x="1005" y="251"/>
                      <a:pt x="1005" y="248"/>
                      <a:pt x="1005" y="244"/>
                    </a:cubicBezTo>
                    <a:cubicBezTo>
                      <a:pt x="1004" y="244"/>
                      <a:pt x="1003" y="244"/>
                      <a:pt x="1003" y="244"/>
                    </a:cubicBezTo>
                    <a:cubicBezTo>
                      <a:pt x="995" y="245"/>
                      <a:pt x="990" y="242"/>
                      <a:pt x="987" y="235"/>
                    </a:cubicBezTo>
                    <a:cubicBezTo>
                      <a:pt x="987" y="234"/>
                      <a:pt x="986" y="233"/>
                      <a:pt x="986" y="232"/>
                    </a:cubicBezTo>
                    <a:cubicBezTo>
                      <a:pt x="985" y="231"/>
                      <a:pt x="982" y="230"/>
                      <a:pt x="981" y="231"/>
                    </a:cubicBezTo>
                    <a:cubicBezTo>
                      <a:pt x="979" y="233"/>
                      <a:pt x="977" y="235"/>
                      <a:pt x="975" y="237"/>
                    </a:cubicBezTo>
                    <a:cubicBezTo>
                      <a:pt x="971" y="243"/>
                      <a:pt x="966" y="248"/>
                      <a:pt x="959" y="249"/>
                    </a:cubicBezTo>
                    <a:cubicBezTo>
                      <a:pt x="958" y="249"/>
                      <a:pt x="957" y="250"/>
                      <a:pt x="956" y="250"/>
                    </a:cubicBezTo>
                    <a:cubicBezTo>
                      <a:pt x="955" y="250"/>
                      <a:pt x="955" y="251"/>
                      <a:pt x="955" y="251"/>
                    </a:cubicBezTo>
                    <a:cubicBezTo>
                      <a:pt x="954" y="252"/>
                      <a:pt x="953" y="255"/>
                      <a:pt x="955" y="256"/>
                    </a:cubicBezTo>
                    <a:cubicBezTo>
                      <a:pt x="960" y="260"/>
                      <a:pt x="966" y="264"/>
                      <a:pt x="969" y="271"/>
                    </a:cubicBezTo>
                    <a:cubicBezTo>
                      <a:pt x="969" y="270"/>
                      <a:pt x="969" y="270"/>
                      <a:pt x="969" y="270"/>
                    </a:cubicBezTo>
                    <a:cubicBezTo>
                      <a:pt x="969" y="270"/>
                      <a:pt x="969" y="270"/>
                      <a:pt x="969" y="271"/>
                    </a:cubicBezTo>
                    <a:cubicBezTo>
                      <a:pt x="967" y="271"/>
                      <a:pt x="964" y="272"/>
                      <a:pt x="961" y="272"/>
                    </a:cubicBezTo>
                    <a:cubicBezTo>
                      <a:pt x="958" y="272"/>
                      <a:pt x="956" y="272"/>
                      <a:pt x="955" y="275"/>
                    </a:cubicBezTo>
                    <a:cubicBezTo>
                      <a:pt x="954" y="277"/>
                      <a:pt x="952" y="279"/>
                      <a:pt x="951" y="280"/>
                    </a:cubicBezTo>
                    <a:cubicBezTo>
                      <a:pt x="949" y="281"/>
                      <a:pt x="948" y="282"/>
                      <a:pt x="948" y="284"/>
                    </a:cubicBezTo>
                    <a:cubicBezTo>
                      <a:pt x="948" y="286"/>
                      <a:pt x="948" y="287"/>
                      <a:pt x="947" y="288"/>
                    </a:cubicBezTo>
                    <a:cubicBezTo>
                      <a:pt x="944" y="290"/>
                      <a:pt x="942" y="289"/>
                      <a:pt x="940" y="288"/>
                    </a:cubicBezTo>
                    <a:cubicBezTo>
                      <a:pt x="938" y="288"/>
                      <a:pt x="936" y="287"/>
                      <a:pt x="934" y="286"/>
                    </a:cubicBezTo>
                    <a:cubicBezTo>
                      <a:pt x="931" y="284"/>
                      <a:pt x="927" y="283"/>
                      <a:pt x="923" y="285"/>
                    </a:cubicBezTo>
                    <a:cubicBezTo>
                      <a:pt x="922" y="286"/>
                      <a:pt x="920" y="286"/>
                      <a:pt x="918" y="287"/>
                    </a:cubicBezTo>
                    <a:cubicBezTo>
                      <a:pt x="916" y="287"/>
                      <a:pt x="914" y="287"/>
                      <a:pt x="912" y="286"/>
                    </a:cubicBezTo>
                    <a:cubicBezTo>
                      <a:pt x="909" y="284"/>
                      <a:pt x="905" y="282"/>
                      <a:pt x="903" y="278"/>
                    </a:cubicBezTo>
                    <a:cubicBezTo>
                      <a:pt x="901" y="273"/>
                      <a:pt x="897" y="271"/>
                      <a:pt x="892" y="270"/>
                    </a:cubicBezTo>
                    <a:cubicBezTo>
                      <a:pt x="890" y="269"/>
                      <a:pt x="888" y="268"/>
                      <a:pt x="887" y="265"/>
                    </a:cubicBezTo>
                    <a:cubicBezTo>
                      <a:pt x="886" y="260"/>
                      <a:pt x="883" y="255"/>
                      <a:pt x="884" y="249"/>
                    </a:cubicBezTo>
                    <a:cubicBezTo>
                      <a:pt x="884" y="248"/>
                      <a:pt x="884" y="246"/>
                      <a:pt x="884" y="245"/>
                    </a:cubicBezTo>
                    <a:cubicBezTo>
                      <a:pt x="883" y="241"/>
                      <a:pt x="879" y="237"/>
                      <a:pt x="876" y="238"/>
                    </a:cubicBezTo>
                    <a:cubicBezTo>
                      <a:pt x="868" y="239"/>
                      <a:pt x="861" y="240"/>
                      <a:pt x="853" y="240"/>
                    </a:cubicBezTo>
                    <a:cubicBezTo>
                      <a:pt x="850" y="241"/>
                      <a:pt x="847" y="244"/>
                      <a:pt x="846" y="247"/>
                    </a:cubicBezTo>
                    <a:cubicBezTo>
                      <a:pt x="845" y="249"/>
                      <a:pt x="846" y="252"/>
                      <a:pt x="848" y="254"/>
                    </a:cubicBezTo>
                    <a:cubicBezTo>
                      <a:pt x="850" y="255"/>
                      <a:pt x="851" y="256"/>
                      <a:pt x="853" y="255"/>
                    </a:cubicBezTo>
                    <a:cubicBezTo>
                      <a:pt x="854" y="254"/>
                      <a:pt x="855" y="253"/>
                      <a:pt x="856" y="253"/>
                    </a:cubicBezTo>
                    <a:cubicBezTo>
                      <a:pt x="859" y="252"/>
                      <a:pt x="862" y="252"/>
                      <a:pt x="865" y="251"/>
                    </a:cubicBezTo>
                    <a:cubicBezTo>
                      <a:pt x="869" y="251"/>
                      <a:pt x="872" y="249"/>
                      <a:pt x="875" y="248"/>
                    </a:cubicBezTo>
                    <a:cubicBezTo>
                      <a:pt x="875" y="248"/>
                      <a:pt x="876" y="249"/>
                      <a:pt x="877" y="250"/>
                    </a:cubicBezTo>
                    <a:cubicBezTo>
                      <a:pt x="877" y="250"/>
                      <a:pt x="876" y="251"/>
                      <a:pt x="876" y="251"/>
                    </a:cubicBezTo>
                    <a:cubicBezTo>
                      <a:pt x="873" y="253"/>
                      <a:pt x="870" y="253"/>
                      <a:pt x="867" y="255"/>
                    </a:cubicBezTo>
                    <a:cubicBezTo>
                      <a:pt x="863" y="258"/>
                      <a:pt x="860" y="259"/>
                      <a:pt x="855" y="260"/>
                    </a:cubicBezTo>
                    <a:cubicBezTo>
                      <a:pt x="853" y="261"/>
                      <a:pt x="851" y="261"/>
                      <a:pt x="849" y="262"/>
                    </a:cubicBezTo>
                    <a:cubicBezTo>
                      <a:pt x="846" y="263"/>
                      <a:pt x="843" y="265"/>
                      <a:pt x="842" y="269"/>
                    </a:cubicBezTo>
                    <a:cubicBezTo>
                      <a:pt x="841" y="274"/>
                      <a:pt x="839" y="280"/>
                      <a:pt x="839" y="285"/>
                    </a:cubicBezTo>
                    <a:cubicBezTo>
                      <a:pt x="839" y="286"/>
                      <a:pt x="838" y="288"/>
                      <a:pt x="836" y="289"/>
                    </a:cubicBezTo>
                    <a:cubicBezTo>
                      <a:pt x="835" y="290"/>
                      <a:pt x="833" y="291"/>
                      <a:pt x="832" y="291"/>
                    </a:cubicBezTo>
                    <a:cubicBezTo>
                      <a:pt x="830" y="290"/>
                      <a:pt x="831" y="288"/>
                      <a:pt x="832" y="287"/>
                    </a:cubicBezTo>
                    <a:cubicBezTo>
                      <a:pt x="834" y="284"/>
                      <a:pt x="834" y="282"/>
                      <a:pt x="832" y="279"/>
                    </a:cubicBezTo>
                    <a:cubicBezTo>
                      <a:pt x="831" y="276"/>
                      <a:pt x="829" y="272"/>
                      <a:pt x="827" y="269"/>
                    </a:cubicBezTo>
                    <a:cubicBezTo>
                      <a:pt x="826" y="266"/>
                      <a:pt x="824" y="263"/>
                      <a:pt x="823" y="260"/>
                    </a:cubicBezTo>
                    <a:cubicBezTo>
                      <a:pt x="822" y="258"/>
                      <a:pt x="819" y="257"/>
                      <a:pt x="817" y="257"/>
                    </a:cubicBezTo>
                    <a:cubicBezTo>
                      <a:pt x="815" y="257"/>
                      <a:pt x="813" y="258"/>
                      <a:pt x="811" y="259"/>
                    </a:cubicBezTo>
                    <a:cubicBezTo>
                      <a:pt x="795" y="262"/>
                      <a:pt x="780" y="259"/>
                      <a:pt x="766" y="248"/>
                    </a:cubicBezTo>
                    <a:cubicBezTo>
                      <a:pt x="765" y="248"/>
                      <a:pt x="765" y="245"/>
                      <a:pt x="766" y="244"/>
                    </a:cubicBezTo>
                    <a:cubicBezTo>
                      <a:pt x="768" y="241"/>
                      <a:pt x="770" y="239"/>
                      <a:pt x="774" y="239"/>
                    </a:cubicBezTo>
                    <a:cubicBezTo>
                      <a:pt x="775" y="239"/>
                      <a:pt x="777" y="239"/>
                      <a:pt x="779" y="239"/>
                    </a:cubicBezTo>
                    <a:cubicBezTo>
                      <a:pt x="786" y="238"/>
                      <a:pt x="789" y="235"/>
                      <a:pt x="787" y="228"/>
                    </a:cubicBezTo>
                    <a:cubicBezTo>
                      <a:pt x="787" y="225"/>
                      <a:pt x="785" y="222"/>
                      <a:pt x="784" y="219"/>
                    </a:cubicBezTo>
                    <a:cubicBezTo>
                      <a:pt x="782" y="215"/>
                      <a:pt x="778" y="212"/>
                      <a:pt x="773" y="213"/>
                    </a:cubicBezTo>
                    <a:cubicBezTo>
                      <a:pt x="767" y="213"/>
                      <a:pt x="763" y="211"/>
                      <a:pt x="758" y="208"/>
                    </a:cubicBezTo>
                    <a:cubicBezTo>
                      <a:pt x="752" y="203"/>
                      <a:pt x="746" y="198"/>
                      <a:pt x="740" y="193"/>
                    </a:cubicBezTo>
                    <a:cubicBezTo>
                      <a:pt x="736" y="190"/>
                      <a:pt x="733" y="187"/>
                      <a:pt x="732" y="182"/>
                    </a:cubicBezTo>
                    <a:cubicBezTo>
                      <a:pt x="731" y="175"/>
                      <a:pt x="726" y="171"/>
                      <a:pt x="720" y="169"/>
                    </a:cubicBezTo>
                    <a:cubicBezTo>
                      <a:pt x="715" y="167"/>
                      <a:pt x="711" y="167"/>
                      <a:pt x="707" y="172"/>
                    </a:cubicBezTo>
                    <a:cubicBezTo>
                      <a:pt x="706" y="173"/>
                      <a:pt x="704" y="175"/>
                      <a:pt x="702" y="176"/>
                    </a:cubicBezTo>
                    <a:cubicBezTo>
                      <a:pt x="701" y="177"/>
                      <a:pt x="699" y="177"/>
                      <a:pt x="697" y="177"/>
                    </a:cubicBezTo>
                    <a:cubicBezTo>
                      <a:pt x="695" y="177"/>
                      <a:pt x="694" y="175"/>
                      <a:pt x="695" y="174"/>
                    </a:cubicBezTo>
                    <a:cubicBezTo>
                      <a:pt x="699" y="168"/>
                      <a:pt x="700" y="162"/>
                      <a:pt x="701" y="156"/>
                    </a:cubicBezTo>
                    <a:cubicBezTo>
                      <a:pt x="701" y="155"/>
                      <a:pt x="701" y="155"/>
                      <a:pt x="700" y="154"/>
                    </a:cubicBezTo>
                    <a:cubicBezTo>
                      <a:pt x="700" y="154"/>
                      <a:pt x="699" y="154"/>
                      <a:pt x="699" y="154"/>
                    </a:cubicBezTo>
                    <a:cubicBezTo>
                      <a:pt x="697" y="154"/>
                      <a:pt x="696" y="155"/>
                      <a:pt x="695" y="156"/>
                    </a:cubicBezTo>
                    <a:cubicBezTo>
                      <a:pt x="690" y="160"/>
                      <a:pt x="685" y="164"/>
                      <a:pt x="681" y="168"/>
                    </a:cubicBezTo>
                    <a:cubicBezTo>
                      <a:pt x="680" y="168"/>
                      <a:pt x="679" y="168"/>
                      <a:pt x="678" y="168"/>
                    </a:cubicBezTo>
                    <a:cubicBezTo>
                      <a:pt x="677" y="168"/>
                      <a:pt x="676" y="167"/>
                      <a:pt x="676" y="166"/>
                    </a:cubicBezTo>
                    <a:cubicBezTo>
                      <a:pt x="675" y="162"/>
                      <a:pt x="675" y="157"/>
                      <a:pt x="676" y="153"/>
                    </a:cubicBezTo>
                    <a:cubicBezTo>
                      <a:pt x="678" y="145"/>
                      <a:pt x="679" y="138"/>
                      <a:pt x="678" y="130"/>
                    </a:cubicBezTo>
                    <a:cubicBezTo>
                      <a:pt x="678" y="128"/>
                      <a:pt x="678" y="127"/>
                      <a:pt x="677" y="125"/>
                    </a:cubicBezTo>
                    <a:cubicBezTo>
                      <a:pt x="677" y="125"/>
                      <a:pt x="675" y="124"/>
                      <a:pt x="674" y="125"/>
                    </a:cubicBezTo>
                    <a:cubicBezTo>
                      <a:pt x="672" y="126"/>
                      <a:pt x="671" y="129"/>
                      <a:pt x="671" y="132"/>
                    </a:cubicBezTo>
                    <a:cubicBezTo>
                      <a:pt x="670" y="135"/>
                      <a:pt x="669" y="137"/>
                      <a:pt x="667" y="139"/>
                    </a:cubicBezTo>
                    <a:cubicBezTo>
                      <a:pt x="663" y="141"/>
                      <a:pt x="660" y="143"/>
                      <a:pt x="657" y="144"/>
                    </a:cubicBezTo>
                    <a:cubicBezTo>
                      <a:pt x="655" y="146"/>
                      <a:pt x="653" y="145"/>
                      <a:pt x="651" y="143"/>
                    </a:cubicBezTo>
                    <a:cubicBezTo>
                      <a:pt x="650" y="143"/>
                      <a:pt x="649" y="142"/>
                      <a:pt x="649" y="141"/>
                    </a:cubicBezTo>
                    <a:cubicBezTo>
                      <a:pt x="649" y="142"/>
                      <a:pt x="649" y="142"/>
                      <a:pt x="649" y="142"/>
                    </a:cubicBezTo>
                    <a:cubicBezTo>
                      <a:pt x="648" y="142"/>
                      <a:pt x="648" y="142"/>
                      <a:pt x="647" y="142"/>
                    </a:cubicBezTo>
                    <a:cubicBezTo>
                      <a:pt x="647" y="142"/>
                      <a:pt x="646" y="143"/>
                      <a:pt x="645" y="144"/>
                    </a:cubicBezTo>
                    <a:cubicBezTo>
                      <a:pt x="644" y="144"/>
                      <a:pt x="644" y="144"/>
                      <a:pt x="643" y="144"/>
                    </a:cubicBezTo>
                    <a:cubicBezTo>
                      <a:pt x="642" y="143"/>
                      <a:pt x="642" y="142"/>
                      <a:pt x="644" y="142"/>
                    </a:cubicBezTo>
                    <a:cubicBezTo>
                      <a:pt x="645" y="142"/>
                      <a:pt x="646" y="142"/>
                      <a:pt x="647" y="142"/>
                    </a:cubicBezTo>
                    <a:cubicBezTo>
                      <a:pt x="648" y="142"/>
                      <a:pt x="648" y="141"/>
                      <a:pt x="648" y="141"/>
                    </a:cubicBezTo>
                    <a:cubicBezTo>
                      <a:pt x="648" y="141"/>
                      <a:pt x="649" y="141"/>
                      <a:pt x="649" y="141"/>
                    </a:cubicBezTo>
                    <a:cubicBezTo>
                      <a:pt x="649" y="140"/>
                      <a:pt x="650" y="138"/>
                      <a:pt x="650" y="137"/>
                    </a:cubicBezTo>
                    <a:cubicBezTo>
                      <a:pt x="650" y="135"/>
                      <a:pt x="650" y="133"/>
                      <a:pt x="648" y="133"/>
                    </a:cubicBezTo>
                    <a:cubicBezTo>
                      <a:pt x="644" y="132"/>
                      <a:pt x="641" y="131"/>
                      <a:pt x="637" y="132"/>
                    </a:cubicBezTo>
                    <a:cubicBezTo>
                      <a:pt x="629" y="136"/>
                      <a:pt x="621" y="138"/>
                      <a:pt x="612" y="139"/>
                    </a:cubicBezTo>
                    <a:cubicBezTo>
                      <a:pt x="609" y="139"/>
                      <a:pt x="606" y="140"/>
                      <a:pt x="604" y="141"/>
                    </a:cubicBezTo>
                    <a:cubicBezTo>
                      <a:pt x="599" y="145"/>
                      <a:pt x="594" y="145"/>
                      <a:pt x="589" y="144"/>
                    </a:cubicBezTo>
                    <a:cubicBezTo>
                      <a:pt x="589" y="144"/>
                      <a:pt x="589" y="144"/>
                      <a:pt x="589" y="144"/>
                    </a:cubicBezTo>
                    <a:cubicBezTo>
                      <a:pt x="588" y="145"/>
                      <a:pt x="588" y="145"/>
                      <a:pt x="588" y="145"/>
                    </a:cubicBezTo>
                    <a:cubicBezTo>
                      <a:pt x="589" y="144"/>
                      <a:pt x="589" y="144"/>
                      <a:pt x="589" y="144"/>
                    </a:cubicBezTo>
                    <a:cubicBezTo>
                      <a:pt x="589" y="144"/>
                      <a:pt x="589" y="144"/>
                      <a:pt x="589" y="144"/>
                    </a:cubicBezTo>
                    <a:cubicBezTo>
                      <a:pt x="589" y="144"/>
                      <a:pt x="590" y="143"/>
                      <a:pt x="590" y="143"/>
                    </a:cubicBezTo>
                    <a:cubicBezTo>
                      <a:pt x="591" y="141"/>
                      <a:pt x="592" y="139"/>
                      <a:pt x="590" y="137"/>
                    </a:cubicBezTo>
                    <a:cubicBezTo>
                      <a:pt x="589" y="135"/>
                      <a:pt x="587" y="135"/>
                      <a:pt x="584" y="137"/>
                    </a:cubicBezTo>
                    <a:cubicBezTo>
                      <a:pt x="583" y="138"/>
                      <a:pt x="581" y="139"/>
                      <a:pt x="579" y="139"/>
                    </a:cubicBezTo>
                    <a:cubicBezTo>
                      <a:pt x="575" y="140"/>
                      <a:pt x="571" y="141"/>
                      <a:pt x="568" y="142"/>
                    </a:cubicBezTo>
                    <a:cubicBezTo>
                      <a:pt x="563" y="144"/>
                      <a:pt x="560" y="146"/>
                      <a:pt x="559" y="151"/>
                    </a:cubicBezTo>
                    <a:cubicBezTo>
                      <a:pt x="559" y="153"/>
                      <a:pt x="557" y="154"/>
                      <a:pt x="556" y="153"/>
                    </a:cubicBezTo>
                    <a:cubicBezTo>
                      <a:pt x="554" y="152"/>
                      <a:pt x="551" y="150"/>
                      <a:pt x="549" y="149"/>
                    </a:cubicBezTo>
                    <a:cubicBezTo>
                      <a:pt x="546" y="146"/>
                      <a:pt x="544" y="143"/>
                      <a:pt x="543" y="140"/>
                    </a:cubicBezTo>
                    <a:cubicBezTo>
                      <a:pt x="542" y="136"/>
                      <a:pt x="540" y="132"/>
                      <a:pt x="539" y="129"/>
                    </a:cubicBezTo>
                    <a:cubicBezTo>
                      <a:pt x="538" y="126"/>
                      <a:pt x="537" y="124"/>
                      <a:pt x="536" y="121"/>
                    </a:cubicBezTo>
                    <a:cubicBezTo>
                      <a:pt x="532" y="117"/>
                      <a:pt x="527" y="115"/>
                      <a:pt x="523" y="112"/>
                    </a:cubicBezTo>
                    <a:cubicBezTo>
                      <a:pt x="516" y="107"/>
                      <a:pt x="509" y="103"/>
                      <a:pt x="506" y="94"/>
                    </a:cubicBezTo>
                    <a:cubicBezTo>
                      <a:pt x="506" y="93"/>
                      <a:pt x="505" y="92"/>
                      <a:pt x="504" y="91"/>
                    </a:cubicBezTo>
                    <a:cubicBezTo>
                      <a:pt x="503" y="90"/>
                      <a:pt x="501" y="88"/>
                      <a:pt x="499" y="88"/>
                    </a:cubicBezTo>
                    <a:cubicBezTo>
                      <a:pt x="497" y="88"/>
                      <a:pt x="495" y="88"/>
                      <a:pt x="492" y="88"/>
                    </a:cubicBezTo>
                    <a:cubicBezTo>
                      <a:pt x="488" y="88"/>
                      <a:pt x="484" y="86"/>
                      <a:pt x="480" y="83"/>
                    </a:cubicBezTo>
                    <a:cubicBezTo>
                      <a:pt x="475" y="79"/>
                      <a:pt x="470" y="75"/>
                      <a:pt x="464" y="72"/>
                    </a:cubicBezTo>
                    <a:cubicBezTo>
                      <a:pt x="461" y="71"/>
                      <a:pt x="458" y="69"/>
                      <a:pt x="456" y="66"/>
                    </a:cubicBezTo>
                    <a:cubicBezTo>
                      <a:pt x="453" y="64"/>
                      <a:pt x="451" y="61"/>
                      <a:pt x="450" y="57"/>
                    </a:cubicBezTo>
                    <a:cubicBezTo>
                      <a:pt x="448" y="53"/>
                      <a:pt x="444" y="52"/>
                      <a:pt x="440" y="52"/>
                    </a:cubicBezTo>
                    <a:cubicBezTo>
                      <a:pt x="437" y="53"/>
                      <a:pt x="435" y="54"/>
                      <a:pt x="432" y="54"/>
                    </a:cubicBezTo>
                    <a:cubicBezTo>
                      <a:pt x="430" y="55"/>
                      <a:pt x="429" y="54"/>
                      <a:pt x="428" y="52"/>
                    </a:cubicBezTo>
                    <a:cubicBezTo>
                      <a:pt x="425" y="48"/>
                      <a:pt x="425" y="43"/>
                      <a:pt x="423" y="39"/>
                    </a:cubicBezTo>
                    <a:cubicBezTo>
                      <a:pt x="422" y="38"/>
                      <a:pt x="423" y="37"/>
                      <a:pt x="424" y="36"/>
                    </a:cubicBezTo>
                    <a:cubicBezTo>
                      <a:pt x="425" y="35"/>
                      <a:pt x="426" y="33"/>
                      <a:pt x="425" y="31"/>
                    </a:cubicBezTo>
                    <a:cubicBezTo>
                      <a:pt x="424" y="30"/>
                      <a:pt x="423" y="29"/>
                      <a:pt x="422" y="28"/>
                    </a:cubicBezTo>
                    <a:cubicBezTo>
                      <a:pt x="420" y="27"/>
                      <a:pt x="417" y="26"/>
                      <a:pt x="414" y="25"/>
                    </a:cubicBezTo>
                    <a:cubicBezTo>
                      <a:pt x="413" y="25"/>
                      <a:pt x="411" y="25"/>
                      <a:pt x="409" y="24"/>
                    </a:cubicBezTo>
                    <a:cubicBezTo>
                      <a:pt x="407" y="24"/>
                      <a:pt x="406" y="23"/>
                      <a:pt x="407" y="19"/>
                    </a:cubicBezTo>
                    <a:cubicBezTo>
                      <a:pt x="407" y="17"/>
                      <a:pt x="407" y="14"/>
                      <a:pt x="404" y="13"/>
                    </a:cubicBezTo>
                    <a:cubicBezTo>
                      <a:pt x="404" y="13"/>
                      <a:pt x="404" y="13"/>
                      <a:pt x="404" y="13"/>
                    </a:cubicBezTo>
                    <a:cubicBezTo>
                      <a:pt x="404" y="13"/>
                      <a:pt x="404" y="13"/>
                      <a:pt x="403" y="13"/>
                    </a:cubicBezTo>
                    <a:cubicBezTo>
                      <a:pt x="402" y="14"/>
                      <a:pt x="400" y="14"/>
                      <a:pt x="398" y="15"/>
                    </a:cubicBezTo>
                    <a:cubicBezTo>
                      <a:pt x="398" y="15"/>
                      <a:pt x="397" y="15"/>
                      <a:pt x="397" y="16"/>
                    </a:cubicBezTo>
                    <a:cubicBezTo>
                      <a:pt x="396" y="16"/>
                      <a:pt x="396" y="16"/>
                      <a:pt x="396" y="16"/>
                    </a:cubicBezTo>
                    <a:cubicBezTo>
                      <a:pt x="396" y="17"/>
                      <a:pt x="396" y="18"/>
                      <a:pt x="396" y="19"/>
                    </a:cubicBezTo>
                    <a:cubicBezTo>
                      <a:pt x="394" y="21"/>
                      <a:pt x="393" y="22"/>
                      <a:pt x="390" y="20"/>
                    </a:cubicBezTo>
                    <a:cubicBezTo>
                      <a:pt x="390" y="20"/>
                      <a:pt x="389" y="18"/>
                      <a:pt x="389" y="17"/>
                    </a:cubicBezTo>
                    <a:cubicBezTo>
                      <a:pt x="389" y="17"/>
                      <a:pt x="390" y="16"/>
                      <a:pt x="390" y="16"/>
                    </a:cubicBezTo>
                    <a:cubicBezTo>
                      <a:pt x="392" y="16"/>
                      <a:pt x="394" y="16"/>
                      <a:pt x="396" y="16"/>
                    </a:cubicBezTo>
                    <a:cubicBezTo>
                      <a:pt x="396" y="16"/>
                      <a:pt x="396" y="15"/>
                      <a:pt x="396" y="15"/>
                    </a:cubicBezTo>
                    <a:cubicBezTo>
                      <a:pt x="397" y="15"/>
                      <a:pt x="398" y="15"/>
                      <a:pt x="398" y="15"/>
                    </a:cubicBezTo>
                    <a:cubicBezTo>
                      <a:pt x="400" y="14"/>
                      <a:pt x="401" y="13"/>
                      <a:pt x="403" y="13"/>
                    </a:cubicBezTo>
                    <a:cubicBezTo>
                      <a:pt x="403" y="13"/>
                      <a:pt x="404" y="13"/>
                      <a:pt x="404" y="13"/>
                    </a:cubicBezTo>
                    <a:cubicBezTo>
                      <a:pt x="404" y="13"/>
                      <a:pt x="404" y="13"/>
                      <a:pt x="404" y="13"/>
                    </a:cubicBezTo>
                    <a:cubicBezTo>
                      <a:pt x="403" y="9"/>
                      <a:pt x="401" y="5"/>
                      <a:pt x="398" y="2"/>
                    </a:cubicBezTo>
                    <a:cubicBezTo>
                      <a:pt x="396" y="0"/>
                      <a:pt x="394" y="0"/>
                      <a:pt x="392" y="1"/>
                    </a:cubicBezTo>
                    <a:cubicBezTo>
                      <a:pt x="388" y="2"/>
                      <a:pt x="384" y="3"/>
                      <a:pt x="381" y="5"/>
                    </a:cubicBezTo>
                    <a:cubicBezTo>
                      <a:pt x="377" y="9"/>
                      <a:pt x="371" y="9"/>
                      <a:pt x="366" y="8"/>
                    </a:cubicBezTo>
                    <a:cubicBezTo>
                      <a:pt x="363" y="7"/>
                      <a:pt x="359" y="6"/>
                      <a:pt x="356" y="5"/>
                    </a:cubicBezTo>
                    <a:cubicBezTo>
                      <a:pt x="351" y="3"/>
                      <a:pt x="347" y="6"/>
                      <a:pt x="343" y="9"/>
                    </a:cubicBezTo>
                    <a:cubicBezTo>
                      <a:pt x="342" y="10"/>
                      <a:pt x="341" y="12"/>
                      <a:pt x="340" y="14"/>
                    </a:cubicBezTo>
                    <a:cubicBezTo>
                      <a:pt x="339" y="15"/>
                      <a:pt x="338" y="16"/>
                      <a:pt x="337" y="16"/>
                    </a:cubicBezTo>
                    <a:cubicBezTo>
                      <a:pt x="332" y="17"/>
                      <a:pt x="328" y="19"/>
                      <a:pt x="324" y="18"/>
                    </a:cubicBezTo>
                    <a:cubicBezTo>
                      <a:pt x="317" y="16"/>
                      <a:pt x="312" y="18"/>
                      <a:pt x="307" y="21"/>
                    </a:cubicBezTo>
                    <a:cubicBezTo>
                      <a:pt x="297" y="28"/>
                      <a:pt x="286" y="33"/>
                      <a:pt x="278" y="41"/>
                    </a:cubicBezTo>
                    <a:cubicBezTo>
                      <a:pt x="277" y="42"/>
                      <a:pt x="276" y="43"/>
                      <a:pt x="274" y="44"/>
                    </a:cubicBezTo>
                    <a:cubicBezTo>
                      <a:pt x="264" y="50"/>
                      <a:pt x="253" y="56"/>
                      <a:pt x="240" y="49"/>
                    </a:cubicBezTo>
                    <a:cubicBezTo>
                      <a:pt x="240" y="49"/>
                      <a:pt x="239" y="48"/>
                      <a:pt x="239" y="48"/>
                    </a:cubicBezTo>
                    <a:cubicBezTo>
                      <a:pt x="234" y="46"/>
                      <a:pt x="231" y="47"/>
                      <a:pt x="227" y="51"/>
                    </a:cubicBezTo>
                    <a:cubicBezTo>
                      <a:pt x="225" y="54"/>
                      <a:pt x="223" y="58"/>
                      <a:pt x="220" y="60"/>
                    </a:cubicBezTo>
                    <a:cubicBezTo>
                      <a:pt x="215" y="64"/>
                      <a:pt x="214" y="68"/>
                      <a:pt x="216" y="73"/>
                    </a:cubicBezTo>
                    <a:cubicBezTo>
                      <a:pt x="218" y="77"/>
                      <a:pt x="218" y="81"/>
                      <a:pt x="220" y="84"/>
                    </a:cubicBezTo>
                    <a:cubicBezTo>
                      <a:pt x="223" y="95"/>
                      <a:pt x="224" y="105"/>
                      <a:pt x="219" y="115"/>
                    </a:cubicBezTo>
                    <a:cubicBezTo>
                      <a:pt x="218" y="117"/>
                      <a:pt x="219" y="120"/>
                      <a:pt x="221" y="122"/>
                    </a:cubicBezTo>
                    <a:cubicBezTo>
                      <a:pt x="224" y="124"/>
                      <a:pt x="227" y="125"/>
                      <a:pt x="230" y="127"/>
                    </a:cubicBezTo>
                    <a:cubicBezTo>
                      <a:pt x="230" y="127"/>
                      <a:pt x="230" y="129"/>
                      <a:pt x="230" y="130"/>
                    </a:cubicBezTo>
                    <a:cubicBezTo>
                      <a:pt x="231" y="130"/>
                      <a:pt x="230" y="130"/>
                      <a:pt x="229" y="130"/>
                    </a:cubicBezTo>
                    <a:cubicBezTo>
                      <a:pt x="227" y="130"/>
                      <a:pt x="226" y="131"/>
                      <a:pt x="225" y="133"/>
                    </a:cubicBezTo>
                    <a:cubicBezTo>
                      <a:pt x="225" y="137"/>
                      <a:pt x="225" y="141"/>
                      <a:pt x="224" y="146"/>
                    </a:cubicBezTo>
                    <a:cubicBezTo>
                      <a:pt x="224" y="146"/>
                      <a:pt x="226" y="148"/>
                      <a:pt x="227" y="148"/>
                    </a:cubicBezTo>
                    <a:cubicBezTo>
                      <a:pt x="228" y="148"/>
                      <a:pt x="229" y="148"/>
                      <a:pt x="231" y="148"/>
                    </a:cubicBezTo>
                    <a:cubicBezTo>
                      <a:pt x="231" y="148"/>
                      <a:pt x="231" y="148"/>
                      <a:pt x="231" y="148"/>
                    </a:cubicBezTo>
                    <a:cubicBezTo>
                      <a:pt x="231" y="148"/>
                      <a:pt x="231" y="148"/>
                      <a:pt x="232" y="148"/>
                    </a:cubicBezTo>
                    <a:cubicBezTo>
                      <a:pt x="232" y="147"/>
                      <a:pt x="232" y="146"/>
                      <a:pt x="232" y="145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1" y="144"/>
                      <a:pt x="231" y="144"/>
                      <a:pt x="231" y="144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7" y="144"/>
                      <a:pt x="241" y="144"/>
                      <a:pt x="246" y="146"/>
                    </a:cubicBezTo>
                    <a:cubicBezTo>
                      <a:pt x="247" y="147"/>
                      <a:pt x="248" y="149"/>
                      <a:pt x="247" y="150"/>
                    </a:cubicBezTo>
                    <a:cubicBezTo>
                      <a:pt x="246" y="151"/>
                      <a:pt x="245" y="152"/>
                      <a:pt x="245" y="152"/>
                    </a:cubicBezTo>
                    <a:cubicBezTo>
                      <a:pt x="240" y="152"/>
                      <a:pt x="236" y="150"/>
                      <a:pt x="232" y="148"/>
                    </a:cubicBezTo>
                    <a:cubicBezTo>
                      <a:pt x="232" y="148"/>
                      <a:pt x="232" y="148"/>
                      <a:pt x="232" y="148"/>
                    </a:cubicBezTo>
                    <a:cubicBezTo>
                      <a:pt x="231" y="148"/>
                      <a:pt x="231" y="148"/>
                      <a:pt x="231" y="148"/>
                    </a:cubicBezTo>
                    <a:cubicBezTo>
                      <a:pt x="230" y="150"/>
                      <a:pt x="230" y="152"/>
                      <a:pt x="228" y="153"/>
                    </a:cubicBezTo>
                    <a:cubicBezTo>
                      <a:pt x="224" y="153"/>
                      <a:pt x="221" y="154"/>
                      <a:pt x="219" y="156"/>
                    </a:cubicBezTo>
                    <a:cubicBezTo>
                      <a:pt x="216" y="158"/>
                      <a:pt x="212" y="158"/>
                      <a:pt x="209" y="156"/>
                    </a:cubicBezTo>
                    <a:cubicBezTo>
                      <a:pt x="206" y="155"/>
                      <a:pt x="203" y="153"/>
                      <a:pt x="199" y="151"/>
                    </a:cubicBezTo>
                    <a:cubicBezTo>
                      <a:pt x="197" y="150"/>
                      <a:pt x="196" y="147"/>
                      <a:pt x="198" y="145"/>
                    </a:cubicBezTo>
                    <a:cubicBezTo>
                      <a:pt x="199" y="144"/>
                      <a:pt x="200" y="142"/>
                      <a:pt x="202" y="140"/>
                    </a:cubicBezTo>
                    <a:cubicBezTo>
                      <a:pt x="204" y="136"/>
                      <a:pt x="200" y="132"/>
                      <a:pt x="197" y="132"/>
                    </a:cubicBezTo>
                    <a:cubicBezTo>
                      <a:pt x="192" y="132"/>
                      <a:pt x="188" y="132"/>
                      <a:pt x="184" y="132"/>
                    </a:cubicBezTo>
                    <a:cubicBezTo>
                      <a:pt x="181" y="133"/>
                      <a:pt x="178" y="134"/>
                      <a:pt x="176" y="136"/>
                    </a:cubicBezTo>
                    <a:cubicBezTo>
                      <a:pt x="174" y="139"/>
                      <a:pt x="171" y="139"/>
                      <a:pt x="168" y="138"/>
                    </a:cubicBezTo>
                    <a:cubicBezTo>
                      <a:pt x="165" y="138"/>
                      <a:pt x="162" y="139"/>
                      <a:pt x="160" y="140"/>
                    </a:cubicBezTo>
                    <a:cubicBezTo>
                      <a:pt x="152" y="141"/>
                      <a:pt x="146" y="146"/>
                      <a:pt x="139" y="149"/>
                    </a:cubicBezTo>
                    <a:cubicBezTo>
                      <a:pt x="136" y="150"/>
                      <a:pt x="135" y="153"/>
                      <a:pt x="137" y="156"/>
                    </a:cubicBezTo>
                    <a:cubicBezTo>
                      <a:pt x="139" y="159"/>
                      <a:pt x="142" y="163"/>
                      <a:pt x="144" y="166"/>
                    </a:cubicBezTo>
                    <a:cubicBezTo>
                      <a:pt x="145" y="168"/>
                      <a:pt x="145" y="168"/>
                      <a:pt x="142" y="170"/>
                    </a:cubicBezTo>
                    <a:cubicBezTo>
                      <a:pt x="141" y="170"/>
                      <a:pt x="140" y="170"/>
                      <a:pt x="139" y="171"/>
                    </a:cubicBezTo>
                    <a:cubicBezTo>
                      <a:pt x="138" y="176"/>
                      <a:pt x="135" y="181"/>
                      <a:pt x="134" y="186"/>
                    </a:cubicBezTo>
                    <a:cubicBezTo>
                      <a:pt x="133" y="188"/>
                      <a:pt x="134" y="191"/>
                      <a:pt x="135" y="193"/>
                    </a:cubicBezTo>
                    <a:cubicBezTo>
                      <a:pt x="139" y="198"/>
                      <a:pt x="143" y="203"/>
                      <a:pt x="151" y="202"/>
                    </a:cubicBezTo>
                    <a:cubicBezTo>
                      <a:pt x="157" y="201"/>
                      <a:pt x="163" y="201"/>
                      <a:pt x="168" y="205"/>
                    </a:cubicBezTo>
                    <a:cubicBezTo>
                      <a:pt x="171" y="208"/>
                      <a:pt x="174" y="208"/>
                      <a:pt x="177" y="206"/>
                    </a:cubicBezTo>
                    <a:cubicBezTo>
                      <a:pt x="183" y="204"/>
                      <a:pt x="188" y="201"/>
                      <a:pt x="194" y="199"/>
                    </a:cubicBezTo>
                    <a:cubicBezTo>
                      <a:pt x="195" y="199"/>
                      <a:pt x="197" y="199"/>
                      <a:pt x="199" y="200"/>
                    </a:cubicBezTo>
                    <a:cubicBezTo>
                      <a:pt x="199" y="200"/>
                      <a:pt x="200" y="200"/>
                      <a:pt x="200" y="201"/>
                    </a:cubicBezTo>
                    <a:cubicBezTo>
                      <a:pt x="200" y="201"/>
                      <a:pt x="200" y="202"/>
                      <a:pt x="200" y="202"/>
                    </a:cubicBezTo>
                    <a:cubicBezTo>
                      <a:pt x="199" y="203"/>
                      <a:pt x="198" y="204"/>
                      <a:pt x="197" y="204"/>
                    </a:cubicBezTo>
                    <a:cubicBezTo>
                      <a:pt x="194" y="205"/>
                      <a:pt x="192" y="206"/>
                      <a:pt x="192" y="209"/>
                    </a:cubicBezTo>
                    <a:cubicBezTo>
                      <a:pt x="193" y="211"/>
                      <a:pt x="193" y="213"/>
                      <a:pt x="192" y="214"/>
                    </a:cubicBezTo>
                    <a:cubicBezTo>
                      <a:pt x="190" y="218"/>
                      <a:pt x="188" y="223"/>
                      <a:pt x="187" y="228"/>
                    </a:cubicBezTo>
                    <a:cubicBezTo>
                      <a:pt x="186" y="233"/>
                      <a:pt x="178" y="239"/>
                      <a:pt x="172" y="239"/>
                    </a:cubicBezTo>
                    <a:cubicBezTo>
                      <a:pt x="171" y="239"/>
                      <a:pt x="170" y="239"/>
                      <a:pt x="169" y="238"/>
                    </a:cubicBezTo>
                    <a:cubicBezTo>
                      <a:pt x="167" y="237"/>
                      <a:pt x="166" y="236"/>
                      <a:pt x="164" y="234"/>
                    </a:cubicBezTo>
                    <a:cubicBezTo>
                      <a:pt x="163" y="233"/>
                      <a:pt x="162" y="231"/>
                      <a:pt x="161" y="231"/>
                    </a:cubicBezTo>
                    <a:cubicBezTo>
                      <a:pt x="159" y="231"/>
                      <a:pt x="159" y="233"/>
                      <a:pt x="159" y="235"/>
                    </a:cubicBezTo>
                    <a:cubicBezTo>
                      <a:pt x="156" y="241"/>
                      <a:pt x="151" y="244"/>
                      <a:pt x="145" y="245"/>
                    </a:cubicBezTo>
                    <a:cubicBezTo>
                      <a:pt x="144" y="245"/>
                      <a:pt x="143" y="244"/>
                      <a:pt x="142" y="244"/>
                    </a:cubicBezTo>
                    <a:cubicBezTo>
                      <a:pt x="141" y="243"/>
                      <a:pt x="141" y="242"/>
                      <a:pt x="140" y="241"/>
                    </a:cubicBezTo>
                    <a:cubicBezTo>
                      <a:pt x="137" y="237"/>
                      <a:pt x="134" y="236"/>
                      <a:pt x="131" y="238"/>
                    </a:cubicBezTo>
                    <a:cubicBezTo>
                      <a:pt x="124" y="241"/>
                      <a:pt x="118" y="245"/>
                      <a:pt x="116" y="253"/>
                    </a:cubicBezTo>
                    <a:cubicBezTo>
                      <a:pt x="116" y="254"/>
                      <a:pt x="115" y="255"/>
                      <a:pt x="114" y="255"/>
                    </a:cubicBezTo>
                    <a:cubicBezTo>
                      <a:pt x="104" y="261"/>
                      <a:pt x="98" y="270"/>
                      <a:pt x="89" y="276"/>
                    </a:cubicBezTo>
                    <a:cubicBezTo>
                      <a:pt x="83" y="281"/>
                      <a:pt x="81" y="286"/>
                      <a:pt x="83" y="293"/>
                    </a:cubicBezTo>
                    <a:cubicBezTo>
                      <a:pt x="83" y="296"/>
                      <a:pt x="84" y="299"/>
                      <a:pt x="85" y="301"/>
                    </a:cubicBezTo>
                    <a:cubicBezTo>
                      <a:pt x="86" y="304"/>
                      <a:pt x="85" y="307"/>
                      <a:pt x="83" y="309"/>
                    </a:cubicBezTo>
                    <a:cubicBezTo>
                      <a:pt x="78" y="314"/>
                      <a:pt x="78" y="320"/>
                      <a:pt x="80" y="326"/>
                    </a:cubicBezTo>
                    <a:cubicBezTo>
                      <a:pt x="81" y="330"/>
                      <a:pt x="82" y="333"/>
                      <a:pt x="83" y="337"/>
                    </a:cubicBezTo>
                    <a:cubicBezTo>
                      <a:pt x="83" y="339"/>
                      <a:pt x="85" y="341"/>
                      <a:pt x="87" y="341"/>
                    </a:cubicBezTo>
                    <a:cubicBezTo>
                      <a:pt x="89" y="342"/>
                      <a:pt x="92" y="343"/>
                      <a:pt x="94" y="342"/>
                    </a:cubicBezTo>
                    <a:cubicBezTo>
                      <a:pt x="98" y="341"/>
                      <a:pt x="102" y="340"/>
                      <a:pt x="106" y="341"/>
                    </a:cubicBezTo>
                    <a:cubicBezTo>
                      <a:pt x="106" y="341"/>
                      <a:pt x="106" y="341"/>
                      <a:pt x="106" y="340"/>
                    </a:cubicBezTo>
                    <a:cubicBezTo>
                      <a:pt x="106" y="340"/>
                      <a:pt x="106" y="340"/>
                      <a:pt x="107" y="339"/>
                    </a:cubicBezTo>
                    <a:cubicBezTo>
                      <a:pt x="107" y="338"/>
                      <a:pt x="107" y="337"/>
                      <a:pt x="107" y="336"/>
                    </a:cubicBezTo>
                    <a:cubicBezTo>
                      <a:pt x="107" y="335"/>
                      <a:pt x="107" y="335"/>
                      <a:pt x="107" y="334"/>
                    </a:cubicBezTo>
                    <a:cubicBezTo>
                      <a:pt x="108" y="334"/>
                      <a:pt x="109" y="334"/>
                      <a:pt x="108" y="336"/>
                    </a:cubicBezTo>
                    <a:cubicBezTo>
                      <a:pt x="108" y="337"/>
                      <a:pt x="107" y="338"/>
                      <a:pt x="107" y="339"/>
                    </a:cubicBezTo>
                    <a:cubicBezTo>
                      <a:pt x="107" y="340"/>
                      <a:pt x="107" y="340"/>
                      <a:pt x="107" y="341"/>
                    </a:cubicBezTo>
                    <a:cubicBezTo>
                      <a:pt x="106" y="341"/>
                      <a:pt x="106" y="341"/>
                      <a:pt x="106" y="341"/>
                    </a:cubicBezTo>
                    <a:cubicBezTo>
                      <a:pt x="106" y="343"/>
                      <a:pt x="105" y="346"/>
                      <a:pt x="105" y="349"/>
                    </a:cubicBezTo>
                    <a:cubicBezTo>
                      <a:pt x="105" y="353"/>
                      <a:pt x="103" y="356"/>
                      <a:pt x="100" y="358"/>
                    </a:cubicBezTo>
                    <a:cubicBezTo>
                      <a:pt x="97" y="360"/>
                      <a:pt x="97" y="363"/>
                      <a:pt x="99" y="366"/>
                    </a:cubicBezTo>
                    <a:cubicBezTo>
                      <a:pt x="100" y="368"/>
                      <a:pt x="99" y="370"/>
                      <a:pt x="98" y="372"/>
                    </a:cubicBezTo>
                    <a:cubicBezTo>
                      <a:pt x="98" y="374"/>
                      <a:pt x="97" y="375"/>
                      <a:pt x="96" y="376"/>
                    </a:cubicBezTo>
                    <a:cubicBezTo>
                      <a:pt x="95" y="378"/>
                      <a:pt x="95" y="379"/>
                      <a:pt x="97" y="380"/>
                    </a:cubicBezTo>
                    <a:cubicBezTo>
                      <a:pt x="102" y="381"/>
                      <a:pt x="106" y="383"/>
                      <a:pt x="109" y="377"/>
                    </a:cubicBezTo>
                    <a:cubicBezTo>
                      <a:pt x="110" y="376"/>
                      <a:pt x="111" y="376"/>
                      <a:pt x="111" y="376"/>
                    </a:cubicBezTo>
                    <a:cubicBezTo>
                      <a:pt x="115" y="380"/>
                      <a:pt x="121" y="383"/>
                      <a:pt x="122" y="390"/>
                    </a:cubicBezTo>
                    <a:cubicBezTo>
                      <a:pt x="123" y="391"/>
                      <a:pt x="125" y="391"/>
                      <a:pt x="126" y="390"/>
                    </a:cubicBezTo>
                    <a:cubicBezTo>
                      <a:pt x="126" y="390"/>
                      <a:pt x="127" y="389"/>
                      <a:pt x="127" y="389"/>
                    </a:cubicBezTo>
                    <a:cubicBezTo>
                      <a:pt x="129" y="385"/>
                      <a:pt x="130" y="386"/>
                      <a:pt x="135" y="388"/>
                    </a:cubicBezTo>
                    <a:cubicBezTo>
                      <a:pt x="136" y="388"/>
                      <a:pt x="138" y="388"/>
                      <a:pt x="139" y="388"/>
                    </a:cubicBezTo>
                    <a:cubicBezTo>
                      <a:pt x="141" y="388"/>
                      <a:pt x="142" y="388"/>
                      <a:pt x="144" y="387"/>
                    </a:cubicBezTo>
                    <a:cubicBezTo>
                      <a:pt x="145" y="387"/>
                      <a:pt x="145" y="387"/>
                      <a:pt x="146" y="388"/>
                    </a:cubicBezTo>
                    <a:cubicBezTo>
                      <a:pt x="147" y="388"/>
                      <a:pt x="147" y="389"/>
                      <a:pt x="145" y="390"/>
                    </a:cubicBezTo>
                    <a:cubicBezTo>
                      <a:pt x="141" y="393"/>
                      <a:pt x="138" y="398"/>
                      <a:pt x="135" y="403"/>
                    </a:cubicBezTo>
                    <a:cubicBezTo>
                      <a:pt x="129" y="414"/>
                      <a:pt x="122" y="424"/>
                      <a:pt x="110" y="430"/>
                    </a:cubicBezTo>
                    <a:cubicBezTo>
                      <a:pt x="106" y="432"/>
                      <a:pt x="103" y="435"/>
                      <a:pt x="99" y="437"/>
                    </a:cubicBezTo>
                    <a:cubicBezTo>
                      <a:pt x="92" y="440"/>
                      <a:pt x="86" y="444"/>
                      <a:pt x="80" y="447"/>
                    </a:cubicBezTo>
                    <a:cubicBezTo>
                      <a:pt x="76" y="449"/>
                      <a:pt x="73" y="452"/>
                      <a:pt x="70" y="455"/>
                    </a:cubicBezTo>
                    <a:cubicBezTo>
                      <a:pt x="69" y="458"/>
                      <a:pt x="67" y="458"/>
                      <a:pt x="64" y="457"/>
                    </a:cubicBezTo>
                    <a:cubicBezTo>
                      <a:pt x="59" y="455"/>
                      <a:pt x="54" y="456"/>
                      <a:pt x="50" y="459"/>
                    </a:cubicBezTo>
                    <a:cubicBezTo>
                      <a:pt x="46" y="461"/>
                      <a:pt x="43" y="464"/>
                      <a:pt x="39" y="467"/>
                    </a:cubicBezTo>
                    <a:cubicBezTo>
                      <a:pt x="34" y="472"/>
                      <a:pt x="28" y="475"/>
                      <a:pt x="20" y="475"/>
                    </a:cubicBezTo>
                    <a:cubicBezTo>
                      <a:pt x="17" y="475"/>
                      <a:pt x="15" y="476"/>
                      <a:pt x="12" y="476"/>
                    </a:cubicBezTo>
                    <a:cubicBezTo>
                      <a:pt x="6" y="476"/>
                      <a:pt x="3" y="480"/>
                      <a:pt x="0" y="484"/>
                    </a:cubicBezTo>
                    <a:cubicBezTo>
                      <a:pt x="0" y="485"/>
                      <a:pt x="0" y="487"/>
                      <a:pt x="1" y="487"/>
                    </a:cubicBezTo>
                    <a:cubicBezTo>
                      <a:pt x="1" y="488"/>
                      <a:pt x="2" y="489"/>
                      <a:pt x="3" y="489"/>
                    </a:cubicBezTo>
                    <a:cubicBezTo>
                      <a:pt x="5" y="489"/>
                      <a:pt x="7" y="489"/>
                      <a:pt x="8" y="488"/>
                    </a:cubicBezTo>
                    <a:cubicBezTo>
                      <a:pt x="11" y="487"/>
                      <a:pt x="15" y="488"/>
                      <a:pt x="18" y="487"/>
                    </a:cubicBezTo>
                    <a:cubicBezTo>
                      <a:pt x="20" y="487"/>
                      <a:pt x="23" y="486"/>
                      <a:pt x="24" y="485"/>
                    </a:cubicBezTo>
                    <a:cubicBezTo>
                      <a:pt x="27" y="481"/>
                      <a:pt x="32" y="479"/>
                      <a:pt x="37" y="479"/>
                    </a:cubicBezTo>
                    <a:cubicBezTo>
                      <a:pt x="44" y="479"/>
                      <a:pt x="49" y="476"/>
                      <a:pt x="53" y="469"/>
                    </a:cubicBezTo>
                    <a:cubicBezTo>
                      <a:pt x="53" y="469"/>
                      <a:pt x="52" y="469"/>
                      <a:pt x="52" y="469"/>
                    </a:cubicBezTo>
                    <a:cubicBezTo>
                      <a:pt x="53" y="468"/>
                      <a:pt x="53" y="468"/>
                      <a:pt x="53" y="468"/>
                    </a:cubicBezTo>
                    <a:cubicBezTo>
                      <a:pt x="53" y="469"/>
                      <a:pt x="53" y="469"/>
                      <a:pt x="53" y="469"/>
                    </a:cubicBezTo>
                    <a:cubicBezTo>
                      <a:pt x="53" y="469"/>
                      <a:pt x="53" y="469"/>
                      <a:pt x="53" y="469"/>
                    </a:cubicBezTo>
                    <a:cubicBezTo>
                      <a:pt x="54" y="471"/>
                      <a:pt x="55" y="474"/>
                      <a:pt x="57" y="476"/>
                    </a:cubicBezTo>
                    <a:cubicBezTo>
                      <a:pt x="58" y="477"/>
                      <a:pt x="58" y="477"/>
                      <a:pt x="59" y="474"/>
                    </a:cubicBezTo>
                    <a:cubicBezTo>
                      <a:pt x="60" y="473"/>
                      <a:pt x="60" y="472"/>
                      <a:pt x="61" y="472"/>
                    </a:cubicBezTo>
                    <a:cubicBezTo>
                      <a:pt x="66" y="471"/>
                      <a:pt x="70" y="468"/>
                      <a:pt x="75" y="469"/>
                    </a:cubicBezTo>
                    <a:cubicBezTo>
                      <a:pt x="78" y="469"/>
                      <a:pt x="79" y="470"/>
                      <a:pt x="81" y="468"/>
                    </a:cubicBezTo>
                    <a:cubicBezTo>
                      <a:pt x="84" y="466"/>
                      <a:pt x="87" y="465"/>
                      <a:pt x="90" y="464"/>
                    </a:cubicBezTo>
                    <a:cubicBezTo>
                      <a:pt x="95" y="462"/>
                      <a:pt x="101" y="461"/>
                      <a:pt x="103" y="455"/>
                    </a:cubicBezTo>
                    <a:cubicBezTo>
                      <a:pt x="107" y="453"/>
                      <a:pt x="110" y="450"/>
                      <a:pt x="114" y="448"/>
                    </a:cubicBezTo>
                    <a:cubicBezTo>
                      <a:pt x="115" y="448"/>
                      <a:pt x="117" y="448"/>
                      <a:pt x="119" y="449"/>
                    </a:cubicBezTo>
                    <a:cubicBezTo>
                      <a:pt x="120" y="447"/>
                      <a:pt x="120" y="445"/>
                      <a:pt x="121" y="445"/>
                    </a:cubicBezTo>
                    <a:cubicBezTo>
                      <a:pt x="125" y="444"/>
                      <a:pt x="128" y="442"/>
                      <a:pt x="132" y="440"/>
                    </a:cubicBezTo>
                    <a:cubicBezTo>
                      <a:pt x="136" y="439"/>
                      <a:pt x="138" y="437"/>
                      <a:pt x="140" y="433"/>
                    </a:cubicBezTo>
                    <a:cubicBezTo>
                      <a:pt x="140" y="432"/>
                      <a:pt x="142" y="430"/>
                      <a:pt x="143" y="429"/>
                    </a:cubicBezTo>
                    <a:cubicBezTo>
                      <a:pt x="151" y="425"/>
                      <a:pt x="158" y="420"/>
                      <a:pt x="167" y="418"/>
                    </a:cubicBezTo>
                    <a:cubicBezTo>
                      <a:pt x="173" y="416"/>
                      <a:pt x="177" y="413"/>
                      <a:pt x="181" y="408"/>
                    </a:cubicBezTo>
                    <a:cubicBezTo>
                      <a:pt x="183" y="406"/>
                      <a:pt x="185" y="405"/>
                      <a:pt x="188" y="403"/>
                    </a:cubicBezTo>
                    <a:cubicBezTo>
                      <a:pt x="190" y="402"/>
                      <a:pt x="192" y="401"/>
                      <a:pt x="193" y="400"/>
                    </a:cubicBezTo>
                    <a:cubicBezTo>
                      <a:pt x="197" y="398"/>
                      <a:pt x="198" y="395"/>
                      <a:pt x="196" y="392"/>
                    </a:cubicBezTo>
                    <a:cubicBezTo>
                      <a:pt x="195" y="390"/>
                      <a:pt x="194" y="389"/>
                      <a:pt x="194" y="388"/>
                    </a:cubicBezTo>
                    <a:cubicBezTo>
                      <a:pt x="192" y="385"/>
                      <a:pt x="193" y="383"/>
                      <a:pt x="194" y="382"/>
                    </a:cubicBezTo>
                    <a:cubicBezTo>
                      <a:pt x="198" y="378"/>
                      <a:pt x="202" y="376"/>
                      <a:pt x="206" y="377"/>
                    </a:cubicBezTo>
                    <a:cubicBezTo>
                      <a:pt x="209" y="378"/>
                      <a:pt x="211" y="377"/>
                      <a:pt x="214" y="376"/>
                    </a:cubicBezTo>
                    <a:cubicBezTo>
                      <a:pt x="217" y="373"/>
                      <a:pt x="221" y="371"/>
                      <a:pt x="222" y="366"/>
                    </a:cubicBezTo>
                    <a:cubicBezTo>
                      <a:pt x="223" y="363"/>
                      <a:pt x="225" y="361"/>
                      <a:pt x="228" y="361"/>
                    </a:cubicBezTo>
                    <a:cubicBezTo>
                      <a:pt x="231" y="361"/>
                      <a:pt x="233" y="360"/>
                      <a:pt x="234" y="358"/>
                    </a:cubicBezTo>
                    <a:cubicBezTo>
                      <a:pt x="239" y="348"/>
                      <a:pt x="249" y="345"/>
                      <a:pt x="259" y="341"/>
                    </a:cubicBezTo>
                    <a:cubicBezTo>
                      <a:pt x="262" y="339"/>
                      <a:pt x="265" y="342"/>
                      <a:pt x="266" y="345"/>
                    </a:cubicBezTo>
                    <a:cubicBezTo>
                      <a:pt x="266" y="347"/>
                      <a:pt x="266" y="349"/>
                      <a:pt x="265" y="350"/>
                    </a:cubicBezTo>
                    <a:cubicBezTo>
                      <a:pt x="265" y="351"/>
                      <a:pt x="264" y="352"/>
                      <a:pt x="263" y="352"/>
                    </a:cubicBezTo>
                    <a:cubicBezTo>
                      <a:pt x="257" y="348"/>
                      <a:pt x="251" y="349"/>
                      <a:pt x="245" y="353"/>
                    </a:cubicBezTo>
                    <a:cubicBezTo>
                      <a:pt x="243" y="354"/>
                      <a:pt x="242" y="355"/>
                      <a:pt x="241" y="356"/>
                    </a:cubicBezTo>
                    <a:cubicBezTo>
                      <a:pt x="238" y="364"/>
                      <a:pt x="232" y="370"/>
                      <a:pt x="227" y="376"/>
                    </a:cubicBezTo>
                    <a:cubicBezTo>
                      <a:pt x="225" y="378"/>
                      <a:pt x="224" y="381"/>
                      <a:pt x="227" y="383"/>
                    </a:cubicBezTo>
                    <a:cubicBezTo>
                      <a:pt x="228" y="384"/>
                      <a:pt x="228" y="385"/>
                      <a:pt x="227" y="386"/>
                    </a:cubicBezTo>
                    <a:cubicBezTo>
                      <a:pt x="224" y="387"/>
                      <a:pt x="221" y="389"/>
                      <a:pt x="218" y="390"/>
                    </a:cubicBezTo>
                    <a:cubicBezTo>
                      <a:pt x="217" y="391"/>
                      <a:pt x="216" y="393"/>
                      <a:pt x="217" y="395"/>
                    </a:cubicBezTo>
                    <a:cubicBezTo>
                      <a:pt x="218" y="396"/>
                      <a:pt x="219" y="397"/>
                      <a:pt x="221" y="397"/>
                    </a:cubicBezTo>
                    <a:cubicBezTo>
                      <a:pt x="223" y="397"/>
                      <a:pt x="226" y="397"/>
                      <a:pt x="229" y="396"/>
                    </a:cubicBezTo>
                    <a:cubicBezTo>
                      <a:pt x="233" y="393"/>
                      <a:pt x="238" y="391"/>
                      <a:pt x="244" y="389"/>
                    </a:cubicBezTo>
                    <a:cubicBezTo>
                      <a:pt x="246" y="389"/>
                      <a:pt x="248" y="388"/>
                      <a:pt x="250" y="387"/>
                    </a:cubicBezTo>
                    <a:cubicBezTo>
                      <a:pt x="255" y="385"/>
                      <a:pt x="259" y="382"/>
                      <a:pt x="265" y="383"/>
                    </a:cubicBezTo>
                    <a:cubicBezTo>
                      <a:pt x="267" y="383"/>
                      <a:pt x="268" y="382"/>
                      <a:pt x="270" y="381"/>
                    </a:cubicBezTo>
                    <a:cubicBezTo>
                      <a:pt x="273" y="380"/>
                      <a:pt x="274" y="378"/>
                      <a:pt x="276" y="376"/>
                    </a:cubicBezTo>
                    <a:cubicBezTo>
                      <a:pt x="278" y="374"/>
                      <a:pt x="279" y="374"/>
                      <a:pt x="281" y="376"/>
                    </a:cubicBezTo>
                    <a:cubicBezTo>
                      <a:pt x="282" y="376"/>
                      <a:pt x="283" y="376"/>
                      <a:pt x="284" y="376"/>
                    </a:cubicBezTo>
                    <a:cubicBezTo>
                      <a:pt x="285" y="374"/>
                      <a:pt x="286" y="371"/>
                      <a:pt x="283" y="369"/>
                    </a:cubicBezTo>
                    <a:cubicBezTo>
                      <a:pt x="282" y="368"/>
                      <a:pt x="281" y="366"/>
                      <a:pt x="280" y="364"/>
                    </a:cubicBezTo>
                    <a:cubicBezTo>
                      <a:pt x="278" y="361"/>
                      <a:pt x="279" y="358"/>
                      <a:pt x="282" y="356"/>
                    </a:cubicBezTo>
                    <a:cubicBezTo>
                      <a:pt x="284" y="354"/>
                      <a:pt x="285" y="354"/>
                      <a:pt x="286" y="356"/>
                    </a:cubicBezTo>
                    <a:cubicBezTo>
                      <a:pt x="287" y="359"/>
                      <a:pt x="289" y="362"/>
                      <a:pt x="293" y="361"/>
                    </a:cubicBezTo>
                    <a:cubicBezTo>
                      <a:pt x="296" y="360"/>
                      <a:pt x="298" y="360"/>
                      <a:pt x="301" y="360"/>
                    </a:cubicBezTo>
                    <a:cubicBezTo>
                      <a:pt x="301" y="360"/>
                      <a:pt x="301" y="360"/>
                      <a:pt x="301" y="360"/>
                    </a:cubicBezTo>
                    <a:cubicBezTo>
                      <a:pt x="301" y="359"/>
                      <a:pt x="301" y="359"/>
                      <a:pt x="301" y="359"/>
                    </a:cubicBezTo>
                    <a:cubicBezTo>
                      <a:pt x="301" y="360"/>
                      <a:pt x="301" y="360"/>
                      <a:pt x="301" y="360"/>
                    </a:cubicBezTo>
                    <a:cubicBezTo>
                      <a:pt x="301" y="360"/>
                      <a:pt x="301" y="360"/>
                      <a:pt x="301" y="360"/>
                    </a:cubicBezTo>
                    <a:cubicBezTo>
                      <a:pt x="301" y="362"/>
                      <a:pt x="301" y="363"/>
                      <a:pt x="301" y="365"/>
                    </a:cubicBezTo>
                    <a:cubicBezTo>
                      <a:pt x="302" y="371"/>
                      <a:pt x="305" y="376"/>
                      <a:pt x="311" y="378"/>
                    </a:cubicBezTo>
                    <a:cubicBezTo>
                      <a:pt x="315" y="380"/>
                      <a:pt x="317" y="383"/>
                      <a:pt x="319" y="386"/>
                    </a:cubicBezTo>
                    <a:cubicBezTo>
                      <a:pt x="320" y="388"/>
                      <a:pt x="320" y="389"/>
                      <a:pt x="321" y="391"/>
                    </a:cubicBezTo>
                    <a:cubicBezTo>
                      <a:pt x="322" y="393"/>
                      <a:pt x="324" y="394"/>
                      <a:pt x="326" y="395"/>
                    </a:cubicBezTo>
                    <a:cubicBezTo>
                      <a:pt x="328" y="395"/>
                      <a:pt x="331" y="395"/>
                      <a:pt x="333" y="395"/>
                    </a:cubicBezTo>
                    <a:cubicBezTo>
                      <a:pt x="338" y="395"/>
                      <a:pt x="342" y="397"/>
                      <a:pt x="346" y="400"/>
                    </a:cubicBezTo>
                    <a:cubicBezTo>
                      <a:pt x="348" y="402"/>
                      <a:pt x="349" y="402"/>
                      <a:pt x="350" y="403"/>
                    </a:cubicBezTo>
                    <a:cubicBezTo>
                      <a:pt x="350" y="403"/>
                      <a:pt x="350" y="403"/>
                      <a:pt x="350" y="403"/>
                    </a:cubicBezTo>
                    <a:cubicBezTo>
                      <a:pt x="351" y="402"/>
                      <a:pt x="351" y="402"/>
                      <a:pt x="351" y="402"/>
                    </a:cubicBezTo>
                    <a:cubicBezTo>
                      <a:pt x="351" y="403"/>
                      <a:pt x="351" y="403"/>
                      <a:pt x="351" y="403"/>
                    </a:cubicBezTo>
                    <a:cubicBezTo>
                      <a:pt x="351" y="403"/>
                      <a:pt x="351" y="403"/>
                      <a:pt x="350" y="403"/>
                    </a:cubicBezTo>
                    <a:cubicBezTo>
                      <a:pt x="351" y="404"/>
                      <a:pt x="352" y="405"/>
                      <a:pt x="353" y="407"/>
                    </a:cubicBezTo>
                    <a:cubicBezTo>
                      <a:pt x="357" y="410"/>
                      <a:pt x="361" y="413"/>
                      <a:pt x="366" y="411"/>
                    </a:cubicBezTo>
                    <a:cubicBezTo>
                      <a:pt x="367" y="411"/>
                      <a:pt x="368" y="411"/>
                      <a:pt x="368" y="412"/>
                    </a:cubicBezTo>
                    <a:cubicBezTo>
                      <a:pt x="369" y="412"/>
                      <a:pt x="370" y="413"/>
                      <a:pt x="369" y="414"/>
                    </a:cubicBezTo>
                    <a:cubicBezTo>
                      <a:pt x="366" y="418"/>
                      <a:pt x="366" y="421"/>
                      <a:pt x="369" y="424"/>
                    </a:cubicBezTo>
                    <a:cubicBezTo>
                      <a:pt x="371" y="426"/>
                      <a:pt x="372" y="428"/>
                      <a:pt x="373" y="429"/>
                    </a:cubicBezTo>
                    <a:cubicBezTo>
                      <a:pt x="376" y="430"/>
                      <a:pt x="378" y="431"/>
                      <a:pt x="378" y="435"/>
                    </a:cubicBezTo>
                    <a:cubicBezTo>
                      <a:pt x="378" y="437"/>
                      <a:pt x="378" y="439"/>
                      <a:pt x="379" y="441"/>
                    </a:cubicBezTo>
                    <a:cubicBezTo>
                      <a:pt x="380" y="446"/>
                      <a:pt x="382" y="451"/>
                      <a:pt x="385" y="454"/>
                    </a:cubicBezTo>
                    <a:cubicBezTo>
                      <a:pt x="387" y="456"/>
                      <a:pt x="390" y="458"/>
                      <a:pt x="393" y="457"/>
                    </a:cubicBezTo>
                    <a:cubicBezTo>
                      <a:pt x="395" y="457"/>
                      <a:pt x="397" y="455"/>
                      <a:pt x="396" y="453"/>
                    </a:cubicBezTo>
                    <a:cubicBezTo>
                      <a:pt x="396" y="451"/>
                      <a:pt x="395" y="450"/>
                      <a:pt x="395" y="448"/>
                    </a:cubicBezTo>
                    <a:cubicBezTo>
                      <a:pt x="395" y="448"/>
                      <a:pt x="395" y="447"/>
                      <a:pt x="395" y="446"/>
                    </a:cubicBezTo>
                    <a:cubicBezTo>
                      <a:pt x="396" y="445"/>
                      <a:pt x="396" y="446"/>
                      <a:pt x="397" y="447"/>
                    </a:cubicBezTo>
                    <a:cubicBezTo>
                      <a:pt x="398" y="449"/>
                      <a:pt x="399" y="451"/>
                      <a:pt x="399" y="453"/>
                    </a:cubicBezTo>
                    <a:cubicBezTo>
                      <a:pt x="399" y="457"/>
                      <a:pt x="402" y="459"/>
                      <a:pt x="404" y="462"/>
                    </a:cubicBezTo>
                    <a:cubicBezTo>
                      <a:pt x="404" y="462"/>
                      <a:pt x="404" y="463"/>
                      <a:pt x="404" y="463"/>
                    </a:cubicBezTo>
                    <a:cubicBezTo>
                      <a:pt x="403" y="464"/>
                      <a:pt x="402" y="464"/>
                      <a:pt x="401" y="464"/>
                    </a:cubicBezTo>
                    <a:cubicBezTo>
                      <a:pt x="400" y="463"/>
                      <a:pt x="399" y="462"/>
                      <a:pt x="398" y="462"/>
                    </a:cubicBezTo>
                    <a:cubicBezTo>
                      <a:pt x="395" y="461"/>
                      <a:pt x="391" y="463"/>
                      <a:pt x="390" y="466"/>
                    </a:cubicBezTo>
                    <a:cubicBezTo>
                      <a:pt x="389" y="469"/>
                      <a:pt x="388" y="472"/>
                      <a:pt x="388" y="475"/>
                    </a:cubicBezTo>
                    <a:cubicBezTo>
                      <a:pt x="389" y="479"/>
                      <a:pt x="390" y="482"/>
                      <a:pt x="390" y="485"/>
                    </a:cubicBezTo>
                    <a:cubicBezTo>
                      <a:pt x="390" y="485"/>
                      <a:pt x="390" y="485"/>
                      <a:pt x="390" y="485"/>
                    </a:cubicBezTo>
                    <a:cubicBezTo>
                      <a:pt x="390" y="485"/>
                      <a:pt x="390" y="485"/>
                      <a:pt x="390" y="486"/>
                    </a:cubicBezTo>
                    <a:cubicBezTo>
                      <a:pt x="390" y="485"/>
                      <a:pt x="390" y="485"/>
                      <a:pt x="390" y="485"/>
                    </a:cubicBezTo>
                    <a:cubicBezTo>
                      <a:pt x="392" y="488"/>
                      <a:pt x="393" y="491"/>
                      <a:pt x="392" y="494"/>
                    </a:cubicBezTo>
                    <a:cubicBezTo>
                      <a:pt x="390" y="499"/>
                      <a:pt x="390" y="504"/>
                      <a:pt x="391" y="510"/>
                    </a:cubicBezTo>
                    <a:cubicBezTo>
                      <a:pt x="391" y="510"/>
                      <a:pt x="391" y="511"/>
                      <a:pt x="391" y="511"/>
                    </a:cubicBezTo>
                    <a:cubicBezTo>
                      <a:pt x="392" y="511"/>
                      <a:pt x="394" y="511"/>
                      <a:pt x="394" y="510"/>
                    </a:cubicBezTo>
                    <a:cubicBezTo>
                      <a:pt x="396" y="507"/>
                      <a:pt x="398" y="503"/>
                      <a:pt x="399" y="500"/>
                    </a:cubicBezTo>
                    <a:cubicBezTo>
                      <a:pt x="400" y="499"/>
                      <a:pt x="400" y="499"/>
                      <a:pt x="400" y="498"/>
                    </a:cubicBezTo>
                    <a:cubicBezTo>
                      <a:pt x="400" y="498"/>
                      <a:pt x="400" y="498"/>
                      <a:pt x="400" y="498"/>
                    </a:cubicBezTo>
                    <a:cubicBezTo>
                      <a:pt x="402" y="496"/>
                      <a:pt x="404" y="495"/>
                      <a:pt x="407" y="496"/>
                    </a:cubicBezTo>
                    <a:cubicBezTo>
                      <a:pt x="407" y="495"/>
                      <a:pt x="407" y="495"/>
                      <a:pt x="407" y="495"/>
                    </a:cubicBezTo>
                    <a:cubicBezTo>
                      <a:pt x="407" y="495"/>
                      <a:pt x="407" y="495"/>
                      <a:pt x="407" y="495"/>
                    </a:cubicBezTo>
                    <a:cubicBezTo>
                      <a:pt x="407" y="495"/>
                      <a:pt x="407" y="494"/>
                      <a:pt x="408" y="494"/>
                    </a:cubicBezTo>
                    <a:cubicBezTo>
                      <a:pt x="412" y="488"/>
                      <a:pt x="417" y="482"/>
                      <a:pt x="419" y="475"/>
                    </a:cubicBezTo>
                    <a:cubicBezTo>
                      <a:pt x="419" y="474"/>
                      <a:pt x="421" y="474"/>
                      <a:pt x="422" y="474"/>
                    </a:cubicBezTo>
                    <a:cubicBezTo>
                      <a:pt x="422" y="474"/>
                      <a:pt x="423" y="475"/>
                      <a:pt x="423" y="476"/>
                    </a:cubicBezTo>
                    <a:cubicBezTo>
                      <a:pt x="423" y="477"/>
                      <a:pt x="423" y="479"/>
                      <a:pt x="422" y="480"/>
                    </a:cubicBezTo>
                    <a:cubicBezTo>
                      <a:pt x="421" y="484"/>
                      <a:pt x="420" y="487"/>
                      <a:pt x="418" y="491"/>
                    </a:cubicBezTo>
                    <a:cubicBezTo>
                      <a:pt x="417" y="494"/>
                      <a:pt x="419" y="496"/>
                      <a:pt x="420" y="498"/>
                    </a:cubicBezTo>
                    <a:cubicBezTo>
                      <a:pt x="420" y="498"/>
                      <a:pt x="420" y="498"/>
                      <a:pt x="421" y="498"/>
                    </a:cubicBezTo>
                    <a:cubicBezTo>
                      <a:pt x="421" y="498"/>
                      <a:pt x="421" y="498"/>
                      <a:pt x="421" y="499"/>
                    </a:cubicBezTo>
                    <a:cubicBezTo>
                      <a:pt x="422" y="500"/>
                      <a:pt x="423" y="502"/>
                      <a:pt x="423" y="504"/>
                    </a:cubicBezTo>
                    <a:cubicBezTo>
                      <a:pt x="423" y="505"/>
                      <a:pt x="423" y="505"/>
                      <a:pt x="423" y="505"/>
                    </a:cubicBezTo>
                    <a:cubicBezTo>
                      <a:pt x="424" y="506"/>
                      <a:pt x="424" y="506"/>
                      <a:pt x="424" y="506"/>
                    </a:cubicBezTo>
                    <a:cubicBezTo>
                      <a:pt x="423" y="505"/>
                      <a:pt x="423" y="505"/>
                      <a:pt x="423" y="505"/>
                    </a:cubicBezTo>
                    <a:cubicBezTo>
                      <a:pt x="423" y="505"/>
                      <a:pt x="423" y="505"/>
                      <a:pt x="423" y="504"/>
                    </a:cubicBezTo>
                    <a:cubicBezTo>
                      <a:pt x="421" y="503"/>
                      <a:pt x="421" y="501"/>
                      <a:pt x="421" y="499"/>
                    </a:cubicBezTo>
                    <a:cubicBezTo>
                      <a:pt x="420" y="499"/>
                      <a:pt x="420" y="498"/>
                      <a:pt x="420" y="498"/>
                    </a:cubicBezTo>
                    <a:cubicBezTo>
                      <a:pt x="420" y="498"/>
                      <a:pt x="420" y="498"/>
                      <a:pt x="420" y="498"/>
                    </a:cubicBezTo>
                    <a:cubicBezTo>
                      <a:pt x="418" y="497"/>
                      <a:pt x="416" y="497"/>
                      <a:pt x="415" y="497"/>
                    </a:cubicBezTo>
                    <a:cubicBezTo>
                      <a:pt x="412" y="496"/>
                      <a:pt x="410" y="495"/>
                      <a:pt x="407" y="495"/>
                    </a:cubicBezTo>
                    <a:cubicBezTo>
                      <a:pt x="407" y="495"/>
                      <a:pt x="407" y="496"/>
                      <a:pt x="407" y="496"/>
                    </a:cubicBezTo>
                    <a:cubicBezTo>
                      <a:pt x="407" y="496"/>
                      <a:pt x="407" y="496"/>
                      <a:pt x="407" y="496"/>
                    </a:cubicBezTo>
                    <a:cubicBezTo>
                      <a:pt x="405" y="498"/>
                      <a:pt x="403" y="498"/>
                      <a:pt x="400" y="498"/>
                    </a:cubicBezTo>
                    <a:cubicBezTo>
                      <a:pt x="400" y="498"/>
                      <a:pt x="400" y="498"/>
                      <a:pt x="400" y="499"/>
                    </a:cubicBezTo>
                    <a:cubicBezTo>
                      <a:pt x="400" y="499"/>
                      <a:pt x="400" y="499"/>
                      <a:pt x="399" y="500"/>
                    </a:cubicBezTo>
                    <a:cubicBezTo>
                      <a:pt x="399" y="504"/>
                      <a:pt x="400" y="509"/>
                      <a:pt x="397" y="514"/>
                    </a:cubicBezTo>
                    <a:cubicBezTo>
                      <a:pt x="397" y="516"/>
                      <a:pt x="398" y="518"/>
                      <a:pt x="401" y="518"/>
                    </a:cubicBezTo>
                    <a:cubicBezTo>
                      <a:pt x="402" y="519"/>
                      <a:pt x="402" y="519"/>
                      <a:pt x="403" y="519"/>
                    </a:cubicBezTo>
                    <a:cubicBezTo>
                      <a:pt x="403" y="519"/>
                      <a:pt x="403" y="519"/>
                      <a:pt x="403" y="519"/>
                    </a:cubicBezTo>
                    <a:cubicBezTo>
                      <a:pt x="404" y="518"/>
                      <a:pt x="404" y="518"/>
                      <a:pt x="404" y="518"/>
                    </a:cubicBezTo>
                    <a:cubicBezTo>
                      <a:pt x="405" y="517"/>
                      <a:pt x="405" y="516"/>
                      <a:pt x="405" y="515"/>
                    </a:cubicBezTo>
                    <a:cubicBezTo>
                      <a:pt x="405" y="516"/>
                      <a:pt x="406" y="516"/>
                      <a:pt x="405" y="516"/>
                    </a:cubicBezTo>
                    <a:cubicBezTo>
                      <a:pt x="405" y="517"/>
                      <a:pt x="405" y="517"/>
                      <a:pt x="404" y="518"/>
                    </a:cubicBezTo>
                    <a:cubicBezTo>
                      <a:pt x="404" y="518"/>
                      <a:pt x="404" y="519"/>
                      <a:pt x="404" y="519"/>
                    </a:cubicBezTo>
                    <a:cubicBezTo>
                      <a:pt x="404" y="519"/>
                      <a:pt x="403" y="519"/>
                      <a:pt x="403" y="519"/>
                    </a:cubicBezTo>
                    <a:cubicBezTo>
                      <a:pt x="403" y="520"/>
                      <a:pt x="402" y="522"/>
                      <a:pt x="403" y="523"/>
                    </a:cubicBezTo>
                    <a:cubicBezTo>
                      <a:pt x="404" y="526"/>
                      <a:pt x="406" y="528"/>
                      <a:pt x="405" y="531"/>
                    </a:cubicBezTo>
                    <a:cubicBezTo>
                      <a:pt x="404" y="533"/>
                      <a:pt x="403" y="535"/>
                      <a:pt x="403" y="537"/>
                    </a:cubicBezTo>
                    <a:cubicBezTo>
                      <a:pt x="403" y="539"/>
                      <a:pt x="402" y="541"/>
                      <a:pt x="403" y="542"/>
                    </a:cubicBezTo>
                    <a:cubicBezTo>
                      <a:pt x="405" y="545"/>
                      <a:pt x="405" y="550"/>
                      <a:pt x="407" y="554"/>
                    </a:cubicBezTo>
                    <a:cubicBezTo>
                      <a:pt x="407" y="555"/>
                      <a:pt x="409" y="555"/>
                      <a:pt x="410" y="555"/>
                    </a:cubicBezTo>
                    <a:cubicBezTo>
                      <a:pt x="411" y="555"/>
                      <a:pt x="412" y="554"/>
                      <a:pt x="412" y="554"/>
                    </a:cubicBezTo>
                    <a:cubicBezTo>
                      <a:pt x="414" y="549"/>
                      <a:pt x="417" y="544"/>
                      <a:pt x="417" y="539"/>
                    </a:cubicBezTo>
                    <a:cubicBezTo>
                      <a:pt x="417" y="539"/>
                      <a:pt x="417" y="539"/>
                      <a:pt x="417" y="539"/>
                    </a:cubicBezTo>
                    <a:cubicBezTo>
                      <a:pt x="417" y="538"/>
                      <a:pt x="417" y="538"/>
                      <a:pt x="416" y="538"/>
                    </a:cubicBezTo>
                    <a:cubicBezTo>
                      <a:pt x="416" y="537"/>
                      <a:pt x="416" y="537"/>
                      <a:pt x="416" y="537"/>
                    </a:cubicBezTo>
                    <a:cubicBezTo>
                      <a:pt x="416" y="537"/>
                      <a:pt x="416" y="537"/>
                      <a:pt x="416" y="537"/>
                    </a:cubicBezTo>
                    <a:cubicBezTo>
                      <a:pt x="416" y="537"/>
                      <a:pt x="416" y="538"/>
                      <a:pt x="416" y="538"/>
                    </a:cubicBezTo>
                    <a:cubicBezTo>
                      <a:pt x="417" y="538"/>
                      <a:pt x="417" y="538"/>
                      <a:pt x="417" y="538"/>
                    </a:cubicBezTo>
                    <a:cubicBezTo>
                      <a:pt x="417" y="538"/>
                      <a:pt x="417" y="538"/>
                      <a:pt x="417" y="539"/>
                    </a:cubicBezTo>
                    <a:cubicBezTo>
                      <a:pt x="418" y="539"/>
                      <a:pt x="419" y="539"/>
                      <a:pt x="420" y="539"/>
                    </a:cubicBezTo>
                    <a:cubicBezTo>
                      <a:pt x="420" y="538"/>
                      <a:pt x="420" y="538"/>
                      <a:pt x="420" y="538"/>
                    </a:cubicBezTo>
                    <a:cubicBezTo>
                      <a:pt x="420" y="538"/>
                      <a:pt x="420" y="538"/>
                      <a:pt x="420" y="538"/>
                    </a:cubicBezTo>
                    <a:cubicBezTo>
                      <a:pt x="420" y="538"/>
                      <a:pt x="420" y="538"/>
                      <a:pt x="420" y="539"/>
                    </a:cubicBezTo>
                    <a:cubicBezTo>
                      <a:pt x="420" y="539"/>
                      <a:pt x="420" y="539"/>
                      <a:pt x="420" y="539"/>
                    </a:cubicBezTo>
                    <a:cubicBezTo>
                      <a:pt x="421" y="541"/>
                      <a:pt x="422" y="542"/>
                      <a:pt x="423" y="544"/>
                    </a:cubicBezTo>
                    <a:cubicBezTo>
                      <a:pt x="424" y="544"/>
                      <a:pt x="424" y="544"/>
                      <a:pt x="424" y="544"/>
                    </a:cubicBezTo>
                    <a:cubicBezTo>
                      <a:pt x="424" y="544"/>
                      <a:pt x="424" y="545"/>
                      <a:pt x="424" y="545"/>
                    </a:cubicBezTo>
                    <a:cubicBezTo>
                      <a:pt x="424" y="546"/>
                      <a:pt x="425" y="547"/>
                      <a:pt x="425" y="547"/>
                    </a:cubicBezTo>
                    <a:cubicBezTo>
                      <a:pt x="425" y="549"/>
                      <a:pt x="424" y="549"/>
                      <a:pt x="424" y="547"/>
                    </a:cubicBezTo>
                    <a:cubicBezTo>
                      <a:pt x="424" y="547"/>
                      <a:pt x="424" y="546"/>
                      <a:pt x="424" y="546"/>
                    </a:cubicBezTo>
                    <a:cubicBezTo>
                      <a:pt x="424" y="546"/>
                      <a:pt x="424" y="545"/>
                      <a:pt x="424" y="545"/>
                    </a:cubicBezTo>
                    <a:cubicBezTo>
                      <a:pt x="424" y="545"/>
                      <a:pt x="424" y="545"/>
                      <a:pt x="424" y="544"/>
                    </a:cubicBezTo>
                    <a:cubicBezTo>
                      <a:pt x="423" y="544"/>
                      <a:pt x="423" y="544"/>
                      <a:pt x="423" y="544"/>
                    </a:cubicBezTo>
                    <a:cubicBezTo>
                      <a:pt x="421" y="546"/>
                      <a:pt x="420" y="548"/>
                      <a:pt x="421" y="551"/>
                    </a:cubicBezTo>
                    <a:cubicBezTo>
                      <a:pt x="421" y="553"/>
                      <a:pt x="423" y="555"/>
                      <a:pt x="425" y="556"/>
                    </a:cubicBezTo>
                    <a:cubicBezTo>
                      <a:pt x="426" y="557"/>
                      <a:pt x="428" y="557"/>
                      <a:pt x="429" y="557"/>
                    </a:cubicBezTo>
                    <a:cubicBezTo>
                      <a:pt x="432" y="557"/>
                      <a:pt x="432" y="559"/>
                      <a:pt x="431" y="560"/>
                    </a:cubicBezTo>
                    <a:cubicBezTo>
                      <a:pt x="428" y="564"/>
                      <a:pt x="426" y="567"/>
                      <a:pt x="426" y="572"/>
                    </a:cubicBezTo>
                    <a:cubicBezTo>
                      <a:pt x="426" y="574"/>
                      <a:pt x="423" y="574"/>
                      <a:pt x="422" y="574"/>
                    </a:cubicBezTo>
                    <a:cubicBezTo>
                      <a:pt x="420" y="576"/>
                      <a:pt x="420" y="577"/>
                      <a:pt x="421" y="578"/>
                    </a:cubicBezTo>
                    <a:cubicBezTo>
                      <a:pt x="425" y="582"/>
                      <a:pt x="424" y="584"/>
                      <a:pt x="420" y="586"/>
                    </a:cubicBezTo>
                    <a:cubicBezTo>
                      <a:pt x="419" y="586"/>
                      <a:pt x="418" y="587"/>
                      <a:pt x="418" y="588"/>
                    </a:cubicBezTo>
                    <a:cubicBezTo>
                      <a:pt x="419" y="592"/>
                      <a:pt x="422" y="595"/>
                      <a:pt x="425" y="594"/>
                    </a:cubicBezTo>
                    <a:cubicBezTo>
                      <a:pt x="428" y="592"/>
                      <a:pt x="432" y="591"/>
                      <a:pt x="436" y="591"/>
                    </a:cubicBezTo>
                    <a:cubicBezTo>
                      <a:pt x="436" y="591"/>
                      <a:pt x="437" y="591"/>
                      <a:pt x="437" y="591"/>
                    </a:cubicBezTo>
                    <a:cubicBezTo>
                      <a:pt x="437" y="592"/>
                      <a:pt x="437" y="594"/>
                      <a:pt x="437" y="594"/>
                    </a:cubicBezTo>
                    <a:cubicBezTo>
                      <a:pt x="436" y="596"/>
                      <a:pt x="434" y="597"/>
                      <a:pt x="432" y="599"/>
                    </a:cubicBezTo>
                    <a:cubicBezTo>
                      <a:pt x="429" y="601"/>
                      <a:pt x="428" y="605"/>
                      <a:pt x="428" y="609"/>
                    </a:cubicBezTo>
                    <a:cubicBezTo>
                      <a:pt x="428" y="610"/>
                      <a:pt x="429" y="610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0" y="610"/>
                      <a:pt x="431" y="610"/>
                      <a:pt x="431" y="610"/>
                    </a:cubicBezTo>
                    <a:cubicBezTo>
                      <a:pt x="431" y="610"/>
                      <a:pt x="431" y="611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3" y="614"/>
                      <a:pt x="435" y="617"/>
                      <a:pt x="438" y="620"/>
                    </a:cubicBezTo>
                    <a:cubicBezTo>
                      <a:pt x="440" y="622"/>
                      <a:pt x="440" y="624"/>
                      <a:pt x="439" y="626"/>
                    </a:cubicBezTo>
                    <a:cubicBezTo>
                      <a:pt x="439" y="627"/>
                      <a:pt x="438" y="629"/>
                      <a:pt x="437" y="631"/>
                    </a:cubicBezTo>
                    <a:cubicBezTo>
                      <a:pt x="437" y="631"/>
                      <a:pt x="436" y="631"/>
                      <a:pt x="436" y="631"/>
                    </a:cubicBezTo>
                    <a:cubicBezTo>
                      <a:pt x="436" y="631"/>
                      <a:pt x="436" y="631"/>
                      <a:pt x="436" y="631"/>
                    </a:cubicBezTo>
                    <a:cubicBezTo>
                      <a:pt x="437" y="631"/>
                      <a:pt x="437" y="631"/>
                      <a:pt x="437" y="631"/>
                    </a:cubicBezTo>
                    <a:cubicBezTo>
                      <a:pt x="437" y="632"/>
                      <a:pt x="436" y="634"/>
                      <a:pt x="436" y="636"/>
                    </a:cubicBezTo>
                    <a:cubicBezTo>
                      <a:pt x="437" y="638"/>
                      <a:pt x="437" y="641"/>
                      <a:pt x="436" y="643"/>
                    </a:cubicBezTo>
                    <a:cubicBezTo>
                      <a:pt x="435" y="644"/>
                      <a:pt x="435" y="644"/>
                      <a:pt x="435" y="645"/>
                    </a:cubicBezTo>
                    <a:cubicBezTo>
                      <a:pt x="440" y="654"/>
                      <a:pt x="440" y="654"/>
                      <a:pt x="440" y="654"/>
                    </a:cubicBezTo>
                    <a:cubicBezTo>
                      <a:pt x="443" y="656"/>
                      <a:pt x="445" y="658"/>
                      <a:pt x="447" y="660"/>
                    </a:cubicBezTo>
                    <a:cubicBezTo>
                      <a:pt x="449" y="663"/>
                      <a:pt x="452" y="665"/>
                      <a:pt x="455" y="666"/>
                    </a:cubicBezTo>
                    <a:cubicBezTo>
                      <a:pt x="458" y="667"/>
                      <a:pt x="460" y="668"/>
                      <a:pt x="462" y="670"/>
                    </a:cubicBezTo>
                    <a:cubicBezTo>
                      <a:pt x="464" y="671"/>
                      <a:pt x="465" y="672"/>
                      <a:pt x="464" y="674"/>
                    </a:cubicBezTo>
                    <a:cubicBezTo>
                      <a:pt x="463" y="677"/>
                      <a:pt x="462" y="680"/>
                      <a:pt x="464" y="683"/>
                    </a:cubicBezTo>
                    <a:cubicBezTo>
                      <a:pt x="464" y="685"/>
                      <a:pt x="465" y="686"/>
                      <a:pt x="466" y="687"/>
                    </a:cubicBezTo>
                    <a:cubicBezTo>
                      <a:pt x="467" y="687"/>
                      <a:pt x="467" y="687"/>
                      <a:pt x="467" y="687"/>
                    </a:cubicBezTo>
                    <a:cubicBezTo>
                      <a:pt x="466" y="687"/>
                      <a:pt x="466" y="687"/>
                      <a:pt x="466" y="687"/>
                    </a:cubicBezTo>
                    <a:cubicBezTo>
                      <a:pt x="466" y="687"/>
                      <a:pt x="466" y="687"/>
                      <a:pt x="466" y="687"/>
                    </a:cubicBezTo>
                    <a:cubicBezTo>
                      <a:pt x="466" y="687"/>
                      <a:pt x="466" y="687"/>
                      <a:pt x="466" y="687"/>
                    </a:cubicBezTo>
                    <a:cubicBezTo>
                      <a:pt x="466" y="688"/>
                      <a:pt x="466" y="689"/>
                      <a:pt x="467" y="690"/>
                    </a:cubicBezTo>
                    <a:cubicBezTo>
                      <a:pt x="468" y="691"/>
                      <a:pt x="469" y="691"/>
                      <a:pt x="471" y="691"/>
                    </a:cubicBezTo>
                    <a:cubicBezTo>
                      <a:pt x="473" y="692"/>
                      <a:pt x="475" y="692"/>
                      <a:pt x="476" y="695"/>
                    </a:cubicBezTo>
                    <a:cubicBezTo>
                      <a:pt x="477" y="699"/>
                      <a:pt x="478" y="702"/>
                      <a:pt x="480" y="706"/>
                    </a:cubicBezTo>
                    <a:cubicBezTo>
                      <a:pt x="482" y="709"/>
                      <a:pt x="480" y="712"/>
                      <a:pt x="479" y="715"/>
                    </a:cubicBezTo>
                    <a:cubicBezTo>
                      <a:pt x="479" y="716"/>
                      <a:pt x="478" y="717"/>
                      <a:pt x="477" y="717"/>
                    </a:cubicBezTo>
                    <a:cubicBezTo>
                      <a:pt x="476" y="718"/>
                      <a:pt x="474" y="720"/>
                      <a:pt x="473" y="719"/>
                    </a:cubicBezTo>
                    <a:cubicBezTo>
                      <a:pt x="468" y="718"/>
                      <a:pt x="463" y="717"/>
                      <a:pt x="459" y="713"/>
                    </a:cubicBezTo>
                    <a:cubicBezTo>
                      <a:pt x="460" y="714"/>
                      <a:pt x="460" y="714"/>
                      <a:pt x="460" y="714"/>
                    </a:cubicBezTo>
                    <a:cubicBezTo>
                      <a:pt x="460" y="714"/>
                      <a:pt x="460" y="714"/>
                      <a:pt x="460" y="713"/>
                    </a:cubicBezTo>
                    <a:cubicBezTo>
                      <a:pt x="461" y="714"/>
                      <a:pt x="463" y="714"/>
                      <a:pt x="464" y="714"/>
                    </a:cubicBezTo>
                    <a:cubicBezTo>
                      <a:pt x="467" y="714"/>
                      <a:pt x="469" y="712"/>
                      <a:pt x="469" y="709"/>
                    </a:cubicBezTo>
                    <a:cubicBezTo>
                      <a:pt x="470" y="703"/>
                      <a:pt x="469" y="697"/>
                      <a:pt x="466" y="691"/>
                    </a:cubicBezTo>
                    <a:cubicBezTo>
                      <a:pt x="464" y="690"/>
                      <a:pt x="462" y="688"/>
                      <a:pt x="461" y="686"/>
                    </a:cubicBezTo>
                    <a:cubicBezTo>
                      <a:pt x="460" y="683"/>
                      <a:pt x="459" y="680"/>
                      <a:pt x="458" y="678"/>
                    </a:cubicBezTo>
                    <a:cubicBezTo>
                      <a:pt x="457" y="672"/>
                      <a:pt x="453" y="668"/>
                      <a:pt x="448" y="666"/>
                    </a:cubicBezTo>
                    <a:cubicBezTo>
                      <a:pt x="443" y="665"/>
                      <a:pt x="440" y="663"/>
                      <a:pt x="436" y="660"/>
                    </a:cubicBezTo>
                    <a:cubicBezTo>
                      <a:pt x="434" y="658"/>
                      <a:pt x="432" y="656"/>
                      <a:pt x="430" y="655"/>
                    </a:cubicBezTo>
                    <a:cubicBezTo>
                      <a:pt x="428" y="654"/>
                      <a:pt x="427" y="654"/>
                      <a:pt x="425" y="654"/>
                    </a:cubicBezTo>
                    <a:cubicBezTo>
                      <a:pt x="424" y="653"/>
                      <a:pt x="421" y="655"/>
                      <a:pt x="422" y="657"/>
                    </a:cubicBezTo>
                    <a:cubicBezTo>
                      <a:pt x="422" y="660"/>
                      <a:pt x="423" y="663"/>
                      <a:pt x="423" y="666"/>
                    </a:cubicBezTo>
                    <a:cubicBezTo>
                      <a:pt x="423" y="668"/>
                      <a:pt x="424" y="670"/>
                      <a:pt x="425" y="671"/>
                    </a:cubicBezTo>
                    <a:cubicBezTo>
                      <a:pt x="427" y="674"/>
                      <a:pt x="430" y="677"/>
                      <a:pt x="432" y="680"/>
                    </a:cubicBezTo>
                    <a:cubicBezTo>
                      <a:pt x="438" y="689"/>
                      <a:pt x="447" y="697"/>
                      <a:pt x="453" y="707"/>
                    </a:cubicBezTo>
                    <a:cubicBezTo>
                      <a:pt x="454" y="708"/>
                      <a:pt x="455" y="709"/>
                      <a:pt x="457" y="710"/>
                    </a:cubicBezTo>
                    <a:cubicBezTo>
                      <a:pt x="456" y="710"/>
                      <a:pt x="456" y="710"/>
                      <a:pt x="456" y="710"/>
                    </a:cubicBezTo>
                    <a:cubicBezTo>
                      <a:pt x="456" y="710"/>
                      <a:pt x="456" y="710"/>
                      <a:pt x="457" y="710"/>
                    </a:cubicBezTo>
                    <a:cubicBezTo>
                      <a:pt x="452" y="712"/>
                      <a:pt x="449" y="715"/>
                      <a:pt x="449" y="720"/>
                    </a:cubicBezTo>
                    <a:cubicBezTo>
                      <a:pt x="449" y="727"/>
                      <a:pt x="449" y="735"/>
                      <a:pt x="449" y="742"/>
                    </a:cubicBezTo>
                    <a:cubicBezTo>
                      <a:pt x="450" y="751"/>
                      <a:pt x="448" y="759"/>
                      <a:pt x="445" y="767"/>
                    </a:cubicBezTo>
                    <a:cubicBezTo>
                      <a:pt x="442" y="776"/>
                      <a:pt x="438" y="785"/>
                      <a:pt x="435" y="794"/>
                    </a:cubicBezTo>
                    <a:cubicBezTo>
                      <a:pt x="433" y="802"/>
                      <a:pt x="430" y="811"/>
                      <a:pt x="425" y="818"/>
                    </a:cubicBezTo>
                    <a:cubicBezTo>
                      <a:pt x="421" y="825"/>
                      <a:pt x="419" y="832"/>
                      <a:pt x="419" y="840"/>
                    </a:cubicBezTo>
                    <a:cubicBezTo>
                      <a:pt x="419" y="842"/>
                      <a:pt x="420" y="843"/>
                      <a:pt x="420" y="845"/>
                    </a:cubicBezTo>
                    <a:cubicBezTo>
                      <a:pt x="420" y="854"/>
                      <a:pt x="419" y="862"/>
                      <a:pt x="413" y="870"/>
                    </a:cubicBezTo>
                    <a:cubicBezTo>
                      <a:pt x="412" y="872"/>
                      <a:pt x="412" y="875"/>
                      <a:pt x="413" y="878"/>
                    </a:cubicBezTo>
                    <a:cubicBezTo>
                      <a:pt x="416" y="884"/>
                      <a:pt x="416" y="889"/>
                      <a:pt x="415" y="896"/>
                    </a:cubicBezTo>
                    <a:cubicBezTo>
                      <a:pt x="414" y="898"/>
                      <a:pt x="415" y="901"/>
                      <a:pt x="415" y="904"/>
                    </a:cubicBezTo>
                    <a:cubicBezTo>
                      <a:pt x="415" y="905"/>
                      <a:pt x="415" y="907"/>
                      <a:pt x="415" y="908"/>
                    </a:cubicBezTo>
                    <a:cubicBezTo>
                      <a:pt x="417" y="913"/>
                      <a:pt x="419" y="918"/>
                      <a:pt x="421" y="922"/>
                    </a:cubicBezTo>
                    <a:cubicBezTo>
                      <a:pt x="422" y="923"/>
                      <a:pt x="424" y="924"/>
                      <a:pt x="425" y="925"/>
                    </a:cubicBezTo>
                    <a:cubicBezTo>
                      <a:pt x="428" y="927"/>
                      <a:pt x="428" y="927"/>
                      <a:pt x="427" y="929"/>
                    </a:cubicBezTo>
                    <a:cubicBezTo>
                      <a:pt x="427" y="931"/>
                      <a:pt x="426" y="932"/>
                      <a:pt x="425" y="934"/>
                    </a:cubicBezTo>
                    <a:cubicBezTo>
                      <a:pt x="425" y="936"/>
                      <a:pt x="425" y="937"/>
                      <a:pt x="425" y="939"/>
                    </a:cubicBezTo>
                    <a:cubicBezTo>
                      <a:pt x="427" y="943"/>
                      <a:pt x="429" y="948"/>
                      <a:pt x="427" y="953"/>
                    </a:cubicBezTo>
                    <a:cubicBezTo>
                      <a:pt x="427" y="954"/>
                      <a:pt x="428" y="956"/>
                      <a:pt x="428" y="958"/>
                    </a:cubicBezTo>
                    <a:cubicBezTo>
                      <a:pt x="431" y="964"/>
                      <a:pt x="434" y="970"/>
                      <a:pt x="436" y="976"/>
                    </a:cubicBezTo>
                    <a:cubicBezTo>
                      <a:pt x="438" y="979"/>
                      <a:pt x="439" y="982"/>
                      <a:pt x="438" y="985"/>
                    </a:cubicBezTo>
                    <a:cubicBezTo>
                      <a:pt x="438" y="989"/>
                      <a:pt x="439" y="991"/>
                      <a:pt x="442" y="992"/>
                    </a:cubicBezTo>
                    <a:cubicBezTo>
                      <a:pt x="452" y="993"/>
                      <a:pt x="459" y="999"/>
                      <a:pt x="467" y="1004"/>
                    </a:cubicBezTo>
                    <a:cubicBezTo>
                      <a:pt x="474" y="1008"/>
                      <a:pt x="477" y="1014"/>
                      <a:pt x="478" y="1021"/>
                    </a:cubicBezTo>
                    <a:cubicBezTo>
                      <a:pt x="478" y="1028"/>
                      <a:pt x="480" y="1033"/>
                      <a:pt x="481" y="1039"/>
                    </a:cubicBezTo>
                    <a:cubicBezTo>
                      <a:pt x="484" y="1049"/>
                      <a:pt x="489" y="1059"/>
                      <a:pt x="490" y="1069"/>
                    </a:cubicBezTo>
                    <a:cubicBezTo>
                      <a:pt x="491" y="1072"/>
                      <a:pt x="493" y="1075"/>
                      <a:pt x="495" y="1077"/>
                    </a:cubicBezTo>
                    <a:cubicBezTo>
                      <a:pt x="501" y="1082"/>
                      <a:pt x="504" y="1087"/>
                      <a:pt x="507" y="1093"/>
                    </a:cubicBezTo>
                    <a:cubicBezTo>
                      <a:pt x="509" y="1096"/>
                      <a:pt x="508" y="1100"/>
                      <a:pt x="507" y="1103"/>
                    </a:cubicBezTo>
                    <a:cubicBezTo>
                      <a:pt x="505" y="1105"/>
                      <a:pt x="503" y="1105"/>
                      <a:pt x="501" y="1105"/>
                    </a:cubicBezTo>
                    <a:cubicBezTo>
                      <a:pt x="500" y="1105"/>
                      <a:pt x="500" y="1105"/>
                      <a:pt x="499" y="1105"/>
                    </a:cubicBezTo>
                    <a:cubicBezTo>
                      <a:pt x="498" y="1106"/>
                      <a:pt x="497" y="1108"/>
                      <a:pt x="498" y="1109"/>
                    </a:cubicBezTo>
                    <a:cubicBezTo>
                      <a:pt x="500" y="1114"/>
                      <a:pt x="504" y="1119"/>
                      <a:pt x="509" y="1121"/>
                    </a:cubicBezTo>
                    <a:cubicBezTo>
                      <a:pt x="516" y="1124"/>
                      <a:pt x="520" y="1129"/>
                      <a:pt x="526" y="1134"/>
                    </a:cubicBezTo>
                    <a:cubicBezTo>
                      <a:pt x="528" y="1136"/>
                      <a:pt x="529" y="1139"/>
                      <a:pt x="529" y="1141"/>
                    </a:cubicBezTo>
                    <a:cubicBezTo>
                      <a:pt x="529" y="1144"/>
                      <a:pt x="529" y="1147"/>
                      <a:pt x="528" y="1150"/>
                    </a:cubicBezTo>
                    <a:cubicBezTo>
                      <a:pt x="527" y="1153"/>
                      <a:pt x="528" y="1156"/>
                      <a:pt x="531" y="1158"/>
                    </a:cubicBezTo>
                    <a:cubicBezTo>
                      <a:pt x="539" y="1167"/>
                      <a:pt x="549" y="1173"/>
                      <a:pt x="554" y="1184"/>
                    </a:cubicBezTo>
                    <a:cubicBezTo>
                      <a:pt x="555" y="1186"/>
                      <a:pt x="558" y="1186"/>
                      <a:pt x="560" y="1184"/>
                    </a:cubicBezTo>
                    <a:cubicBezTo>
                      <a:pt x="562" y="1182"/>
                      <a:pt x="563" y="1179"/>
                      <a:pt x="563" y="1177"/>
                    </a:cubicBezTo>
                    <a:cubicBezTo>
                      <a:pt x="561" y="1173"/>
                      <a:pt x="559" y="1170"/>
                      <a:pt x="557" y="1167"/>
                    </a:cubicBezTo>
                    <a:cubicBezTo>
                      <a:pt x="555" y="1165"/>
                      <a:pt x="548" y="1153"/>
                      <a:pt x="547" y="1150"/>
                    </a:cubicBezTo>
                    <a:cubicBezTo>
                      <a:pt x="546" y="1147"/>
                      <a:pt x="545" y="1145"/>
                      <a:pt x="544" y="1142"/>
                    </a:cubicBezTo>
                    <a:cubicBezTo>
                      <a:pt x="544" y="1138"/>
                      <a:pt x="543" y="1133"/>
                      <a:pt x="542" y="1129"/>
                    </a:cubicBezTo>
                    <a:cubicBezTo>
                      <a:pt x="541" y="1124"/>
                      <a:pt x="536" y="1122"/>
                      <a:pt x="535" y="1117"/>
                    </a:cubicBezTo>
                    <a:cubicBezTo>
                      <a:pt x="532" y="1109"/>
                      <a:pt x="529" y="1102"/>
                      <a:pt x="525" y="1096"/>
                    </a:cubicBezTo>
                    <a:cubicBezTo>
                      <a:pt x="520" y="1089"/>
                      <a:pt x="517" y="1081"/>
                      <a:pt x="512" y="1075"/>
                    </a:cubicBezTo>
                    <a:cubicBezTo>
                      <a:pt x="511" y="1074"/>
                      <a:pt x="510" y="1072"/>
                      <a:pt x="510" y="1070"/>
                    </a:cubicBezTo>
                    <a:cubicBezTo>
                      <a:pt x="509" y="1062"/>
                      <a:pt x="508" y="1054"/>
                      <a:pt x="510" y="1046"/>
                    </a:cubicBezTo>
                    <a:cubicBezTo>
                      <a:pt x="510" y="1044"/>
                      <a:pt x="511" y="1044"/>
                      <a:pt x="513" y="1044"/>
                    </a:cubicBezTo>
                    <a:cubicBezTo>
                      <a:pt x="516" y="1046"/>
                      <a:pt x="518" y="1047"/>
                      <a:pt x="521" y="1048"/>
                    </a:cubicBezTo>
                    <a:cubicBezTo>
                      <a:pt x="524" y="1050"/>
                      <a:pt x="527" y="1052"/>
                      <a:pt x="527" y="1056"/>
                    </a:cubicBezTo>
                    <a:cubicBezTo>
                      <a:pt x="528" y="1063"/>
                      <a:pt x="529" y="1070"/>
                      <a:pt x="532" y="1077"/>
                    </a:cubicBezTo>
                    <a:cubicBezTo>
                      <a:pt x="536" y="1087"/>
                      <a:pt x="541" y="1097"/>
                      <a:pt x="548" y="1105"/>
                    </a:cubicBezTo>
                    <a:cubicBezTo>
                      <a:pt x="550" y="1107"/>
                      <a:pt x="552" y="1108"/>
                      <a:pt x="552" y="1110"/>
                    </a:cubicBezTo>
                    <a:cubicBezTo>
                      <a:pt x="553" y="1116"/>
                      <a:pt x="557" y="1119"/>
                      <a:pt x="561" y="1122"/>
                    </a:cubicBezTo>
                    <a:cubicBezTo>
                      <a:pt x="563" y="1124"/>
                      <a:pt x="566" y="1126"/>
                      <a:pt x="568" y="1129"/>
                    </a:cubicBezTo>
                    <a:cubicBezTo>
                      <a:pt x="569" y="1130"/>
                      <a:pt x="570" y="1131"/>
                      <a:pt x="569" y="1133"/>
                    </a:cubicBezTo>
                    <a:cubicBezTo>
                      <a:pt x="568" y="1134"/>
                      <a:pt x="567" y="1135"/>
                      <a:pt x="567" y="1136"/>
                    </a:cubicBezTo>
                    <a:cubicBezTo>
                      <a:pt x="565" y="1138"/>
                      <a:pt x="566" y="1142"/>
                      <a:pt x="568" y="1143"/>
                    </a:cubicBezTo>
                    <a:cubicBezTo>
                      <a:pt x="571" y="1146"/>
                      <a:pt x="574" y="1148"/>
                      <a:pt x="578" y="1150"/>
                    </a:cubicBezTo>
                    <a:cubicBezTo>
                      <a:pt x="581" y="1152"/>
                      <a:pt x="584" y="1154"/>
                      <a:pt x="584" y="1158"/>
                    </a:cubicBezTo>
                    <a:cubicBezTo>
                      <a:pt x="584" y="1160"/>
                      <a:pt x="586" y="1162"/>
                      <a:pt x="587" y="1164"/>
                    </a:cubicBezTo>
                    <a:cubicBezTo>
                      <a:pt x="604" y="1181"/>
                      <a:pt x="609" y="1190"/>
                      <a:pt x="614" y="1210"/>
                    </a:cubicBezTo>
                    <a:cubicBezTo>
                      <a:pt x="614" y="1212"/>
                      <a:pt x="614" y="1213"/>
                      <a:pt x="614" y="1215"/>
                    </a:cubicBezTo>
                    <a:cubicBezTo>
                      <a:pt x="613" y="1217"/>
                      <a:pt x="612" y="1219"/>
                      <a:pt x="611" y="1221"/>
                    </a:cubicBezTo>
                    <a:cubicBezTo>
                      <a:pt x="607" y="1226"/>
                      <a:pt x="609" y="1231"/>
                      <a:pt x="612" y="1236"/>
                    </a:cubicBezTo>
                    <a:cubicBezTo>
                      <a:pt x="614" y="1241"/>
                      <a:pt x="617" y="1245"/>
                      <a:pt x="622" y="1246"/>
                    </a:cubicBezTo>
                    <a:cubicBezTo>
                      <a:pt x="627" y="1248"/>
                      <a:pt x="631" y="1251"/>
                      <a:pt x="634" y="1255"/>
                    </a:cubicBezTo>
                    <a:cubicBezTo>
                      <a:pt x="637" y="1259"/>
                      <a:pt x="641" y="1261"/>
                      <a:pt x="646" y="1263"/>
                    </a:cubicBezTo>
                    <a:cubicBezTo>
                      <a:pt x="648" y="1263"/>
                      <a:pt x="651" y="1263"/>
                      <a:pt x="653" y="1264"/>
                    </a:cubicBezTo>
                    <a:cubicBezTo>
                      <a:pt x="655" y="1265"/>
                      <a:pt x="657" y="1265"/>
                      <a:pt x="659" y="1267"/>
                    </a:cubicBezTo>
                    <a:cubicBezTo>
                      <a:pt x="666" y="1273"/>
                      <a:pt x="673" y="1278"/>
                      <a:pt x="683" y="1280"/>
                    </a:cubicBezTo>
                    <a:cubicBezTo>
                      <a:pt x="688" y="1281"/>
                      <a:pt x="692" y="1284"/>
                      <a:pt x="696" y="1286"/>
                    </a:cubicBezTo>
                    <a:cubicBezTo>
                      <a:pt x="701" y="1289"/>
                      <a:pt x="706" y="1291"/>
                      <a:pt x="712" y="1292"/>
                    </a:cubicBezTo>
                    <a:cubicBezTo>
                      <a:pt x="730" y="1298"/>
                      <a:pt x="730" y="1298"/>
                      <a:pt x="748" y="1291"/>
                    </a:cubicBezTo>
                    <a:cubicBezTo>
                      <a:pt x="753" y="1289"/>
                      <a:pt x="758" y="1290"/>
                      <a:pt x="762" y="1293"/>
                    </a:cubicBezTo>
                    <a:cubicBezTo>
                      <a:pt x="770" y="1301"/>
                      <a:pt x="780" y="1307"/>
                      <a:pt x="788" y="1316"/>
                    </a:cubicBezTo>
                    <a:cubicBezTo>
                      <a:pt x="791" y="1320"/>
                      <a:pt x="795" y="1323"/>
                      <a:pt x="801" y="1323"/>
                    </a:cubicBezTo>
                    <a:cubicBezTo>
                      <a:pt x="808" y="1324"/>
                      <a:pt x="814" y="1326"/>
                      <a:pt x="821" y="1328"/>
                    </a:cubicBezTo>
                    <a:cubicBezTo>
                      <a:pt x="829" y="1331"/>
                      <a:pt x="837" y="1334"/>
                      <a:pt x="845" y="1334"/>
                    </a:cubicBezTo>
                    <a:cubicBezTo>
                      <a:pt x="847" y="1334"/>
                      <a:pt x="848" y="1335"/>
                      <a:pt x="849" y="1336"/>
                    </a:cubicBezTo>
                    <a:cubicBezTo>
                      <a:pt x="851" y="1341"/>
                      <a:pt x="855" y="1344"/>
                      <a:pt x="858" y="1348"/>
                    </a:cubicBezTo>
                    <a:cubicBezTo>
                      <a:pt x="861" y="1352"/>
                      <a:pt x="865" y="1356"/>
                      <a:pt x="869" y="1361"/>
                    </a:cubicBezTo>
                    <a:cubicBezTo>
                      <a:pt x="870" y="1363"/>
                      <a:pt x="872" y="1366"/>
                      <a:pt x="871" y="1370"/>
                    </a:cubicBezTo>
                    <a:cubicBezTo>
                      <a:pt x="869" y="1375"/>
                      <a:pt x="872" y="1378"/>
                      <a:pt x="877" y="1380"/>
                    </a:cubicBezTo>
                    <a:cubicBezTo>
                      <a:pt x="879" y="1380"/>
                      <a:pt x="881" y="1381"/>
                      <a:pt x="883" y="1381"/>
                    </a:cubicBezTo>
                    <a:cubicBezTo>
                      <a:pt x="885" y="1381"/>
                      <a:pt x="886" y="1381"/>
                      <a:pt x="888" y="1382"/>
                    </a:cubicBezTo>
                    <a:cubicBezTo>
                      <a:pt x="892" y="1385"/>
                      <a:pt x="896" y="1388"/>
                      <a:pt x="897" y="1393"/>
                    </a:cubicBezTo>
                    <a:cubicBezTo>
                      <a:pt x="898" y="1399"/>
                      <a:pt x="903" y="1400"/>
                      <a:pt x="908" y="1401"/>
                    </a:cubicBezTo>
                    <a:cubicBezTo>
                      <a:pt x="910" y="1402"/>
                      <a:pt x="911" y="1401"/>
                      <a:pt x="913" y="1401"/>
                    </a:cubicBezTo>
                    <a:cubicBezTo>
                      <a:pt x="918" y="1399"/>
                      <a:pt x="923" y="1401"/>
                      <a:pt x="926" y="1405"/>
                    </a:cubicBezTo>
                    <a:cubicBezTo>
                      <a:pt x="929" y="1408"/>
                      <a:pt x="934" y="1410"/>
                      <a:pt x="937" y="1412"/>
                    </a:cubicBezTo>
                    <a:cubicBezTo>
                      <a:pt x="940" y="1416"/>
                      <a:pt x="942" y="1415"/>
                      <a:pt x="947" y="1412"/>
                    </a:cubicBezTo>
                    <a:cubicBezTo>
                      <a:pt x="949" y="1410"/>
                      <a:pt x="949" y="1408"/>
                      <a:pt x="948" y="1406"/>
                    </a:cubicBezTo>
                    <a:cubicBezTo>
                      <a:pt x="948" y="1405"/>
                      <a:pt x="947" y="1402"/>
                      <a:pt x="948" y="1402"/>
                    </a:cubicBezTo>
                    <a:cubicBezTo>
                      <a:pt x="953" y="1399"/>
                      <a:pt x="955" y="1394"/>
                      <a:pt x="958" y="1391"/>
                    </a:cubicBezTo>
                    <a:cubicBezTo>
                      <a:pt x="959" y="1390"/>
                      <a:pt x="962" y="1390"/>
                      <a:pt x="963" y="1391"/>
                    </a:cubicBezTo>
                    <a:cubicBezTo>
                      <a:pt x="967" y="1393"/>
                      <a:pt x="971" y="1397"/>
                      <a:pt x="971" y="1402"/>
                    </a:cubicBezTo>
                    <a:cubicBezTo>
                      <a:pt x="972" y="1406"/>
                      <a:pt x="973" y="1409"/>
                      <a:pt x="975" y="1412"/>
                    </a:cubicBezTo>
                    <a:cubicBezTo>
                      <a:pt x="979" y="1416"/>
                      <a:pt x="979" y="1422"/>
                      <a:pt x="983" y="1425"/>
                    </a:cubicBezTo>
                    <a:cubicBezTo>
                      <a:pt x="984" y="1426"/>
                      <a:pt x="984" y="1428"/>
                      <a:pt x="984" y="1430"/>
                    </a:cubicBezTo>
                    <a:cubicBezTo>
                      <a:pt x="984" y="1437"/>
                      <a:pt x="984" y="1444"/>
                      <a:pt x="984" y="1451"/>
                    </a:cubicBezTo>
                    <a:cubicBezTo>
                      <a:pt x="983" y="1455"/>
                      <a:pt x="983" y="1459"/>
                      <a:pt x="986" y="1462"/>
                    </a:cubicBezTo>
                    <a:cubicBezTo>
                      <a:pt x="987" y="1463"/>
                      <a:pt x="987" y="1465"/>
                      <a:pt x="986" y="1466"/>
                    </a:cubicBezTo>
                    <a:cubicBezTo>
                      <a:pt x="983" y="1471"/>
                      <a:pt x="979" y="1477"/>
                      <a:pt x="973" y="1479"/>
                    </a:cubicBezTo>
                    <a:cubicBezTo>
                      <a:pt x="967" y="1482"/>
                      <a:pt x="964" y="1486"/>
                      <a:pt x="962" y="1493"/>
                    </a:cubicBezTo>
                    <a:cubicBezTo>
                      <a:pt x="961" y="1496"/>
                      <a:pt x="959" y="1498"/>
                      <a:pt x="956" y="1500"/>
                    </a:cubicBezTo>
                    <a:cubicBezTo>
                      <a:pt x="953" y="1502"/>
                      <a:pt x="950" y="1503"/>
                      <a:pt x="948" y="1505"/>
                    </a:cubicBezTo>
                    <a:cubicBezTo>
                      <a:pt x="947" y="1505"/>
                      <a:pt x="946" y="1507"/>
                      <a:pt x="946" y="1508"/>
                    </a:cubicBezTo>
                    <a:cubicBezTo>
                      <a:pt x="943" y="1521"/>
                      <a:pt x="943" y="1521"/>
                      <a:pt x="937" y="1530"/>
                    </a:cubicBezTo>
                    <a:cubicBezTo>
                      <a:pt x="937" y="1531"/>
                      <a:pt x="936" y="1532"/>
                      <a:pt x="936" y="1533"/>
                    </a:cubicBezTo>
                    <a:cubicBezTo>
                      <a:pt x="935" y="1539"/>
                      <a:pt x="934" y="1544"/>
                      <a:pt x="935" y="1549"/>
                    </a:cubicBezTo>
                    <a:cubicBezTo>
                      <a:pt x="936" y="1554"/>
                      <a:pt x="940" y="1556"/>
                      <a:pt x="944" y="1558"/>
                    </a:cubicBezTo>
                    <a:cubicBezTo>
                      <a:pt x="945" y="1558"/>
                      <a:pt x="945" y="1558"/>
                      <a:pt x="946" y="1557"/>
                    </a:cubicBezTo>
                    <a:cubicBezTo>
                      <a:pt x="946" y="1557"/>
                      <a:pt x="947" y="1556"/>
                      <a:pt x="948" y="1555"/>
                    </a:cubicBezTo>
                    <a:cubicBezTo>
                      <a:pt x="948" y="1556"/>
                      <a:pt x="948" y="1556"/>
                      <a:pt x="948" y="1557"/>
                    </a:cubicBezTo>
                    <a:cubicBezTo>
                      <a:pt x="948" y="1560"/>
                      <a:pt x="947" y="1563"/>
                      <a:pt x="945" y="1565"/>
                    </a:cubicBezTo>
                    <a:cubicBezTo>
                      <a:pt x="942" y="1567"/>
                      <a:pt x="939" y="1569"/>
                      <a:pt x="936" y="1571"/>
                    </a:cubicBezTo>
                    <a:cubicBezTo>
                      <a:pt x="931" y="1575"/>
                      <a:pt x="928" y="1580"/>
                      <a:pt x="930" y="1586"/>
                    </a:cubicBezTo>
                    <a:cubicBezTo>
                      <a:pt x="931" y="1588"/>
                      <a:pt x="932" y="1591"/>
                      <a:pt x="932" y="1594"/>
                    </a:cubicBezTo>
                    <a:cubicBezTo>
                      <a:pt x="933" y="1595"/>
                      <a:pt x="932" y="1597"/>
                      <a:pt x="932" y="1599"/>
                    </a:cubicBezTo>
                    <a:cubicBezTo>
                      <a:pt x="931" y="1602"/>
                      <a:pt x="932" y="1604"/>
                      <a:pt x="934" y="1605"/>
                    </a:cubicBezTo>
                    <a:cubicBezTo>
                      <a:pt x="938" y="1607"/>
                      <a:pt x="941" y="1609"/>
                      <a:pt x="944" y="1611"/>
                    </a:cubicBezTo>
                    <a:cubicBezTo>
                      <a:pt x="948" y="1613"/>
                      <a:pt x="952" y="1616"/>
                      <a:pt x="954" y="1620"/>
                    </a:cubicBezTo>
                    <a:cubicBezTo>
                      <a:pt x="955" y="1624"/>
                      <a:pt x="957" y="1627"/>
                      <a:pt x="960" y="1629"/>
                    </a:cubicBezTo>
                    <a:cubicBezTo>
                      <a:pt x="962" y="1631"/>
                      <a:pt x="964" y="1633"/>
                      <a:pt x="964" y="1635"/>
                    </a:cubicBezTo>
                    <a:cubicBezTo>
                      <a:pt x="966" y="1642"/>
                      <a:pt x="970" y="1648"/>
                      <a:pt x="973" y="1654"/>
                    </a:cubicBezTo>
                    <a:cubicBezTo>
                      <a:pt x="976" y="1663"/>
                      <a:pt x="981" y="1671"/>
                      <a:pt x="986" y="1679"/>
                    </a:cubicBezTo>
                    <a:cubicBezTo>
                      <a:pt x="992" y="1687"/>
                      <a:pt x="996" y="1695"/>
                      <a:pt x="1001" y="1704"/>
                    </a:cubicBezTo>
                    <a:cubicBezTo>
                      <a:pt x="1002" y="1705"/>
                      <a:pt x="1003" y="1707"/>
                      <a:pt x="1003" y="1709"/>
                    </a:cubicBezTo>
                    <a:cubicBezTo>
                      <a:pt x="1002" y="1714"/>
                      <a:pt x="1005" y="1717"/>
                      <a:pt x="1008" y="1720"/>
                    </a:cubicBezTo>
                    <a:cubicBezTo>
                      <a:pt x="1017" y="1731"/>
                      <a:pt x="1029" y="1737"/>
                      <a:pt x="1040" y="1745"/>
                    </a:cubicBezTo>
                    <a:cubicBezTo>
                      <a:pt x="1042" y="1747"/>
                      <a:pt x="1045" y="1747"/>
                      <a:pt x="1048" y="1748"/>
                    </a:cubicBezTo>
                    <a:cubicBezTo>
                      <a:pt x="1054" y="1751"/>
                      <a:pt x="1060" y="1754"/>
                      <a:pt x="1065" y="1758"/>
                    </a:cubicBezTo>
                    <a:cubicBezTo>
                      <a:pt x="1071" y="1765"/>
                      <a:pt x="1078" y="1770"/>
                      <a:pt x="1084" y="1776"/>
                    </a:cubicBezTo>
                    <a:cubicBezTo>
                      <a:pt x="1086" y="1777"/>
                      <a:pt x="1087" y="1779"/>
                      <a:pt x="1087" y="1782"/>
                    </a:cubicBezTo>
                    <a:cubicBezTo>
                      <a:pt x="1088" y="1784"/>
                      <a:pt x="1088" y="1787"/>
                      <a:pt x="1088" y="1790"/>
                    </a:cubicBezTo>
                    <a:cubicBezTo>
                      <a:pt x="1089" y="1795"/>
                      <a:pt x="1090" y="1800"/>
                      <a:pt x="1089" y="1806"/>
                    </a:cubicBezTo>
                    <a:cubicBezTo>
                      <a:pt x="1088" y="1808"/>
                      <a:pt x="1089" y="1810"/>
                      <a:pt x="1089" y="1813"/>
                    </a:cubicBezTo>
                    <a:cubicBezTo>
                      <a:pt x="1093" y="1823"/>
                      <a:pt x="1092" y="1834"/>
                      <a:pt x="1089" y="1845"/>
                    </a:cubicBezTo>
                    <a:cubicBezTo>
                      <a:pt x="1089" y="1847"/>
                      <a:pt x="1088" y="1848"/>
                      <a:pt x="1089" y="1850"/>
                    </a:cubicBezTo>
                    <a:cubicBezTo>
                      <a:pt x="1093" y="1866"/>
                      <a:pt x="1090" y="1883"/>
                      <a:pt x="1091" y="1899"/>
                    </a:cubicBezTo>
                    <a:cubicBezTo>
                      <a:pt x="1091" y="1903"/>
                      <a:pt x="1090" y="1908"/>
                      <a:pt x="1090" y="1912"/>
                    </a:cubicBezTo>
                    <a:cubicBezTo>
                      <a:pt x="1089" y="1918"/>
                      <a:pt x="1088" y="1923"/>
                      <a:pt x="1086" y="1928"/>
                    </a:cubicBezTo>
                    <a:cubicBezTo>
                      <a:pt x="1085" y="1932"/>
                      <a:pt x="1085" y="1935"/>
                      <a:pt x="1086" y="1938"/>
                    </a:cubicBezTo>
                    <a:cubicBezTo>
                      <a:pt x="1088" y="1943"/>
                      <a:pt x="1088" y="1948"/>
                      <a:pt x="1086" y="1952"/>
                    </a:cubicBezTo>
                    <a:cubicBezTo>
                      <a:pt x="1084" y="1957"/>
                      <a:pt x="1084" y="1962"/>
                      <a:pt x="1086" y="1967"/>
                    </a:cubicBezTo>
                    <a:cubicBezTo>
                      <a:pt x="1089" y="1973"/>
                      <a:pt x="1087" y="1980"/>
                      <a:pt x="1089" y="1986"/>
                    </a:cubicBezTo>
                    <a:cubicBezTo>
                      <a:pt x="1091" y="1989"/>
                      <a:pt x="1089" y="1993"/>
                      <a:pt x="1089" y="1996"/>
                    </a:cubicBezTo>
                    <a:cubicBezTo>
                      <a:pt x="1090" y="1999"/>
                      <a:pt x="1090" y="2002"/>
                      <a:pt x="1091" y="2004"/>
                    </a:cubicBezTo>
                    <a:cubicBezTo>
                      <a:pt x="1091" y="2007"/>
                      <a:pt x="1091" y="2010"/>
                      <a:pt x="1090" y="2012"/>
                    </a:cubicBezTo>
                    <a:cubicBezTo>
                      <a:pt x="1089" y="2016"/>
                      <a:pt x="1088" y="2020"/>
                      <a:pt x="1087" y="2023"/>
                    </a:cubicBezTo>
                    <a:cubicBezTo>
                      <a:pt x="1084" y="2036"/>
                      <a:pt x="1081" y="2048"/>
                      <a:pt x="1079" y="2060"/>
                    </a:cubicBezTo>
                    <a:cubicBezTo>
                      <a:pt x="1078" y="2063"/>
                      <a:pt x="1078" y="2065"/>
                      <a:pt x="1076" y="2066"/>
                    </a:cubicBezTo>
                    <a:cubicBezTo>
                      <a:pt x="1072" y="2069"/>
                      <a:pt x="1072" y="2073"/>
                      <a:pt x="1074" y="2077"/>
                    </a:cubicBezTo>
                    <a:cubicBezTo>
                      <a:pt x="1078" y="2082"/>
                      <a:pt x="1078" y="2089"/>
                      <a:pt x="1082" y="2095"/>
                    </a:cubicBezTo>
                    <a:cubicBezTo>
                      <a:pt x="1085" y="2100"/>
                      <a:pt x="1085" y="2105"/>
                      <a:pt x="1082" y="2110"/>
                    </a:cubicBezTo>
                    <a:cubicBezTo>
                      <a:pt x="1080" y="2113"/>
                      <a:pt x="1080" y="2116"/>
                      <a:pt x="1080" y="2120"/>
                    </a:cubicBezTo>
                    <a:cubicBezTo>
                      <a:pt x="1081" y="2123"/>
                      <a:pt x="1080" y="2127"/>
                      <a:pt x="1080" y="2130"/>
                    </a:cubicBezTo>
                    <a:cubicBezTo>
                      <a:pt x="1080" y="2134"/>
                      <a:pt x="1082" y="2137"/>
                      <a:pt x="1084" y="2141"/>
                    </a:cubicBezTo>
                    <a:cubicBezTo>
                      <a:pt x="1085" y="2142"/>
                      <a:pt x="1087" y="2144"/>
                      <a:pt x="1088" y="2146"/>
                    </a:cubicBezTo>
                    <a:cubicBezTo>
                      <a:pt x="1082" y="2146"/>
                      <a:pt x="1081" y="2146"/>
                      <a:pt x="1080" y="2151"/>
                    </a:cubicBezTo>
                    <a:cubicBezTo>
                      <a:pt x="1080" y="2152"/>
                      <a:pt x="1079" y="2154"/>
                      <a:pt x="1079" y="2155"/>
                    </a:cubicBezTo>
                    <a:cubicBezTo>
                      <a:pt x="1080" y="2161"/>
                      <a:pt x="1081" y="2166"/>
                      <a:pt x="1082" y="2171"/>
                    </a:cubicBezTo>
                    <a:cubicBezTo>
                      <a:pt x="1082" y="2173"/>
                      <a:pt x="1086" y="2174"/>
                      <a:pt x="1087" y="2173"/>
                    </a:cubicBezTo>
                    <a:cubicBezTo>
                      <a:pt x="1089" y="2171"/>
                      <a:pt x="1091" y="2169"/>
                      <a:pt x="1091" y="2166"/>
                    </a:cubicBezTo>
                    <a:cubicBezTo>
                      <a:pt x="1091" y="2162"/>
                      <a:pt x="1091" y="2158"/>
                      <a:pt x="1091" y="2155"/>
                    </a:cubicBezTo>
                    <a:cubicBezTo>
                      <a:pt x="1092" y="2151"/>
                      <a:pt x="1090" y="2149"/>
                      <a:pt x="1088" y="2146"/>
                    </a:cubicBezTo>
                    <a:cubicBezTo>
                      <a:pt x="1091" y="2147"/>
                      <a:pt x="1094" y="2146"/>
                      <a:pt x="1096" y="2144"/>
                    </a:cubicBezTo>
                    <a:cubicBezTo>
                      <a:pt x="1098" y="2143"/>
                      <a:pt x="1098" y="2144"/>
                      <a:pt x="1099" y="2147"/>
                    </a:cubicBezTo>
                    <a:cubicBezTo>
                      <a:pt x="1099" y="2148"/>
                      <a:pt x="1100" y="2150"/>
                      <a:pt x="1100" y="2151"/>
                    </a:cubicBezTo>
                    <a:cubicBezTo>
                      <a:pt x="1100" y="2158"/>
                      <a:pt x="1099" y="2165"/>
                      <a:pt x="1099" y="2172"/>
                    </a:cubicBezTo>
                    <a:cubicBezTo>
                      <a:pt x="1099" y="2179"/>
                      <a:pt x="1098" y="2186"/>
                      <a:pt x="1097" y="2193"/>
                    </a:cubicBezTo>
                    <a:cubicBezTo>
                      <a:pt x="1097" y="2195"/>
                      <a:pt x="1097" y="2197"/>
                      <a:pt x="1098" y="2199"/>
                    </a:cubicBezTo>
                    <a:cubicBezTo>
                      <a:pt x="1102" y="2206"/>
                      <a:pt x="1100" y="2212"/>
                      <a:pt x="1097" y="2218"/>
                    </a:cubicBezTo>
                    <a:cubicBezTo>
                      <a:pt x="1097" y="2219"/>
                      <a:pt x="1096" y="2220"/>
                      <a:pt x="1095" y="2219"/>
                    </a:cubicBezTo>
                    <a:cubicBezTo>
                      <a:pt x="1094" y="2219"/>
                      <a:pt x="1094" y="2219"/>
                      <a:pt x="1094" y="2218"/>
                    </a:cubicBezTo>
                    <a:cubicBezTo>
                      <a:pt x="1093" y="2216"/>
                      <a:pt x="1092" y="2214"/>
                      <a:pt x="1092" y="2212"/>
                    </a:cubicBezTo>
                    <a:cubicBezTo>
                      <a:pt x="1087" y="2212"/>
                      <a:pt x="1083" y="2215"/>
                      <a:pt x="1082" y="2219"/>
                    </a:cubicBezTo>
                    <a:cubicBezTo>
                      <a:pt x="1081" y="2225"/>
                      <a:pt x="1078" y="2229"/>
                      <a:pt x="1075" y="2234"/>
                    </a:cubicBezTo>
                    <a:cubicBezTo>
                      <a:pt x="1075" y="2234"/>
                      <a:pt x="1076" y="2236"/>
                      <a:pt x="1077" y="2237"/>
                    </a:cubicBezTo>
                    <a:cubicBezTo>
                      <a:pt x="1077" y="2237"/>
                      <a:pt x="1079" y="2238"/>
                      <a:pt x="1079" y="2237"/>
                    </a:cubicBezTo>
                    <a:cubicBezTo>
                      <a:pt x="1081" y="2237"/>
                      <a:pt x="1082" y="2235"/>
                      <a:pt x="1083" y="2235"/>
                    </a:cubicBezTo>
                    <a:cubicBezTo>
                      <a:pt x="1086" y="2235"/>
                      <a:pt x="1090" y="2236"/>
                      <a:pt x="1093" y="2237"/>
                    </a:cubicBezTo>
                    <a:cubicBezTo>
                      <a:pt x="1095" y="2237"/>
                      <a:pt x="1096" y="2240"/>
                      <a:pt x="1096" y="2242"/>
                    </a:cubicBezTo>
                    <a:cubicBezTo>
                      <a:pt x="1095" y="2246"/>
                      <a:pt x="1094" y="2250"/>
                      <a:pt x="1094" y="2255"/>
                    </a:cubicBezTo>
                    <a:cubicBezTo>
                      <a:pt x="1095" y="2255"/>
                      <a:pt x="1095" y="2255"/>
                      <a:pt x="1095" y="2255"/>
                    </a:cubicBezTo>
                    <a:cubicBezTo>
                      <a:pt x="1095" y="2255"/>
                      <a:pt x="1095" y="2255"/>
                      <a:pt x="1095" y="2255"/>
                    </a:cubicBezTo>
                    <a:cubicBezTo>
                      <a:pt x="1095" y="2255"/>
                      <a:pt x="1096" y="2255"/>
                      <a:pt x="1096" y="2256"/>
                    </a:cubicBezTo>
                    <a:cubicBezTo>
                      <a:pt x="1096" y="2256"/>
                      <a:pt x="1095" y="2256"/>
                      <a:pt x="1095" y="2255"/>
                    </a:cubicBezTo>
                    <a:cubicBezTo>
                      <a:pt x="1095" y="2255"/>
                      <a:pt x="1095" y="2255"/>
                      <a:pt x="1095" y="2255"/>
                    </a:cubicBezTo>
                    <a:cubicBezTo>
                      <a:pt x="1095" y="2255"/>
                      <a:pt x="1095" y="2255"/>
                      <a:pt x="1094" y="2255"/>
                    </a:cubicBezTo>
                    <a:cubicBezTo>
                      <a:pt x="1091" y="2255"/>
                      <a:pt x="1089" y="2256"/>
                      <a:pt x="1086" y="2258"/>
                    </a:cubicBezTo>
                    <a:cubicBezTo>
                      <a:pt x="1084" y="2260"/>
                      <a:pt x="1083" y="2261"/>
                      <a:pt x="1084" y="2264"/>
                    </a:cubicBezTo>
                    <a:cubicBezTo>
                      <a:pt x="1084" y="2266"/>
                      <a:pt x="1085" y="2268"/>
                      <a:pt x="1085" y="2270"/>
                    </a:cubicBezTo>
                    <a:cubicBezTo>
                      <a:pt x="1086" y="2271"/>
                      <a:pt x="1088" y="2272"/>
                      <a:pt x="1088" y="2274"/>
                    </a:cubicBezTo>
                    <a:cubicBezTo>
                      <a:pt x="1088" y="2276"/>
                      <a:pt x="1087" y="2278"/>
                      <a:pt x="1089" y="2280"/>
                    </a:cubicBezTo>
                    <a:cubicBezTo>
                      <a:pt x="1090" y="2280"/>
                      <a:pt x="1090" y="2281"/>
                      <a:pt x="1091" y="2281"/>
                    </a:cubicBezTo>
                    <a:cubicBezTo>
                      <a:pt x="1091" y="2281"/>
                      <a:pt x="1091" y="2281"/>
                      <a:pt x="1091" y="2281"/>
                    </a:cubicBezTo>
                    <a:cubicBezTo>
                      <a:pt x="1092" y="2281"/>
                      <a:pt x="1092" y="2281"/>
                      <a:pt x="1092" y="2281"/>
                    </a:cubicBezTo>
                    <a:cubicBezTo>
                      <a:pt x="1091" y="2282"/>
                      <a:pt x="1091" y="2282"/>
                      <a:pt x="1091" y="2282"/>
                    </a:cubicBezTo>
                    <a:cubicBezTo>
                      <a:pt x="1091" y="2282"/>
                      <a:pt x="1091" y="2281"/>
                      <a:pt x="1091" y="2281"/>
                    </a:cubicBezTo>
                    <a:cubicBezTo>
                      <a:pt x="1091" y="2283"/>
                      <a:pt x="1091" y="2284"/>
                      <a:pt x="1091" y="2286"/>
                    </a:cubicBezTo>
                    <a:cubicBezTo>
                      <a:pt x="1090" y="2291"/>
                      <a:pt x="1090" y="2291"/>
                      <a:pt x="1094" y="2293"/>
                    </a:cubicBezTo>
                    <a:cubicBezTo>
                      <a:pt x="1097" y="2295"/>
                      <a:pt x="1099" y="2296"/>
                      <a:pt x="1101" y="2298"/>
                    </a:cubicBezTo>
                    <a:cubicBezTo>
                      <a:pt x="1101" y="2298"/>
                      <a:pt x="1101" y="2298"/>
                      <a:pt x="1101" y="2298"/>
                    </a:cubicBezTo>
                    <a:cubicBezTo>
                      <a:pt x="1101" y="2298"/>
                      <a:pt x="1101" y="2298"/>
                      <a:pt x="1102" y="2298"/>
                    </a:cubicBezTo>
                    <a:cubicBezTo>
                      <a:pt x="1104" y="2302"/>
                      <a:pt x="1104" y="2302"/>
                      <a:pt x="1102" y="2304"/>
                    </a:cubicBezTo>
                    <a:cubicBezTo>
                      <a:pt x="1101" y="2304"/>
                      <a:pt x="1101" y="2304"/>
                      <a:pt x="1101" y="2304"/>
                    </a:cubicBezTo>
                    <a:cubicBezTo>
                      <a:pt x="1101" y="2305"/>
                      <a:pt x="1101" y="2305"/>
                      <a:pt x="1101" y="2305"/>
                    </a:cubicBezTo>
                    <a:cubicBezTo>
                      <a:pt x="1102" y="2304"/>
                      <a:pt x="1102" y="2304"/>
                      <a:pt x="1102" y="2304"/>
                    </a:cubicBezTo>
                    <a:cubicBezTo>
                      <a:pt x="1102" y="2310"/>
                      <a:pt x="1104" y="2315"/>
                      <a:pt x="1102" y="2320"/>
                    </a:cubicBezTo>
                    <a:cubicBezTo>
                      <a:pt x="1101" y="2323"/>
                      <a:pt x="1103" y="2324"/>
                      <a:pt x="1106" y="2324"/>
                    </a:cubicBezTo>
                    <a:cubicBezTo>
                      <a:pt x="1108" y="2324"/>
                      <a:pt x="1109" y="2323"/>
                      <a:pt x="1110" y="2320"/>
                    </a:cubicBezTo>
                    <a:cubicBezTo>
                      <a:pt x="1110" y="2316"/>
                      <a:pt x="1110" y="2312"/>
                      <a:pt x="1111" y="2308"/>
                    </a:cubicBezTo>
                    <a:cubicBezTo>
                      <a:pt x="1111" y="2308"/>
                      <a:pt x="1111" y="2308"/>
                      <a:pt x="1111" y="2308"/>
                    </a:cubicBezTo>
                    <a:cubicBezTo>
                      <a:pt x="1111" y="2307"/>
                      <a:pt x="1111" y="2307"/>
                      <a:pt x="1111" y="2307"/>
                    </a:cubicBezTo>
                    <a:cubicBezTo>
                      <a:pt x="1112" y="2308"/>
                      <a:pt x="1112" y="2308"/>
                      <a:pt x="1112" y="2308"/>
                    </a:cubicBezTo>
                    <a:cubicBezTo>
                      <a:pt x="1112" y="2308"/>
                      <a:pt x="1112" y="2308"/>
                      <a:pt x="1111" y="2308"/>
                    </a:cubicBezTo>
                    <a:cubicBezTo>
                      <a:pt x="1113" y="2310"/>
                      <a:pt x="1114" y="2312"/>
                      <a:pt x="1114" y="2314"/>
                    </a:cubicBezTo>
                    <a:cubicBezTo>
                      <a:pt x="1114" y="2316"/>
                      <a:pt x="1115" y="2318"/>
                      <a:pt x="1116" y="2320"/>
                    </a:cubicBezTo>
                    <a:cubicBezTo>
                      <a:pt x="1118" y="2322"/>
                      <a:pt x="1119" y="2323"/>
                      <a:pt x="1117" y="2326"/>
                    </a:cubicBezTo>
                    <a:cubicBezTo>
                      <a:pt x="1116" y="2327"/>
                      <a:pt x="1114" y="2329"/>
                      <a:pt x="1112" y="2329"/>
                    </a:cubicBezTo>
                    <a:cubicBezTo>
                      <a:pt x="1111" y="2329"/>
                      <a:pt x="1110" y="2329"/>
                      <a:pt x="1109" y="2329"/>
                    </a:cubicBezTo>
                    <a:cubicBezTo>
                      <a:pt x="1108" y="2329"/>
                      <a:pt x="1107" y="2330"/>
                      <a:pt x="1106" y="2331"/>
                    </a:cubicBezTo>
                    <a:cubicBezTo>
                      <a:pt x="1106" y="2332"/>
                      <a:pt x="1106" y="2333"/>
                      <a:pt x="1107" y="2333"/>
                    </a:cubicBezTo>
                    <a:cubicBezTo>
                      <a:pt x="1109" y="2334"/>
                      <a:pt x="1111" y="2335"/>
                      <a:pt x="1112" y="2335"/>
                    </a:cubicBezTo>
                    <a:cubicBezTo>
                      <a:pt x="1118" y="2335"/>
                      <a:pt x="1119" y="2339"/>
                      <a:pt x="1121" y="2343"/>
                    </a:cubicBezTo>
                    <a:cubicBezTo>
                      <a:pt x="1120" y="2346"/>
                      <a:pt x="1121" y="2348"/>
                      <a:pt x="1124" y="2350"/>
                    </a:cubicBezTo>
                    <a:cubicBezTo>
                      <a:pt x="1127" y="2352"/>
                      <a:pt x="1131" y="2355"/>
                      <a:pt x="1134" y="2357"/>
                    </a:cubicBezTo>
                    <a:cubicBezTo>
                      <a:pt x="1134" y="2357"/>
                      <a:pt x="1134" y="2357"/>
                      <a:pt x="1135" y="2357"/>
                    </a:cubicBezTo>
                    <a:cubicBezTo>
                      <a:pt x="1135" y="2357"/>
                      <a:pt x="1135" y="2358"/>
                      <a:pt x="1135" y="2358"/>
                    </a:cubicBezTo>
                    <a:cubicBezTo>
                      <a:pt x="1136" y="2358"/>
                      <a:pt x="1137" y="2359"/>
                      <a:pt x="1137" y="2360"/>
                    </a:cubicBezTo>
                    <a:cubicBezTo>
                      <a:pt x="1137" y="2360"/>
                      <a:pt x="1138" y="2360"/>
                      <a:pt x="1138" y="2360"/>
                    </a:cubicBezTo>
                    <a:cubicBezTo>
                      <a:pt x="1138" y="2361"/>
                      <a:pt x="1138" y="2361"/>
                      <a:pt x="1138" y="2361"/>
                    </a:cubicBezTo>
                    <a:cubicBezTo>
                      <a:pt x="1137" y="2361"/>
                      <a:pt x="1137" y="2361"/>
                      <a:pt x="1137" y="2361"/>
                    </a:cubicBezTo>
                    <a:cubicBezTo>
                      <a:pt x="1137" y="2360"/>
                      <a:pt x="1137" y="2360"/>
                      <a:pt x="1137" y="2360"/>
                    </a:cubicBezTo>
                    <a:cubicBezTo>
                      <a:pt x="1136" y="2360"/>
                      <a:pt x="1135" y="2359"/>
                      <a:pt x="1135" y="2358"/>
                    </a:cubicBezTo>
                    <a:cubicBezTo>
                      <a:pt x="1135" y="2358"/>
                      <a:pt x="1135" y="2358"/>
                      <a:pt x="1134" y="2357"/>
                    </a:cubicBezTo>
                    <a:cubicBezTo>
                      <a:pt x="1134" y="2357"/>
                      <a:pt x="1134" y="2357"/>
                      <a:pt x="1134" y="2357"/>
                    </a:cubicBezTo>
                    <a:cubicBezTo>
                      <a:pt x="1129" y="2358"/>
                      <a:pt x="1125" y="2357"/>
                      <a:pt x="1121" y="2354"/>
                    </a:cubicBezTo>
                    <a:cubicBezTo>
                      <a:pt x="1120" y="2354"/>
                      <a:pt x="1119" y="2354"/>
                      <a:pt x="1118" y="2354"/>
                    </a:cubicBezTo>
                    <a:cubicBezTo>
                      <a:pt x="1117" y="2354"/>
                      <a:pt x="1116" y="2354"/>
                      <a:pt x="1116" y="2355"/>
                    </a:cubicBezTo>
                    <a:cubicBezTo>
                      <a:pt x="1117" y="2356"/>
                      <a:pt x="1117" y="2357"/>
                      <a:pt x="1117" y="2357"/>
                    </a:cubicBezTo>
                    <a:cubicBezTo>
                      <a:pt x="1124" y="2362"/>
                      <a:pt x="1131" y="2366"/>
                      <a:pt x="1136" y="2373"/>
                    </a:cubicBezTo>
                    <a:cubicBezTo>
                      <a:pt x="1138" y="2375"/>
                      <a:pt x="1142" y="2376"/>
                      <a:pt x="1145" y="2377"/>
                    </a:cubicBezTo>
                    <a:cubicBezTo>
                      <a:pt x="1147" y="2378"/>
                      <a:pt x="1149" y="2377"/>
                      <a:pt x="1151" y="2377"/>
                    </a:cubicBezTo>
                    <a:cubicBezTo>
                      <a:pt x="1152" y="2376"/>
                      <a:pt x="1152" y="2375"/>
                      <a:pt x="1153" y="2373"/>
                    </a:cubicBezTo>
                    <a:cubicBezTo>
                      <a:pt x="1153" y="2373"/>
                      <a:pt x="1153" y="2373"/>
                      <a:pt x="1154" y="2373"/>
                    </a:cubicBezTo>
                    <a:cubicBezTo>
                      <a:pt x="1155" y="2373"/>
                      <a:pt x="1155" y="2373"/>
                      <a:pt x="1155" y="2375"/>
                    </a:cubicBezTo>
                    <a:cubicBezTo>
                      <a:pt x="1154" y="2375"/>
                      <a:pt x="1155" y="2376"/>
                      <a:pt x="1155" y="2377"/>
                    </a:cubicBezTo>
                    <a:cubicBezTo>
                      <a:pt x="1155" y="2378"/>
                      <a:pt x="1156" y="2378"/>
                      <a:pt x="1157" y="2378"/>
                    </a:cubicBezTo>
                    <a:cubicBezTo>
                      <a:pt x="1161" y="2379"/>
                      <a:pt x="1163" y="2380"/>
                      <a:pt x="1162" y="2385"/>
                    </a:cubicBezTo>
                    <a:cubicBezTo>
                      <a:pt x="1162" y="2386"/>
                      <a:pt x="1163" y="2387"/>
                      <a:pt x="1164" y="2387"/>
                    </a:cubicBezTo>
                    <a:cubicBezTo>
                      <a:pt x="1168" y="2388"/>
                      <a:pt x="1170" y="2391"/>
                      <a:pt x="1172" y="2394"/>
                    </a:cubicBezTo>
                    <a:cubicBezTo>
                      <a:pt x="1173" y="2396"/>
                      <a:pt x="1175" y="2397"/>
                      <a:pt x="1177" y="2397"/>
                    </a:cubicBezTo>
                    <a:cubicBezTo>
                      <a:pt x="1179" y="2395"/>
                      <a:pt x="1181" y="2392"/>
                      <a:pt x="1183" y="2390"/>
                    </a:cubicBezTo>
                    <a:cubicBezTo>
                      <a:pt x="1185" y="2390"/>
                      <a:pt x="1186" y="2390"/>
                      <a:pt x="1186" y="2391"/>
                    </a:cubicBezTo>
                    <a:cubicBezTo>
                      <a:pt x="1187" y="2392"/>
                      <a:pt x="1187" y="2393"/>
                      <a:pt x="1187" y="2394"/>
                    </a:cubicBezTo>
                    <a:cubicBezTo>
                      <a:pt x="1186" y="2396"/>
                      <a:pt x="1186" y="2399"/>
                      <a:pt x="1188" y="2400"/>
                    </a:cubicBezTo>
                    <a:cubicBezTo>
                      <a:pt x="1190" y="2401"/>
                      <a:pt x="1192" y="2402"/>
                      <a:pt x="1194" y="2402"/>
                    </a:cubicBezTo>
                    <a:cubicBezTo>
                      <a:pt x="1195" y="2403"/>
                      <a:pt x="1197" y="2402"/>
                      <a:pt x="1199" y="2402"/>
                    </a:cubicBezTo>
                    <a:cubicBezTo>
                      <a:pt x="1201" y="2402"/>
                      <a:pt x="1203" y="2402"/>
                      <a:pt x="1205" y="2402"/>
                    </a:cubicBezTo>
                    <a:cubicBezTo>
                      <a:pt x="1208" y="2403"/>
                      <a:pt x="1209" y="2402"/>
                      <a:pt x="1207" y="2398"/>
                    </a:cubicBezTo>
                    <a:cubicBezTo>
                      <a:pt x="1207" y="2398"/>
                      <a:pt x="1207" y="2398"/>
                      <a:pt x="1207" y="2398"/>
                    </a:cubicBezTo>
                    <a:cubicBezTo>
                      <a:pt x="1207" y="2397"/>
                      <a:pt x="1207" y="2397"/>
                      <a:pt x="1207" y="2397"/>
                    </a:cubicBezTo>
                    <a:cubicBezTo>
                      <a:pt x="1207" y="2397"/>
                      <a:pt x="1206" y="2397"/>
                      <a:pt x="1206" y="2396"/>
                    </a:cubicBezTo>
                    <a:cubicBezTo>
                      <a:pt x="1207" y="2396"/>
                      <a:pt x="1207" y="2396"/>
                      <a:pt x="1207" y="2397"/>
                    </a:cubicBezTo>
                    <a:cubicBezTo>
                      <a:pt x="1207" y="2397"/>
                      <a:pt x="1207" y="2397"/>
                      <a:pt x="1207" y="2397"/>
                    </a:cubicBezTo>
                    <a:cubicBezTo>
                      <a:pt x="1207" y="2397"/>
                      <a:pt x="1207" y="2397"/>
                      <a:pt x="1207" y="2398"/>
                    </a:cubicBezTo>
                    <a:cubicBezTo>
                      <a:pt x="1210" y="2397"/>
                      <a:pt x="1213" y="2396"/>
                      <a:pt x="1216" y="2395"/>
                    </a:cubicBezTo>
                    <a:cubicBezTo>
                      <a:pt x="1219" y="2394"/>
                      <a:pt x="1220" y="2393"/>
                      <a:pt x="1220" y="2390"/>
                    </a:cubicBezTo>
                    <a:cubicBezTo>
                      <a:pt x="1220" y="2389"/>
                      <a:pt x="1222" y="2389"/>
                      <a:pt x="1223" y="2389"/>
                    </a:cubicBezTo>
                    <a:cubicBezTo>
                      <a:pt x="1225" y="2389"/>
                      <a:pt x="1228" y="2390"/>
                      <a:pt x="1229" y="2390"/>
                    </a:cubicBezTo>
                    <a:cubicBezTo>
                      <a:pt x="1233" y="2388"/>
                      <a:pt x="1236" y="2385"/>
                      <a:pt x="1240" y="2382"/>
                    </a:cubicBezTo>
                    <a:cubicBezTo>
                      <a:pt x="1240" y="2382"/>
                      <a:pt x="1240" y="2381"/>
                      <a:pt x="1239" y="2381"/>
                    </a:cubicBezTo>
                    <a:cubicBezTo>
                      <a:pt x="1238" y="2379"/>
                      <a:pt x="1235" y="2380"/>
                      <a:pt x="1233" y="2379"/>
                    </a:cubicBezTo>
                    <a:cubicBezTo>
                      <a:pt x="1226" y="2376"/>
                      <a:pt x="1219" y="2373"/>
                      <a:pt x="1212" y="2370"/>
                    </a:cubicBezTo>
                    <a:cubicBezTo>
                      <a:pt x="1211" y="2369"/>
                      <a:pt x="1210" y="2369"/>
                      <a:pt x="1210" y="2368"/>
                    </a:cubicBezTo>
                    <a:cubicBezTo>
                      <a:pt x="1207" y="2364"/>
                      <a:pt x="1202" y="2362"/>
                      <a:pt x="1199" y="2358"/>
                    </a:cubicBezTo>
                    <a:cubicBezTo>
                      <a:pt x="1197" y="2356"/>
                      <a:pt x="1197" y="2354"/>
                      <a:pt x="1196" y="2351"/>
                    </a:cubicBezTo>
                    <a:cubicBezTo>
                      <a:pt x="1195" y="2344"/>
                      <a:pt x="1191" y="2341"/>
                      <a:pt x="1184" y="2340"/>
                    </a:cubicBezTo>
                    <a:cubicBezTo>
                      <a:pt x="1182" y="2340"/>
                      <a:pt x="1180" y="2340"/>
                      <a:pt x="1178" y="2340"/>
                    </a:cubicBezTo>
                    <a:cubicBezTo>
                      <a:pt x="1178" y="2341"/>
                      <a:pt x="1178" y="2341"/>
                      <a:pt x="1178" y="2341"/>
                    </a:cubicBezTo>
                    <a:cubicBezTo>
                      <a:pt x="1178" y="2341"/>
                      <a:pt x="1177" y="2341"/>
                      <a:pt x="1177" y="2341"/>
                    </a:cubicBezTo>
                    <a:cubicBezTo>
                      <a:pt x="1177" y="2343"/>
                      <a:pt x="1177" y="2345"/>
                      <a:pt x="1176" y="2345"/>
                    </a:cubicBezTo>
                    <a:cubicBezTo>
                      <a:pt x="1170" y="2348"/>
                      <a:pt x="1171" y="2353"/>
                      <a:pt x="1170" y="2357"/>
                    </a:cubicBezTo>
                    <a:cubicBezTo>
                      <a:pt x="1170" y="2358"/>
                      <a:pt x="1170" y="2358"/>
                      <a:pt x="1170" y="2359"/>
                    </a:cubicBezTo>
                    <a:cubicBezTo>
                      <a:pt x="1170" y="2359"/>
                      <a:pt x="1169" y="2360"/>
                      <a:pt x="1169" y="2360"/>
                    </a:cubicBezTo>
                    <a:cubicBezTo>
                      <a:pt x="1168" y="2360"/>
                      <a:pt x="1168" y="2359"/>
                      <a:pt x="1168" y="2359"/>
                    </a:cubicBezTo>
                    <a:cubicBezTo>
                      <a:pt x="1168" y="2356"/>
                      <a:pt x="1167" y="2354"/>
                      <a:pt x="1168" y="2352"/>
                    </a:cubicBezTo>
                    <a:cubicBezTo>
                      <a:pt x="1169" y="2346"/>
                      <a:pt x="1172" y="2343"/>
                      <a:pt x="1177" y="2341"/>
                    </a:cubicBezTo>
                    <a:cubicBezTo>
                      <a:pt x="1177" y="2341"/>
                      <a:pt x="1177" y="2341"/>
                      <a:pt x="1177" y="2340"/>
                    </a:cubicBezTo>
                    <a:cubicBezTo>
                      <a:pt x="1178" y="2340"/>
                      <a:pt x="1178" y="2340"/>
                      <a:pt x="1178" y="2340"/>
                    </a:cubicBezTo>
                    <a:cubicBezTo>
                      <a:pt x="1179" y="2338"/>
                      <a:pt x="1181" y="2335"/>
                      <a:pt x="1185" y="2336"/>
                    </a:cubicBezTo>
                    <a:cubicBezTo>
                      <a:pt x="1185" y="2336"/>
                      <a:pt x="1186" y="2336"/>
                      <a:pt x="1187" y="2336"/>
                    </a:cubicBezTo>
                    <a:cubicBezTo>
                      <a:pt x="1188" y="2336"/>
                      <a:pt x="1189" y="2336"/>
                      <a:pt x="1189" y="2335"/>
                    </a:cubicBezTo>
                    <a:cubicBezTo>
                      <a:pt x="1190" y="2334"/>
                      <a:pt x="1190" y="2333"/>
                      <a:pt x="1189" y="2332"/>
                    </a:cubicBezTo>
                    <a:cubicBezTo>
                      <a:pt x="1187" y="2328"/>
                      <a:pt x="1184" y="2325"/>
                      <a:pt x="1182" y="2321"/>
                    </a:cubicBezTo>
                    <a:cubicBezTo>
                      <a:pt x="1180" y="2318"/>
                      <a:pt x="1179" y="2313"/>
                      <a:pt x="1178" y="2309"/>
                    </a:cubicBezTo>
                    <a:cubicBezTo>
                      <a:pt x="1177" y="2304"/>
                      <a:pt x="1177" y="2300"/>
                      <a:pt x="1181" y="2297"/>
                    </a:cubicBezTo>
                    <a:cubicBezTo>
                      <a:pt x="1182" y="2295"/>
                      <a:pt x="1183" y="2293"/>
                      <a:pt x="1185" y="2292"/>
                    </a:cubicBezTo>
                    <a:cubicBezTo>
                      <a:pt x="1189" y="2289"/>
                      <a:pt x="1191" y="2285"/>
                      <a:pt x="1191" y="2279"/>
                    </a:cubicBezTo>
                    <a:cubicBezTo>
                      <a:pt x="1190" y="2275"/>
                      <a:pt x="1192" y="2271"/>
                      <a:pt x="1195" y="2267"/>
                    </a:cubicBezTo>
                    <a:cubicBezTo>
                      <a:pt x="1199" y="2264"/>
                      <a:pt x="1202" y="2260"/>
                      <a:pt x="1205" y="2256"/>
                    </a:cubicBezTo>
                    <a:cubicBezTo>
                      <a:pt x="1207" y="2254"/>
                      <a:pt x="1207" y="2251"/>
                      <a:pt x="1207" y="2248"/>
                    </a:cubicBezTo>
                    <a:cubicBezTo>
                      <a:pt x="1207" y="2247"/>
                      <a:pt x="1207" y="2245"/>
                      <a:pt x="1206" y="2243"/>
                    </a:cubicBezTo>
                    <a:cubicBezTo>
                      <a:pt x="1205" y="2239"/>
                      <a:pt x="1204" y="2235"/>
                      <a:pt x="1198" y="2235"/>
                    </a:cubicBezTo>
                    <a:cubicBezTo>
                      <a:pt x="1195" y="2235"/>
                      <a:pt x="1193" y="2234"/>
                      <a:pt x="1190" y="2232"/>
                    </a:cubicBezTo>
                    <a:cubicBezTo>
                      <a:pt x="1188" y="2230"/>
                      <a:pt x="1185" y="2228"/>
                      <a:pt x="1183" y="2226"/>
                    </a:cubicBezTo>
                    <a:cubicBezTo>
                      <a:pt x="1178" y="2221"/>
                      <a:pt x="1177" y="2215"/>
                      <a:pt x="1181" y="2210"/>
                    </a:cubicBezTo>
                    <a:cubicBezTo>
                      <a:pt x="1183" y="2207"/>
                      <a:pt x="1185" y="2205"/>
                      <a:pt x="1187" y="2204"/>
                    </a:cubicBezTo>
                    <a:cubicBezTo>
                      <a:pt x="1190" y="2202"/>
                      <a:pt x="1194" y="2201"/>
                      <a:pt x="1198" y="2199"/>
                    </a:cubicBezTo>
                    <a:cubicBezTo>
                      <a:pt x="1198" y="2199"/>
                      <a:pt x="1200" y="2198"/>
                      <a:pt x="1200" y="2197"/>
                    </a:cubicBezTo>
                    <a:cubicBezTo>
                      <a:pt x="1200" y="2192"/>
                      <a:pt x="1204" y="2188"/>
                      <a:pt x="1202" y="2183"/>
                    </a:cubicBezTo>
                    <a:cubicBezTo>
                      <a:pt x="1201" y="2181"/>
                      <a:pt x="1201" y="2180"/>
                      <a:pt x="1201" y="2178"/>
                    </a:cubicBezTo>
                    <a:cubicBezTo>
                      <a:pt x="1201" y="2174"/>
                      <a:pt x="1202" y="2170"/>
                      <a:pt x="1205" y="2166"/>
                    </a:cubicBezTo>
                    <a:cubicBezTo>
                      <a:pt x="1207" y="2164"/>
                      <a:pt x="1209" y="2162"/>
                      <a:pt x="1211" y="2159"/>
                    </a:cubicBezTo>
                    <a:cubicBezTo>
                      <a:pt x="1211" y="2159"/>
                      <a:pt x="1211" y="2159"/>
                      <a:pt x="1211" y="2159"/>
                    </a:cubicBezTo>
                    <a:cubicBezTo>
                      <a:pt x="1211" y="2159"/>
                      <a:pt x="1210" y="2159"/>
                      <a:pt x="1210" y="2158"/>
                    </a:cubicBezTo>
                    <a:cubicBezTo>
                      <a:pt x="1209" y="2158"/>
                      <a:pt x="1208" y="2158"/>
                      <a:pt x="1206" y="2158"/>
                    </a:cubicBezTo>
                    <a:cubicBezTo>
                      <a:pt x="1205" y="2157"/>
                      <a:pt x="1206" y="2156"/>
                      <a:pt x="1207" y="2156"/>
                    </a:cubicBezTo>
                    <a:cubicBezTo>
                      <a:pt x="1207" y="2155"/>
                      <a:pt x="1208" y="2155"/>
                      <a:pt x="1208" y="2155"/>
                    </a:cubicBezTo>
                    <a:cubicBezTo>
                      <a:pt x="1209" y="2156"/>
                      <a:pt x="1210" y="2157"/>
                      <a:pt x="1210" y="2158"/>
                    </a:cubicBezTo>
                    <a:cubicBezTo>
                      <a:pt x="1211" y="2158"/>
                      <a:pt x="1211" y="2159"/>
                      <a:pt x="1211" y="2159"/>
                    </a:cubicBezTo>
                    <a:cubicBezTo>
                      <a:pt x="1211" y="2159"/>
                      <a:pt x="1211" y="2159"/>
                      <a:pt x="1211" y="2159"/>
                    </a:cubicBezTo>
                    <a:cubicBezTo>
                      <a:pt x="1212" y="2159"/>
                      <a:pt x="1213" y="2160"/>
                      <a:pt x="1214" y="2160"/>
                    </a:cubicBezTo>
                    <a:cubicBezTo>
                      <a:pt x="1218" y="2159"/>
                      <a:pt x="1220" y="2157"/>
                      <a:pt x="1220" y="2153"/>
                    </a:cubicBezTo>
                    <a:cubicBezTo>
                      <a:pt x="1219" y="2151"/>
                      <a:pt x="1218" y="2148"/>
                      <a:pt x="1218" y="2145"/>
                    </a:cubicBezTo>
                    <a:cubicBezTo>
                      <a:pt x="1217" y="2144"/>
                      <a:pt x="1215" y="2143"/>
                      <a:pt x="1213" y="2144"/>
                    </a:cubicBezTo>
                    <a:cubicBezTo>
                      <a:pt x="1212" y="2144"/>
                      <a:pt x="1212" y="2145"/>
                      <a:pt x="1211" y="2145"/>
                    </a:cubicBezTo>
                    <a:cubicBezTo>
                      <a:pt x="1205" y="2148"/>
                      <a:pt x="1200" y="2145"/>
                      <a:pt x="1199" y="2140"/>
                    </a:cubicBezTo>
                    <a:cubicBezTo>
                      <a:pt x="1198" y="2137"/>
                      <a:pt x="1198" y="2134"/>
                      <a:pt x="1197" y="2130"/>
                    </a:cubicBezTo>
                    <a:cubicBezTo>
                      <a:pt x="1197" y="2129"/>
                      <a:pt x="1196" y="2128"/>
                      <a:pt x="1196" y="2127"/>
                    </a:cubicBezTo>
                    <a:cubicBezTo>
                      <a:pt x="1195" y="2125"/>
                      <a:pt x="1198" y="2123"/>
                      <a:pt x="1200" y="2124"/>
                    </a:cubicBezTo>
                    <a:cubicBezTo>
                      <a:pt x="1204" y="2125"/>
                      <a:pt x="1207" y="2126"/>
                      <a:pt x="1210" y="2128"/>
                    </a:cubicBezTo>
                    <a:cubicBezTo>
                      <a:pt x="1214" y="2130"/>
                      <a:pt x="1218" y="2130"/>
                      <a:pt x="1222" y="2130"/>
                    </a:cubicBezTo>
                    <a:cubicBezTo>
                      <a:pt x="1227" y="2129"/>
                      <a:pt x="1232" y="2124"/>
                      <a:pt x="1232" y="2120"/>
                    </a:cubicBezTo>
                    <a:cubicBezTo>
                      <a:pt x="1232" y="2116"/>
                      <a:pt x="1231" y="2113"/>
                      <a:pt x="1231" y="2110"/>
                    </a:cubicBezTo>
                    <a:cubicBezTo>
                      <a:pt x="1231" y="2106"/>
                      <a:pt x="1232" y="2102"/>
                      <a:pt x="1232" y="2099"/>
                    </a:cubicBezTo>
                    <a:cubicBezTo>
                      <a:pt x="1232" y="2098"/>
                      <a:pt x="1232" y="2098"/>
                      <a:pt x="1232" y="2097"/>
                    </a:cubicBezTo>
                    <a:cubicBezTo>
                      <a:pt x="1232" y="2096"/>
                      <a:pt x="1231" y="2095"/>
                      <a:pt x="1231" y="2094"/>
                    </a:cubicBezTo>
                    <a:cubicBezTo>
                      <a:pt x="1230" y="2090"/>
                      <a:pt x="1232" y="2088"/>
                      <a:pt x="1235" y="2089"/>
                    </a:cubicBezTo>
                    <a:cubicBezTo>
                      <a:pt x="1247" y="2092"/>
                      <a:pt x="1259" y="2091"/>
                      <a:pt x="1271" y="2086"/>
                    </a:cubicBezTo>
                    <a:cubicBezTo>
                      <a:pt x="1274" y="2085"/>
                      <a:pt x="1277" y="2084"/>
                      <a:pt x="1280" y="2082"/>
                    </a:cubicBezTo>
                    <a:cubicBezTo>
                      <a:pt x="1285" y="2080"/>
                      <a:pt x="1290" y="2077"/>
                      <a:pt x="1291" y="2071"/>
                    </a:cubicBezTo>
                    <a:cubicBezTo>
                      <a:pt x="1292" y="2067"/>
                      <a:pt x="1294" y="2064"/>
                      <a:pt x="1295" y="2060"/>
                    </a:cubicBezTo>
                    <a:cubicBezTo>
                      <a:pt x="1296" y="2058"/>
                      <a:pt x="1297" y="2056"/>
                      <a:pt x="1297" y="2054"/>
                    </a:cubicBezTo>
                    <a:cubicBezTo>
                      <a:pt x="1298" y="2052"/>
                      <a:pt x="1296" y="2048"/>
                      <a:pt x="1294" y="2047"/>
                    </a:cubicBezTo>
                    <a:cubicBezTo>
                      <a:pt x="1293" y="2046"/>
                      <a:pt x="1291" y="2046"/>
                      <a:pt x="1290" y="2045"/>
                    </a:cubicBezTo>
                    <a:cubicBezTo>
                      <a:pt x="1288" y="2044"/>
                      <a:pt x="1288" y="2042"/>
                      <a:pt x="1288" y="2041"/>
                    </a:cubicBezTo>
                    <a:cubicBezTo>
                      <a:pt x="1288" y="2039"/>
                      <a:pt x="1288" y="2037"/>
                      <a:pt x="1289" y="2036"/>
                    </a:cubicBezTo>
                    <a:cubicBezTo>
                      <a:pt x="1290" y="2031"/>
                      <a:pt x="1288" y="2029"/>
                      <a:pt x="1285" y="2026"/>
                    </a:cubicBezTo>
                    <a:cubicBezTo>
                      <a:pt x="1282" y="2023"/>
                      <a:pt x="1277" y="2021"/>
                      <a:pt x="1274" y="2017"/>
                    </a:cubicBezTo>
                    <a:cubicBezTo>
                      <a:pt x="1274" y="2017"/>
                      <a:pt x="1273" y="2017"/>
                      <a:pt x="1273" y="2017"/>
                    </a:cubicBezTo>
                    <a:cubicBezTo>
                      <a:pt x="1273" y="2017"/>
                      <a:pt x="1273" y="2017"/>
                      <a:pt x="1273" y="2016"/>
                    </a:cubicBezTo>
                    <a:cubicBezTo>
                      <a:pt x="1273" y="2016"/>
                      <a:pt x="1273" y="2016"/>
                      <a:pt x="1272" y="2016"/>
                    </a:cubicBezTo>
                    <a:cubicBezTo>
                      <a:pt x="1273" y="2016"/>
                      <a:pt x="1273" y="2016"/>
                      <a:pt x="1273" y="2016"/>
                    </a:cubicBezTo>
                    <a:cubicBezTo>
                      <a:pt x="1273" y="2016"/>
                      <a:pt x="1273" y="2016"/>
                      <a:pt x="1273" y="2016"/>
                    </a:cubicBezTo>
                    <a:cubicBezTo>
                      <a:pt x="1273" y="2016"/>
                      <a:pt x="1273" y="2017"/>
                      <a:pt x="1274" y="2017"/>
                    </a:cubicBezTo>
                    <a:cubicBezTo>
                      <a:pt x="1274" y="2017"/>
                      <a:pt x="1274" y="2017"/>
                      <a:pt x="1274" y="2017"/>
                    </a:cubicBezTo>
                    <a:cubicBezTo>
                      <a:pt x="1282" y="2018"/>
                      <a:pt x="1290" y="2018"/>
                      <a:pt x="1297" y="2022"/>
                    </a:cubicBezTo>
                    <a:cubicBezTo>
                      <a:pt x="1298" y="2023"/>
                      <a:pt x="1300" y="2023"/>
                      <a:pt x="1302" y="2023"/>
                    </a:cubicBezTo>
                    <a:cubicBezTo>
                      <a:pt x="1305" y="2024"/>
                      <a:pt x="1308" y="2024"/>
                      <a:pt x="1312" y="2024"/>
                    </a:cubicBezTo>
                    <a:cubicBezTo>
                      <a:pt x="1320" y="2024"/>
                      <a:pt x="1327" y="2021"/>
                      <a:pt x="1331" y="2013"/>
                    </a:cubicBezTo>
                    <a:cubicBezTo>
                      <a:pt x="1333" y="2010"/>
                      <a:pt x="1334" y="2005"/>
                      <a:pt x="1338" y="2002"/>
                    </a:cubicBezTo>
                    <a:cubicBezTo>
                      <a:pt x="1342" y="1999"/>
                      <a:pt x="1344" y="1995"/>
                      <a:pt x="1345" y="1990"/>
                    </a:cubicBezTo>
                    <a:cubicBezTo>
                      <a:pt x="1347" y="1984"/>
                      <a:pt x="1348" y="1979"/>
                      <a:pt x="1349" y="1974"/>
                    </a:cubicBezTo>
                    <a:cubicBezTo>
                      <a:pt x="1350" y="1974"/>
                      <a:pt x="1350" y="1974"/>
                      <a:pt x="1350" y="1974"/>
                    </a:cubicBezTo>
                    <a:cubicBezTo>
                      <a:pt x="1350" y="1974"/>
                      <a:pt x="1350" y="1974"/>
                      <a:pt x="1350" y="1974"/>
                    </a:cubicBezTo>
                    <a:cubicBezTo>
                      <a:pt x="1350" y="1974"/>
                      <a:pt x="1350" y="1974"/>
                      <a:pt x="1349" y="1974"/>
                    </a:cubicBezTo>
                    <a:cubicBezTo>
                      <a:pt x="1348" y="1969"/>
                      <a:pt x="1349" y="1967"/>
                      <a:pt x="1352" y="1965"/>
                    </a:cubicBezTo>
                    <a:cubicBezTo>
                      <a:pt x="1353" y="1964"/>
                      <a:pt x="1355" y="1964"/>
                      <a:pt x="1356" y="1964"/>
                    </a:cubicBezTo>
                    <a:cubicBezTo>
                      <a:pt x="1357" y="1960"/>
                      <a:pt x="1358" y="1956"/>
                      <a:pt x="1361" y="1952"/>
                    </a:cubicBezTo>
                    <a:cubicBezTo>
                      <a:pt x="1361" y="1951"/>
                      <a:pt x="1362" y="1950"/>
                      <a:pt x="1363" y="1951"/>
                    </a:cubicBezTo>
                    <a:cubicBezTo>
                      <a:pt x="1364" y="1951"/>
                      <a:pt x="1365" y="1952"/>
                      <a:pt x="1365" y="1953"/>
                    </a:cubicBezTo>
                    <a:cubicBezTo>
                      <a:pt x="1366" y="1954"/>
                      <a:pt x="1366" y="1956"/>
                      <a:pt x="1366" y="1957"/>
                    </a:cubicBezTo>
                    <a:cubicBezTo>
                      <a:pt x="1369" y="1957"/>
                      <a:pt x="1371" y="1954"/>
                      <a:pt x="1372" y="1952"/>
                    </a:cubicBezTo>
                    <a:cubicBezTo>
                      <a:pt x="1376" y="1941"/>
                      <a:pt x="1381" y="1931"/>
                      <a:pt x="1388" y="1921"/>
                    </a:cubicBezTo>
                    <a:cubicBezTo>
                      <a:pt x="1392" y="1915"/>
                      <a:pt x="1395" y="1907"/>
                      <a:pt x="1391" y="1900"/>
                    </a:cubicBezTo>
                    <a:cubicBezTo>
                      <a:pt x="1390" y="1899"/>
                      <a:pt x="1390" y="1897"/>
                      <a:pt x="1390" y="1896"/>
                    </a:cubicBezTo>
                    <a:cubicBezTo>
                      <a:pt x="1388" y="1887"/>
                      <a:pt x="1390" y="1878"/>
                      <a:pt x="1398" y="1871"/>
                    </a:cubicBezTo>
                    <a:cubicBezTo>
                      <a:pt x="1402" y="1868"/>
                      <a:pt x="1405" y="1865"/>
                      <a:pt x="1408" y="1862"/>
                    </a:cubicBezTo>
                    <a:cubicBezTo>
                      <a:pt x="1413" y="1857"/>
                      <a:pt x="1419" y="1853"/>
                      <a:pt x="1426" y="1851"/>
                    </a:cubicBezTo>
                    <a:cubicBezTo>
                      <a:pt x="1430" y="1850"/>
                      <a:pt x="1433" y="1848"/>
                      <a:pt x="1436" y="1845"/>
                    </a:cubicBezTo>
                    <a:cubicBezTo>
                      <a:pt x="1438" y="1843"/>
                      <a:pt x="1441" y="1842"/>
                      <a:pt x="1442" y="1838"/>
                    </a:cubicBezTo>
                    <a:cubicBezTo>
                      <a:pt x="1442" y="1837"/>
                      <a:pt x="1444" y="1836"/>
                      <a:pt x="1444" y="1837"/>
                    </a:cubicBezTo>
                    <a:cubicBezTo>
                      <a:pt x="1448" y="1837"/>
                      <a:pt x="1451" y="1837"/>
                      <a:pt x="1454" y="1836"/>
                    </a:cubicBezTo>
                    <a:cubicBezTo>
                      <a:pt x="1457" y="1836"/>
                      <a:pt x="1461" y="1837"/>
                      <a:pt x="1464" y="1836"/>
                    </a:cubicBezTo>
                    <a:cubicBezTo>
                      <a:pt x="1470" y="1836"/>
                      <a:pt x="1476" y="1835"/>
                      <a:pt x="1480" y="1830"/>
                    </a:cubicBezTo>
                    <a:cubicBezTo>
                      <a:pt x="1482" y="1827"/>
                      <a:pt x="1485" y="1826"/>
                      <a:pt x="1488" y="1824"/>
                    </a:cubicBezTo>
                    <a:cubicBezTo>
                      <a:pt x="1490" y="1823"/>
                      <a:pt x="1491" y="1821"/>
                      <a:pt x="1490" y="1819"/>
                    </a:cubicBezTo>
                    <a:cubicBezTo>
                      <a:pt x="1490" y="1816"/>
                      <a:pt x="1490" y="1813"/>
                      <a:pt x="1491" y="1811"/>
                    </a:cubicBezTo>
                    <a:cubicBezTo>
                      <a:pt x="1495" y="1805"/>
                      <a:pt x="1497" y="1799"/>
                      <a:pt x="1501" y="1793"/>
                    </a:cubicBezTo>
                    <a:cubicBezTo>
                      <a:pt x="1504" y="1789"/>
                      <a:pt x="1505" y="1785"/>
                      <a:pt x="1505" y="1779"/>
                    </a:cubicBezTo>
                    <a:cubicBezTo>
                      <a:pt x="1504" y="1776"/>
                      <a:pt x="1504" y="1771"/>
                      <a:pt x="1506" y="1768"/>
                    </a:cubicBezTo>
                    <a:cubicBezTo>
                      <a:pt x="1511" y="1762"/>
                      <a:pt x="1512" y="1755"/>
                      <a:pt x="1512" y="1748"/>
                    </a:cubicBezTo>
                    <a:cubicBezTo>
                      <a:pt x="1512" y="1739"/>
                      <a:pt x="1512" y="1730"/>
                      <a:pt x="1512" y="1721"/>
                    </a:cubicBezTo>
                    <a:cubicBezTo>
                      <a:pt x="1512" y="1715"/>
                      <a:pt x="1512" y="1709"/>
                      <a:pt x="1512" y="1703"/>
                    </a:cubicBezTo>
                    <a:cubicBezTo>
                      <a:pt x="1512" y="1700"/>
                      <a:pt x="1513" y="1698"/>
                      <a:pt x="1515" y="1696"/>
                    </a:cubicBezTo>
                    <a:cubicBezTo>
                      <a:pt x="1523" y="1693"/>
                      <a:pt x="1527" y="1687"/>
                      <a:pt x="1530" y="1679"/>
                    </a:cubicBezTo>
                    <a:cubicBezTo>
                      <a:pt x="1530" y="1678"/>
                      <a:pt x="1531" y="1676"/>
                      <a:pt x="1532" y="1675"/>
                    </a:cubicBezTo>
                    <a:cubicBezTo>
                      <a:pt x="1534" y="1670"/>
                      <a:pt x="1537" y="1666"/>
                      <a:pt x="1541" y="1663"/>
                    </a:cubicBezTo>
                    <a:cubicBezTo>
                      <a:pt x="1545" y="1659"/>
                      <a:pt x="1550" y="1655"/>
                      <a:pt x="1554" y="1650"/>
                    </a:cubicBezTo>
                    <a:cubicBezTo>
                      <a:pt x="1558" y="1646"/>
                      <a:pt x="1561" y="1641"/>
                      <a:pt x="1563" y="1635"/>
                    </a:cubicBezTo>
                    <a:cubicBezTo>
                      <a:pt x="1565" y="1629"/>
                      <a:pt x="1567" y="1617"/>
                      <a:pt x="1566" y="1612"/>
                    </a:cubicBezTo>
                    <a:cubicBezTo>
                      <a:pt x="1563" y="1605"/>
                      <a:pt x="1561" y="1598"/>
                      <a:pt x="1558" y="1591"/>
                    </a:cubicBezTo>
                    <a:close/>
                    <a:moveTo>
                      <a:pt x="1306" y="672"/>
                    </a:moveTo>
                    <a:cubicBezTo>
                      <a:pt x="1306" y="672"/>
                      <a:pt x="1307" y="673"/>
                      <a:pt x="1306" y="673"/>
                    </a:cubicBezTo>
                    <a:cubicBezTo>
                      <a:pt x="1305" y="678"/>
                      <a:pt x="1301" y="678"/>
                      <a:pt x="1298" y="680"/>
                    </a:cubicBezTo>
                    <a:cubicBezTo>
                      <a:pt x="1297" y="679"/>
                      <a:pt x="1296" y="678"/>
                      <a:pt x="1297" y="678"/>
                    </a:cubicBezTo>
                    <a:cubicBezTo>
                      <a:pt x="1299" y="674"/>
                      <a:pt x="1302" y="673"/>
                      <a:pt x="1306" y="672"/>
                    </a:cubicBezTo>
                    <a:close/>
                    <a:moveTo>
                      <a:pt x="1235" y="694"/>
                    </a:moveTo>
                    <a:cubicBezTo>
                      <a:pt x="1235" y="693"/>
                      <a:pt x="1235" y="693"/>
                      <a:pt x="1235" y="693"/>
                    </a:cubicBezTo>
                    <a:cubicBezTo>
                      <a:pt x="1236" y="694"/>
                      <a:pt x="1236" y="694"/>
                      <a:pt x="1236" y="694"/>
                    </a:cubicBezTo>
                    <a:lnTo>
                      <a:pt x="1235" y="694"/>
                    </a:lnTo>
                    <a:close/>
                    <a:moveTo>
                      <a:pt x="1231" y="662"/>
                    </a:moveTo>
                    <a:cubicBezTo>
                      <a:pt x="1234" y="662"/>
                      <a:pt x="1236" y="663"/>
                      <a:pt x="1239" y="662"/>
                    </a:cubicBezTo>
                    <a:cubicBezTo>
                      <a:pt x="1244" y="659"/>
                      <a:pt x="1249" y="661"/>
                      <a:pt x="1255" y="663"/>
                    </a:cubicBezTo>
                    <a:cubicBezTo>
                      <a:pt x="1255" y="663"/>
                      <a:pt x="1255" y="664"/>
                      <a:pt x="1256" y="665"/>
                    </a:cubicBezTo>
                    <a:cubicBezTo>
                      <a:pt x="1256" y="666"/>
                      <a:pt x="1255" y="666"/>
                      <a:pt x="1255" y="666"/>
                    </a:cubicBezTo>
                    <a:cubicBezTo>
                      <a:pt x="1253" y="667"/>
                      <a:pt x="1251" y="668"/>
                      <a:pt x="1249" y="668"/>
                    </a:cubicBezTo>
                    <a:cubicBezTo>
                      <a:pt x="1244" y="666"/>
                      <a:pt x="1240" y="667"/>
                      <a:pt x="1236" y="667"/>
                    </a:cubicBezTo>
                    <a:cubicBezTo>
                      <a:pt x="1234" y="667"/>
                      <a:pt x="1233" y="666"/>
                      <a:pt x="1231" y="665"/>
                    </a:cubicBezTo>
                    <a:cubicBezTo>
                      <a:pt x="1231" y="665"/>
                      <a:pt x="1231" y="664"/>
                      <a:pt x="1231" y="664"/>
                    </a:cubicBezTo>
                    <a:cubicBezTo>
                      <a:pt x="1230" y="663"/>
                      <a:pt x="1231" y="662"/>
                      <a:pt x="1231" y="662"/>
                    </a:cubicBezTo>
                    <a:close/>
                    <a:moveTo>
                      <a:pt x="1227" y="690"/>
                    </a:moveTo>
                    <a:cubicBezTo>
                      <a:pt x="1227" y="691"/>
                      <a:pt x="1227" y="691"/>
                      <a:pt x="1227" y="691"/>
                    </a:cubicBezTo>
                    <a:cubicBezTo>
                      <a:pt x="1226" y="691"/>
                      <a:pt x="1226" y="691"/>
                      <a:pt x="1226" y="691"/>
                    </a:cubicBezTo>
                    <a:lnTo>
                      <a:pt x="1227" y="690"/>
                    </a:lnTo>
                    <a:close/>
                    <a:moveTo>
                      <a:pt x="1187" y="647"/>
                    </a:moveTo>
                    <a:cubicBezTo>
                      <a:pt x="1187" y="647"/>
                      <a:pt x="1188" y="647"/>
                      <a:pt x="1188" y="647"/>
                    </a:cubicBezTo>
                    <a:cubicBezTo>
                      <a:pt x="1188" y="648"/>
                      <a:pt x="1189" y="649"/>
                      <a:pt x="1189" y="650"/>
                    </a:cubicBezTo>
                    <a:cubicBezTo>
                      <a:pt x="1188" y="649"/>
                      <a:pt x="1188" y="648"/>
                      <a:pt x="1188" y="647"/>
                    </a:cubicBezTo>
                    <a:cubicBezTo>
                      <a:pt x="1187" y="648"/>
                      <a:pt x="1186" y="647"/>
                      <a:pt x="1187" y="647"/>
                    </a:cubicBezTo>
                    <a:close/>
                    <a:moveTo>
                      <a:pt x="1176" y="652"/>
                    </a:moveTo>
                    <a:cubicBezTo>
                      <a:pt x="1177" y="650"/>
                      <a:pt x="1178" y="649"/>
                      <a:pt x="1179" y="648"/>
                    </a:cubicBezTo>
                    <a:cubicBezTo>
                      <a:pt x="1180" y="649"/>
                      <a:pt x="1180" y="650"/>
                      <a:pt x="1180" y="651"/>
                    </a:cubicBezTo>
                    <a:cubicBezTo>
                      <a:pt x="1181" y="652"/>
                      <a:pt x="1181" y="653"/>
                      <a:pt x="1181" y="656"/>
                    </a:cubicBezTo>
                    <a:cubicBezTo>
                      <a:pt x="1181" y="656"/>
                      <a:pt x="1181" y="657"/>
                      <a:pt x="1180" y="659"/>
                    </a:cubicBezTo>
                    <a:cubicBezTo>
                      <a:pt x="1180" y="659"/>
                      <a:pt x="1180" y="659"/>
                      <a:pt x="1179" y="659"/>
                    </a:cubicBezTo>
                    <a:cubicBezTo>
                      <a:pt x="1176" y="658"/>
                      <a:pt x="1175" y="655"/>
                      <a:pt x="1176" y="652"/>
                    </a:cubicBezTo>
                    <a:close/>
                    <a:moveTo>
                      <a:pt x="1146" y="636"/>
                    </a:moveTo>
                    <a:cubicBezTo>
                      <a:pt x="1148" y="636"/>
                      <a:pt x="1148" y="636"/>
                      <a:pt x="1146" y="636"/>
                    </a:cubicBezTo>
                    <a:cubicBezTo>
                      <a:pt x="1145" y="636"/>
                      <a:pt x="1145" y="636"/>
                      <a:pt x="1145" y="636"/>
                    </a:cubicBezTo>
                    <a:cubicBezTo>
                      <a:pt x="1145" y="636"/>
                      <a:pt x="1146" y="635"/>
                      <a:pt x="1146" y="636"/>
                    </a:cubicBezTo>
                    <a:close/>
                    <a:moveTo>
                      <a:pt x="1120" y="714"/>
                    </a:moveTo>
                    <a:cubicBezTo>
                      <a:pt x="1120" y="714"/>
                      <a:pt x="1121" y="715"/>
                      <a:pt x="1121" y="715"/>
                    </a:cubicBezTo>
                    <a:cubicBezTo>
                      <a:pt x="1121" y="715"/>
                      <a:pt x="1121" y="716"/>
                      <a:pt x="1121" y="716"/>
                    </a:cubicBezTo>
                    <a:cubicBezTo>
                      <a:pt x="1119" y="717"/>
                      <a:pt x="1117" y="719"/>
                      <a:pt x="1114" y="720"/>
                    </a:cubicBezTo>
                    <a:cubicBezTo>
                      <a:pt x="1114" y="720"/>
                      <a:pt x="1114" y="719"/>
                      <a:pt x="1114" y="719"/>
                    </a:cubicBezTo>
                    <a:cubicBezTo>
                      <a:pt x="1115" y="716"/>
                      <a:pt x="1117" y="715"/>
                      <a:pt x="1120" y="714"/>
                    </a:cubicBezTo>
                    <a:close/>
                    <a:moveTo>
                      <a:pt x="1091" y="761"/>
                    </a:moveTo>
                    <a:cubicBezTo>
                      <a:pt x="1091" y="761"/>
                      <a:pt x="1092" y="761"/>
                      <a:pt x="1092" y="761"/>
                    </a:cubicBezTo>
                    <a:cubicBezTo>
                      <a:pt x="1092" y="761"/>
                      <a:pt x="1092" y="762"/>
                      <a:pt x="1092" y="762"/>
                    </a:cubicBezTo>
                    <a:cubicBezTo>
                      <a:pt x="1092" y="762"/>
                      <a:pt x="1091" y="762"/>
                      <a:pt x="1091" y="762"/>
                    </a:cubicBezTo>
                    <a:cubicBezTo>
                      <a:pt x="1091" y="762"/>
                      <a:pt x="1090" y="762"/>
                      <a:pt x="1090" y="761"/>
                    </a:cubicBezTo>
                    <a:cubicBezTo>
                      <a:pt x="1090" y="761"/>
                      <a:pt x="1091" y="761"/>
                      <a:pt x="1091" y="761"/>
                    </a:cubicBezTo>
                    <a:close/>
                    <a:moveTo>
                      <a:pt x="1025" y="362"/>
                    </a:moveTo>
                    <a:cubicBezTo>
                      <a:pt x="1025" y="362"/>
                      <a:pt x="1026" y="362"/>
                      <a:pt x="1026" y="363"/>
                    </a:cubicBezTo>
                    <a:cubicBezTo>
                      <a:pt x="1031" y="366"/>
                      <a:pt x="1033" y="371"/>
                      <a:pt x="1036" y="376"/>
                    </a:cubicBezTo>
                    <a:cubicBezTo>
                      <a:pt x="1036" y="376"/>
                      <a:pt x="1036" y="377"/>
                      <a:pt x="1036" y="377"/>
                    </a:cubicBezTo>
                    <a:cubicBezTo>
                      <a:pt x="1035" y="378"/>
                      <a:pt x="1035" y="378"/>
                      <a:pt x="1034" y="378"/>
                    </a:cubicBezTo>
                    <a:cubicBezTo>
                      <a:pt x="1033" y="377"/>
                      <a:pt x="1031" y="377"/>
                      <a:pt x="1030" y="376"/>
                    </a:cubicBezTo>
                    <a:cubicBezTo>
                      <a:pt x="1027" y="373"/>
                      <a:pt x="1025" y="369"/>
                      <a:pt x="1024" y="365"/>
                    </a:cubicBezTo>
                    <a:cubicBezTo>
                      <a:pt x="1023" y="364"/>
                      <a:pt x="1024" y="363"/>
                      <a:pt x="1025" y="362"/>
                    </a:cubicBezTo>
                    <a:close/>
                    <a:moveTo>
                      <a:pt x="938" y="389"/>
                    </a:moveTo>
                    <a:cubicBezTo>
                      <a:pt x="938" y="389"/>
                      <a:pt x="939" y="388"/>
                      <a:pt x="940" y="389"/>
                    </a:cubicBezTo>
                    <a:cubicBezTo>
                      <a:pt x="942" y="389"/>
                      <a:pt x="944" y="390"/>
                      <a:pt x="945" y="393"/>
                    </a:cubicBezTo>
                    <a:cubicBezTo>
                      <a:pt x="946" y="393"/>
                      <a:pt x="946" y="393"/>
                      <a:pt x="946" y="393"/>
                    </a:cubicBezTo>
                    <a:cubicBezTo>
                      <a:pt x="946" y="393"/>
                      <a:pt x="946" y="393"/>
                      <a:pt x="946" y="393"/>
                    </a:cubicBezTo>
                    <a:cubicBezTo>
                      <a:pt x="949" y="393"/>
                      <a:pt x="950" y="394"/>
                      <a:pt x="952" y="395"/>
                    </a:cubicBezTo>
                    <a:cubicBezTo>
                      <a:pt x="952" y="395"/>
                      <a:pt x="953" y="395"/>
                      <a:pt x="953" y="395"/>
                    </a:cubicBezTo>
                    <a:cubicBezTo>
                      <a:pt x="953" y="397"/>
                      <a:pt x="953" y="397"/>
                      <a:pt x="953" y="397"/>
                    </a:cubicBezTo>
                    <a:cubicBezTo>
                      <a:pt x="952" y="396"/>
                      <a:pt x="952" y="396"/>
                      <a:pt x="952" y="396"/>
                    </a:cubicBezTo>
                    <a:cubicBezTo>
                      <a:pt x="952" y="396"/>
                      <a:pt x="952" y="396"/>
                      <a:pt x="952" y="395"/>
                    </a:cubicBezTo>
                    <a:cubicBezTo>
                      <a:pt x="950" y="395"/>
                      <a:pt x="948" y="395"/>
                      <a:pt x="946" y="393"/>
                    </a:cubicBezTo>
                    <a:cubicBezTo>
                      <a:pt x="946" y="393"/>
                      <a:pt x="946" y="393"/>
                      <a:pt x="946" y="393"/>
                    </a:cubicBezTo>
                    <a:cubicBezTo>
                      <a:pt x="946" y="393"/>
                      <a:pt x="945" y="393"/>
                      <a:pt x="945" y="393"/>
                    </a:cubicBezTo>
                    <a:cubicBezTo>
                      <a:pt x="941" y="394"/>
                      <a:pt x="940" y="394"/>
                      <a:pt x="938" y="392"/>
                    </a:cubicBezTo>
                    <a:cubicBezTo>
                      <a:pt x="938" y="391"/>
                      <a:pt x="938" y="390"/>
                      <a:pt x="938" y="389"/>
                    </a:cubicBezTo>
                    <a:close/>
                    <a:moveTo>
                      <a:pt x="907" y="377"/>
                    </a:moveTo>
                    <a:cubicBezTo>
                      <a:pt x="907" y="377"/>
                      <a:pt x="907" y="378"/>
                      <a:pt x="908" y="378"/>
                    </a:cubicBezTo>
                    <a:cubicBezTo>
                      <a:pt x="907" y="378"/>
                      <a:pt x="907" y="379"/>
                      <a:pt x="907" y="378"/>
                    </a:cubicBezTo>
                    <a:cubicBezTo>
                      <a:pt x="905" y="378"/>
                      <a:pt x="905" y="377"/>
                      <a:pt x="907" y="377"/>
                    </a:cubicBezTo>
                    <a:close/>
                    <a:moveTo>
                      <a:pt x="1027" y="753"/>
                    </a:moveTo>
                    <a:cubicBezTo>
                      <a:pt x="1027" y="753"/>
                      <a:pt x="1028" y="753"/>
                      <a:pt x="1028" y="753"/>
                    </a:cubicBezTo>
                    <a:cubicBezTo>
                      <a:pt x="1028" y="753"/>
                      <a:pt x="1029" y="753"/>
                      <a:pt x="1029" y="754"/>
                    </a:cubicBezTo>
                    <a:cubicBezTo>
                      <a:pt x="1030" y="755"/>
                      <a:pt x="1029" y="755"/>
                      <a:pt x="1028" y="755"/>
                    </a:cubicBezTo>
                    <a:cubicBezTo>
                      <a:pt x="1027" y="755"/>
                      <a:pt x="1027" y="755"/>
                      <a:pt x="1027" y="754"/>
                    </a:cubicBezTo>
                    <a:cubicBezTo>
                      <a:pt x="1026" y="754"/>
                      <a:pt x="1027" y="754"/>
                      <a:pt x="1027" y="753"/>
                    </a:cubicBezTo>
                    <a:close/>
                    <a:moveTo>
                      <a:pt x="1016" y="851"/>
                    </a:moveTo>
                    <a:cubicBezTo>
                      <a:pt x="1016" y="850"/>
                      <a:pt x="1016" y="850"/>
                      <a:pt x="1017" y="850"/>
                    </a:cubicBezTo>
                    <a:cubicBezTo>
                      <a:pt x="1020" y="849"/>
                      <a:pt x="1022" y="847"/>
                      <a:pt x="1025" y="847"/>
                    </a:cubicBezTo>
                    <a:cubicBezTo>
                      <a:pt x="1030" y="846"/>
                      <a:pt x="1035" y="846"/>
                      <a:pt x="1041" y="846"/>
                    </a:cubicBezTo>
                    <a:cubicBezTo>
                      <a:pt x="1044" y="846"/>
                      <a:pt x="1047" y="845"/>
                      <a:pt x="1050" y="842"/>
                    </a:cubicBezTo>
                    <a:cubicBezTo>
                      <a:pt x="1050" y="842"/>
                      <a:pt x="1052" y="842"/>
                      <a:pt x="1053" y="841"/>
                    </a:cubicBezTo>
                    <a:cubicBezTo>
                      <a:pt x="1053" y="842"/>
                      <a:pt x="1054" y="842"/>
                      <a:pt x="1054" y="842"/>
                    </a:cubicBezTo>
                    <a:cubicBezTo>
                      <a:pt x="1056" y="846"/>
                      <a:pt x="1055" y="849"/>
                      <a:pt x="1053" y="852"/>
                    </a:cubicBezTo>
                    <a:cubicBezTo>
                      <a:pt x="1050" y="856"/>
                      <a:pt x="1045" y="859"/>
                      <a:pt x="1039" y="857"/>
                    </a:cubicBezTo>
                    <a:cubicBezTo>
                      <a:pt x="1032" y="854"/>
                      <a:pt x="1024" y="856"/>
                      <a:pt x="1017" y="856"/>
                    </a:cubicBezTo>
                    <a:cubicBezTo>
                      <a:pt x="1016" y="856"/>
                      <a:pt x="1015" y="854"/>
                      <a:pt x="1015" y="853"/>
                    </a:cubicBezTo>
                    <a:cubicBezTo>
                      <a:pt x="1014" y="853"/>
                      <a:pt x="1015" y="852"/>
                      <a:pt x="1016" y="851"/>
                    </a:cubicBezTo>
                    <a:close/>
                    <a:moveTo>
                      <a:pt x="1013" y="866"/>
                    </a:moveTo>
                    <a:cubicBezTo>
                      <a:pt x="1013" y="867"/>
                      <a:pt x="1013" y="868"/>
                      <a:pt x="1012" y="869"/>
                    </a:cubicBezTo>
                    <a:cubicBezTo>
                      <a:pt x="1006" y="872"/>
                      <a:pt x="1000" y="875"/>
                      <a:pt x="994" y="877"/>
                    </a:cubicBezTo>
                    <a:cubicBezTo>
                      <a:pt x="990" y="879"/>
                      <a:pt x="985" y="881"/>
                      <a:pt x="981" y="883"/>
                    </a:cubicBezTo>
                    <a:cubicBezTo>
                      <a:pt x="977" y="886"/>
                      <a:pt x="972" y="887"/>
                      <a:pt x="967" y="887"/>
                    </a:cubicBezTo>
                    <a:cubicBezTo>
                      <a:pt x="965" y="886"/>
                      <a:pt x="963" y="885"/>
                      <a:pt x="961" y="884"/>
                    </a:cubicBezTo>
                    <a:cubicBezTo>
                      <a:pt x="960" y="883"/>
                      <a:pt x="960" y="879"/>
                      <a:pt x="962" y="878"/>
                    </a:cubicBezTo>
                    <a:cubicBezTo>
                      <a:pt x="962" y="878"/>
                      <a:pt x="963" y="877"/>
                      <a:pt x="963" y="877"/>
                    </a:cubicBezTo>
                    <a:cubicBezTo>
                      <a:pt x="971" y="877"/>
                      <a:pt x="978" y="873"/>
                      <a:pt x="984" y="869"/>
                    </a:cubicBezTo>
                    <a:cubicBezTo>
                      <a:pt x="987" y="867"/>
                      <a:pt x="989" y="867"/>
                      <a:pt x="992" y="868"/>
                    </a:cubicBezTo>
                    <a:cubicBezTo>
                      <a:pt x="995" y="869"/>
                      <a:pt x="998" y="869"/>
                      <a:pt x="1001" y="867"/>
                    </a:cubicBezTo>
                    <a:cubicBezTo>
                      <a:pt x="1004" y="866"/>
                      <a:pt x="1007" y="865"/>
                      <a:pt x="1009" y="864"/>
                    </a:cubicBezTo>
                    <a:cubicBezTo>
                      <a:pt x="1010" y="864"/>
                      <a:pt x="1013" y="865"/>
                      <a:pt x="1013" y="866"/>
                    </a:cubicBezTo>
                    <a:close/>
                    <a:moveTo>
                      <a:pt x="966" y="798"/>
                    </a:moveTo>
                    <a:cubicBezTo>
                      <a:pt x="978" y="800"/>
                      <a:pt x="989" y="803"/>
                      <a:pt x="999" y="807"/>
                    </a:cubicBezTo>
                    <a:cubicBezTo>
                      <a:pt x="1001" y="807"/>
                      <a:pt x="1002" y="808"/>
                      <a:pt x="1003" y="810"/>
                    </a:cubicBezTo>
                    <a:cubicBezTo>
                      <a:pt x="1006" y="814"/>
                      <a:pt x="1008" y="818"/>
                      <a:pt x="1010" y="823"/>
                    </a:cubicBezTo>
                    <a:cubicBezTo>
                      <a:pt x="1011" y="825"/>
                      <a:pt x="1010" y="827"/>
                      <a:pt x="1009" y="829"/>
                    </a:cubicBezTo>
                    <a:cubicBezTo>
                      <a:pt x="1008" y="831"/>
                      <a:pt x="1006" y="831"/>
                      <a:pt x="1004" y="830"/>
                    </a:cubicBezTo>
                    <a:cubicBezTo>
                      <a:pt x="1001" y="829"/>
                      <a:pt x="999" y="825"/>
                      <a:pt x="996" y="823"/>
                    </a:cubicBezTo>
                    <a:cubicBezTo>
                      <a:pt x="995" y="822"/>
                      <a:pt x="994" y="822"/>
                      <a:pt x="993" y="822"/>
                    </a:cubicBezTo>
                    <a:cubicBezTo>
                      <a:pt x="993" y="822"/>
                      <a:pt x="992" y="823"/>
                      <a:pt x="992" y="824"/>
                    </a:cubicBezTo>
                    <a:cubicBezTo>
                      <a:pt x="992" y="825"/>
                      <a:pt x="992" y="827"/>
                      <a:pt x="992" y="828"/>
                    </a:cubicBezTo>
                    <a:cubicBezTo>
                      <a:pt x="987" y="835"/>
                      <a:pt x="985" y="843"/>
                      <a:pt x="983" y="851"/>
                    </a:cubicBezTo>
                    <a:cubicBezTo>
                      <a:pt x="982" y="852"/>
                      <a:pt x="981" y="853"/>
                      <a:pt x="980" y="853"/>
                    </a:cubicBezTo>
                    <a:cubicBezTo>
                      <a:pt x="979" y="854"/>
                      <a:pt x="977" y="854"/>
                      <a:pt x="976" y="852"/>
                    </a:cubicBezTo>
                    <a:cubicBezTo>
                      <a:pt x="976" y="849"/>
                      <a:pt x="975" y="846"/>
                      <a:pt x="975" y="843"/>
                    </a:cubicBezTo>
                    <a:cubicBezTo>
                      <a:pt x="974" y="840"/>
                      <a:pt x="971" y="839"/>
                      <a:pt x="968" y="840"/>
                    </a:cubicBezTo>
                    <a:cubicBezTo>
                      <a:pt x="967" y="840"/>
                      <a:pt x="965" y="841"/>
                      <a:pt x="964" y="842"/>
                    </a:cubicBezTo>
                    <a:cubicBezTo>
                      <a:pt x="963" y="843"/>
                      <a:pt x="962" y="843"/>
                      <a:pt x="961" y="842"/>
                    </a:cubicBezTo>
                    <a:cubicBezTo>
                      <a:pt x="961" y="842"/>
                      <a:pt x="961" y="841"/>
                      <a:pt x="961" y="841"/>
                    </a:cubicBezTo>
                    <a:cubicBezTo>
                      <a:pt x="963" y="839"/>
                      <a:pt x="964" y="837"/>
                      <a:pt x="966" y="834"/>
                    </a:cubicBezTo>
                    <a:cubicBezTo>
                      <a:pt x="969" y="830"/>
                      <a:pt x="970" y="825"/>
                      <a:pt x="968" y="820"/>
                    </a:cubicBezTo>
                    <a:cubicBezTo>
                      <a:pt x="967" y="818"/>
                      <a:pt x="966" y="816"/>
                      <a:pt x="964" y="815"/>
                    </a:cubicBezTo>
                    <a:cubicBezTo>
                      <a:pt x="962" y="813"/>
                      <a:pt x="959" y="811"/>
                      <a:pt x="956" y="809"/>
                    </a:cubicBezTo>
                    <a:cubicBezTo>
                      <a:pt x="955" y="808"/>
                      <a:pt x="954" y="807"/>
                      <a:pt x="953" y="806"/>
                    </a:cubicBezTo>
                    <a:cubicBezTo>
                      <a:pt x="953" y="806"/>
                      <a:pt x="953" y="806"/>
                      <a:pt x="953" y="806"/>
                    </a:cubicBezTo>
                    <a:cubicBezTo>
                      <a:pt x="953" y="806"/>
                      <a:pt x="953" y="806"/>
                      <a:pt x="953" y="806"/>
                    </a:cubicBezTo>
                    <a:cubicBezTo>
                      <a:pt x="950" y="808"/>
                      <a:pt x="947" y="811"/>
                      <a:pt x="945" y="814"/>
                    </a:cubicBezTo>
                    <a:cubicBezTo>
                      <a:pt x="944" y="816"/>
                      <a:pt x="942" y="818"/>
                      <a:pt x="939" y="818"/>
                    </a:cubicBezTo>
                    <a:cubicBezTo>
                      <a:pt x="935" y="818"/>
                      <a:pt x="933" y="821"/>
                      <a:pt x="931" y="824"/>
                    </a:cubicBezTo>
                    <a:cubicBezTo>
                      <a:pt x="926" y="833"/>
                      <a:pt x="922" y="843"/>
                      <a:pt x="923" y="853"/>
                    </a:cubicBezTo>
                    <a:cubicBezTo>
                      <a:pt x="923" y="864"/>
                      <a:pt x="918" y="871"/>
                      <a:pt x="910" y="877"/>
                    </a:cubicBezTo>
                    <a:cubicBezTo>
                      <a:pt x="908" y="878"/>
                      <a:pt x="904" y="877"/>
                      <a:pt x="904" y="874"/>
                    </a:cubicBezTo>
                    <a:cubicBezTo>
                      <a:pt x="902" y="865"/>
                      <a:pt x="902" y="855"/>
                      <a:pt x="907" y="847"/>
                    </a:cubicBezTo>
                    <a:cubicBezTo>
                      <a:pt x="910" y="842"/>
                      <a:pt x="911" y="836"/>
                      <a:pt x="913" y="830"/>
                    </a:cubicBezTo>
                    <a:cubicBezTo>
                      <a:pt x="914" y="827"/>
                      <a:pt x="914" y="825"/>
                      <a:pt x="913" y="822"/>
                    </a:cubicBezTo>
                    <a:cubicBezTo>
                      <a:pt x="912" y="821"/>
                      <a:pt x="913" y="820"/>
                      <a:pt x="913" y="819"/>
                    </a:cubicBezTo>
                    <a:cubicBezTo>
                      <a:pt x="913" y="818"/>
                      <a:pt x="913" y="818"/>
                      <a:pt x="914" y="817"/>
                    </a:cubicBezTo>
                    <a:cubicBezTo>
                      <a:pt x="927" y="803"/>
                      <a:pt x="924" y="805"/>
                      <a:pt x="943" y="802"/>
                    </a:cubicBezTo>
                    <a:cubicBezTo>
                      <a:pt x="947" y="801"/>
                      <a:pt x="950" y="803"/>
                      <a:pt x="953" y="806"/>
                    </a:cubicBezTo>
                    <a:cubicBezTo>
                      <a:pt x="953" y="806"/>
                      <a:pt x="953" y="806"/>
                      <a:pt x="953" y="805"/>
                    </a:cubicBezTo>
                    <a:cubicBezTo>
                      <a:pt x="953" y="806"/>
                      <a:pt x="953" y="806"/>
                      <a:pt x="953" y="806"/>
                    </a:cubicBezTo>
                    <a:cubicBezTo>
                      <a:pt x="956" y="805"/>
                      <a:pt x="959" y="804"/>
                      <a:pt x="962" y="803"/>
                    </a:cubicBezTo>
                    <a:cubicBezTo>
                      <a:pt x="963" y="803"/>
                      <a:pt x="963" y="801"/>
                      <a:pt x="964" y="800"/>
                    </a:cubicBezTo>
                    <a:cubicBezTo>
                      <a:pt x="965" y="800"/>
                      <a:pt x="966" y="798"/>
                      <a:pt x="966" y="798"/>
                    </a:cubicBezTo>
                    <a:close/>
                    <a:moveTo>
                      <a:pt x="963" y="654"/>
                    </a:moveTo>
                    <a:cubicBezTo>
                      <a:pt x="963" y="654"/>
                      <a:pt x="963" y="653"/>
                      <a:pt x="963" y="653"/>
                    </a:cubicBezTo>
                    <a:cubicBezTo>
                      <a:pt x="963" y="652"/>
                      <a:pt x="963" y="651"/>
                      <a:pt x="963" y="650"/>
                    </a:cubicBezTo>
                    <a:cubicBezTo>
                      <a:pt x="963" y="648"/>
                      <a:pt x="964" y="648"/>
                      <a:pt x="965" y="649"/>
                    </a:cubicBezTo>
                    <a:cubicBezTo>
                      <a:pt x="965" y="649"/>
                      <a:pt x="965" y="650"/>
                      <a:pt x="965" y="650"/>
                    </a:cubicBezTo>
                    <a:cubicBezTo>
                      <a:pt x="964" y="651"/>
                      <a:pt x="964" y="652"/>
                      <a:pt x="963" y="653"/>
                    </a:cubicBezTo>
                    <a:cubicBezTo>
                      <a:pt x="963" y="654"/>
                      <a:pt x="963" y="654"/>
                      <a:pt x="963" y="654"/>
                    </a:cubicBezTo>
                    <a:cubicBezTo>
                      <a:pt x="962" y="655"/>
                      <a:pt x="962" y="655"/>
                      <a:pt x="962" y="655"/>
                    </a:cubicBezTo>
                    <a:lnTo>
                      <a:pt x="963" y="654"/>
                    </a:lnTo>
                    <a:close/>
                    <a:moveTo>
                      <a:pt x="922" y="722"/>
                    </a:moveTo>
                    <a:cubicBezTo>
                      <a:pt x="922" y="722"/>
                      <a:pt x="923" y="722"/>
                      <a:pt x="923" y="722"/>
                    </a:cubicBezTo>
                    <a:cubicBezTo>
                      <a:pt x="924" y="723"/>
                      <a:pt x="925" y="723"/>
                      <a:pt x="925" y="724"/>
                    </a:cubicBezTo>
                    <a:cubicBezTo>
                      <a:pt x="926" y="726"/>
                      <a:pt x="926" y="729"/>
                      <a:pt x="924" y="731"/>
                    </a:cubicBezTo>
                    <a:cubicBezTo>
                      <a:pt x="924" y="731"/>
                      <a:pt x="924" y="732"/>
                      <a:pt x="923" y="732"/>
                    </a:cubicBezTo>
                    <a:cubicBezTo>
                      <a:pt x="922" y="732"/>
                      <a:pt x="921" y="732"/>
                      <a:pt x="921" y="731"/>
                    </a:cubicBezTo>
                    <a:cubicBezTo>
                      <a:pt x="919" y="727"/>
                      <a:pt x="919" y="725"/>
                      <a:pt x="922" y="722"/>
                    </a:cubicBezTo>
                    <a:close/>
                    <a:moveTo>
                      <a:pt x="906" y="698"/>
                    </a:moveTo>
                    <a:cubicBezTo>
                      <a:pt x="906" y="699"/>
                      <a:pt x="906" y="699"/>
                      <a:pt x="906" y="699"/>
                    </a:cubicBezTo>
                    <a:cubicBezTo>
                      <a:pt x="905" y="699"/>
                      <a:pt x="905" y="699"/>
                      <a:pt x="905" y="699"/>
                    </a:cubicBezTo>
                    <a:lnTo>
                      <a:pt x="906" y="698"/>
                    </a:lnTo>
                    <a:close/>
                    <a:moveTo>
                      <a:pt x="896" y="426"/>
                    </a:moveTo>
                    <a:cubicBezTo>
                      <a:pt x="897" y="425"/>
                      <a:pt x="898" y="425"/>
                      <a:pt x="899" y="425"/>
                    </a:cubicBezTo>
                    <a:cubicBezTo>
                      <a:pt x="900" y="425"/>
                      <a:pt x="901" y="426"/>
                      <a:pt x="901" y="427"/>
                    </a:cubicBezTo>
                    <a:cubicBezTo>
                      <a:pt x="902" y="428"/>
                      <a:pt x="902" y="430"/>
                      <a:pt x="902" y="431"/>
                    </a:cubicBezTo>
                    <a:cubicBezTo>
                      <a:pt x="901" y="433"/>
                      <a:pt x="900" y="433"/>
                      <a:pt x="899" y="432"/>
                    </a:cubicBezTo>
                    <a:cubicBezTo>
                      <a:pt x="898" y="431"/>
                      <a:pt x="897" y="430"/>
                      <a:pt x="896" y="429"/>
                    </a:cubicBezTo>
                    <a:cubicBezTo>
                      <a:pt x="895" y="428"/>
                      <a:pt x="896" y="427"/>
                      <a:pt x="896" y="426"/>
                    </a:cubicBezTo>
                    <a:close/>
                    <a:moveTo>
                      <a:pt x="885" y="415"/>
                    </a:moveTo>
                    <a:cubicBezTo>
                      <a:pt x="885" y="416"/>
                      <a:pt x="885" y="416"/>
                      <a:pt x="885" y="417"/>
                    </a:cubicBezTo>
                    <a:cubicBezTo>
                      <a:pt x="885" y="417"/>
                      <a:pt x="885" y="417"/>
                      <a:pt x="885" y="418"/>
                    </a:cubicBezTo>
                    <a:cubicBezTo>
                      <a:pt x="884" y="417"/>
                      <a:pt x="884" y="417"/>
                      <a:pt x="884" y="416"/>
                    </a:cubicBezTo>
                    <a:cubicBezTo>
                      <a:pt x="884" y="416"/>
                      <a:pt x="885" y="416"/>
                      <a:pt x="885" y="415"/>
                    </a:cubicBezTo>
                    <a:close/>
                    <a:moveTo>
                      <a:pt x="879" y="619"/>
                    </a:moveTo>
                    <a:cubicBezTo>
                      <a:pt x="880" y="619"/>
                      <a:pt x="880" y="619"/>
                      <a:pt x="881" y="619"/>
                    </a:cubicBezTo>
                    <a:cubicBezTo>
                      <a:pt x="881" y="620"/>
                      <a:pt x="880" y="620"/>
                      <a:pt x="880" y="620"/>
                    </a:cubicBezTo>
                    <a:cubicBezTo>
                      <a:pt x="880" y="620"/>
                      <a:pt x="879" y="620"/>
                      <a:pt x="879" y="620"/>
                    </a:cubicBezTo>
                    <a:cubicBezTo>
                      <a:pt x="879" y="619"/>
                      <a:pt x="879" y="619"/>
                      <a:pt x="879" y="619"/>
                    </a:cubicBezTo>
                    <a:close/>
                    <a:moveTo>
                      <a:pt x="873" y="710"/>
                    </a:moveTo>
                    <a:cubicBezTo>
                      <a:pt x="873" y="710"/>
                      <a:pt x="873" y="710"/>
                      <a:pt x="874" y="710"/>
                    </a:cubicBezTo>
                    <a:cubicBezTo>
                      <a:pt x="874" y="710"/>
                      <a:pt x="874" y="710"/>
                      <a:pt x="874" y="711"/>
                    </a:cubicBezTo>
                    <a:cubicBezTo>
                      <a:pt x="877" y="711"/>
                      <a:pt x="880" y="711"/>
                      <a:pt x="883" y="711"/>
                    </a:cubicBezTo>
                    <a:cubicBezTo>
                      <a:pt x="884" y="712"/>
                      <a:pt x="884" y="713"/>
                      <a:pt x="883" y="714"/>
                    </a:cubicBezTo>
                    <a:cubicBezTo>
                      <a:pt x="883" y="714"/>
                      <a:pt x="882" y="715"/>
                      <a:pt x="882" y="715"/>
                    </a:cubicBezTo>
                    <a:cubicBezTo>
                      <a:pt x="879" y="714"/>
                      <a:pt x="876" y="713"/>
                      <a:pt x="874" y="711"/>
                    </a:cubicBezTo>
                    <a:cubicBezTo>
                      <a:pt x="874" y="710"/>
                      <a:pt x="874" y="710"/>
                      <a:pt x="873" y="710"/>
                    </a:cubicBezTo>
                    <a:cubicBezTo>
                      <a:pt x="872" y="710"/>
                      <a:pt x="872" y="710"/>
                      <a:pt x="873" y="710"/>
                    </a:cubicBezTo>
                    <a:close/>
                    <a:moveTo>
                      <a:pt x="887" y="767"/>
                    </a:moveTo>
                    <a:cubicBezTo>
                      <a:pt x="893" y="765"/>
                      <a:pt x="900" y="763"/>
                      <a:pt x="906" y="758"/>
                    </a:cubicBezTo>
                    <a:cubicBezTo>
                      <a:pt x="911" y="754"/>
                      <a:pt x="918" y="754"/>
                      <a:pt x="923" y="749"/>
                    </a:cubicBezTo>
                    <a:cubicBezTo>
                      <a:pt x="925" y="747"/>
                      <a:pt x="927" y="747"/>
                      <a:pt x="930" y="748"/>
                    </a:cubicBezTo>
                    <a:cubicBezTo>
                      <a:pt x="931" y="748"/>
                      <a:pt x="933" y="749"/>
                      <a:pt x="934" y="749"/>
                    </a:cubicBezTo>
                    <a:cubicBezTo>
                      <a:pt x="940" y="751"/>
                      <a:pt x="944" y="753"/>
                      <a:pt x="945" y="760"/>
                    </a:cubicBezTo>
                    <a:cubicBezTo>
                      <a:pt x="946" y="763"/>
                      <a:pt x="949" y="766"/>
                      <a:pt x="952" y="766"/>
                    </a:cubicBezTo>
                    <a:cubicBezTo>
                      <a:pt x="956" y="767"/>
                      <a:pt x="957" y="769"/>
                      <a:pt x="957" y="773"/>
                    </a:cubicBezTo>
                    <a:cubicBezTo>
                      <a:pt x="957" y="778"/>
                      <a:pt x="958" y="783"/>
                      <a:pt x="959" y="788"/>
                    </a:cubicBezTo>
                    <a:cubicBezTo>
                      <a:pt x="959" y="790"/>
                      <a:pt x="956" y="792"/>
                      <a:pt x="954" y="790"/>
                    </a:cubicBezTo>
                    <a:cubicBezTo>
                      <a:pt x="952" y="789"/>
                      <a:pt x="950" y="788"/>
                      <a:pt x="948" y="788"/>
                    </a:cubicBezTo>
                    <a:cubicBezTo>
                      <a:pt x="944" y="789"/>
                      <a:pt x="939" y="789"/>
                      <a:pt x="935" y="790"/>
                    </a:cubicBezTo>
                    <a:cubicBezTo>
                      <a:pt x="929" y="791"/>
                      <a:pt x="925" y="790"/>
                      <a:pt x="922" y="785"/>
                    </a:cubicBezTo>
                    <a:cubicBezTo>
                      <a:pt x="921" y="784"/>
                      <a:pt x="920" y="784"/>
                      <a:pt x="919" y="783"/>
                    </a:cubicBezTo>
                    <a:cubicBezTo>
                      <a:pt x="918" y="782"/>
                      <a:pt x="916" y="782"/>
                      <a:pt x="916" y="780"/>
                    </a:cubicBezTo>
                    <a:cubicBezTo>
                      <a:pt x="917" y="779"/>
                      <a:pt x="918" y="778"/>
                      <a:pt x="919" y="776"/>
                    </a:cubicBezTo>
                    <a:cubicBezTo>
                      <a:pt x="920" y="775"/>
                      <a:pt x="920" y="774"/>
                      <a:pt x="919" y="774"/>
                    </a:cubicBezTo>
                    <a:cubicBezTo>
                      <a:pt x="918" y="773"/>
                      <a:pt x="918" y="773"/>
                      <a:pt x="917" y="773"/>
                    </a:cubicBezTo>
                    <a:cubicBezTo>
                      <a:pt x="916" y="773"/>
                      <a:pt x="915" y="773"/>
                      <a:pt x="914" y="773"/>
                    </a:cubicBezTo>
                    <a:cubicBezTo>
                      <a:pt x="913" y="773"/>
                      <a:pt x="912" y="774"/>
                      <a:pt x="911" y="775"/>
                    </a:cubicBezTo>
                    <a:cubicBezTo>
                      <a:pt x="905" y="779"/>
                      <a:pt x="898" y="782"/>
                      <a:pt x="890" y="784"/>
                    </a:cubicBezTo>
                    <a:cubicBezTo>
                      <a:pt x="886" y="786"/>
                      <a:pt x="882" y="787"/>
                      <a:pt x="879" y="782"/>
                    </a:cubicBezTo>
                    <a:cubicBezTo>
                      <a:pt x="877" y="779"/>
                      <a:pt x="873" y="780"/>
                      <a:pt x="870" y="780"/>
                    </a:cubicBezTo>
                    <a:cubicBezTo>
                      <a:pt x="870" y="780"/>
                      <a:pt x="870" y="780"/>
                      <a:pt x="870" y="780"/>
                    </a:cubicBezTo>
                    <a:cubicBezTo>
                      <a:pt x="870" y="780"/>
                      <a:pt x="870" y="780"/>
                      <a:pt x="869" y="780"/>
                    </a:cubicBezTo>
                    <a:cubicBezTo>
                      <a:pt x="869" y="780"/>
                      <a:pt x="869" y="781"/>
                      <a:pt x="869" y="781"/>
                    </a:cubicBezTo>
                    <a:cubicBezTo>
                      <a:pt x="869" y="781"/>
                      <a:pt x="869" y="780"/>
                      <a:pt x="869" y="780"/>
                    </a:cubicBezTo>
                    <a:cubicBezTo>
                      <a:pt x="869" y="780"/>
                      <a:pt x="869" y="780"/>
                      <a:pt x="869" y="780"/>
                    </a:cubicBezTo>
                    <a:cubicBezTo>
                      <a:pt x="870" y="780"/>
                      <a:pt x="870" y="780"/>
                      <a:pt x="870" y="780"/>
                    </a:cubicBezTo>
                    <a:cubicBezTo>
                      <a:pt x="870" y="780"/>
                      <a:pt x="870" y="780"/>
                      <a:pt x="870" y="780"/>
                    </a:cubicBezTo>
                    <a:cubicBezTo>
                      <a:pt x="874" y="773"/>
                      <a:pt x="880" y="770"/>
                      <a:pt x="887" y="767"/>
                    </a:cubicBezTo>
                    <a:close/>
                    <a:moveTo>
                      <a:pt x="869" y="639"/>
                    </a:moveTo>
                    <a:cubicBezTo>
                      <a:pt x="867" y="639"/>
                      <a:pt x="867" y="638"/>
                      <a:pt x="868" y="637"/>
                    </a:cubicBezTo>
                    <a:cubicBezTo>
                      <a:pt x="868" y="637"/>
                      <a:pt x="869" y="637"/>
                      <a:pt x="869" y="637"/>
                    </a:cubicBezTo>
                    <a:cubicBezTo>
                      <a:pt x="869" y="638"/>
                      <a:pt x="870" y="638"/>
                      <a:pt x="870" y="639"/>
                    </a:cubicBezTo>
                    <a:cubicBezTo>
                      <a:pt x="870" y="639"/>
                      <a:pt x="869" y="640"/>
                      <a:pt x="869" y="639"/>
                    </a:cubicBezTo>
                    <a:close/>
                    <a:moveTo>
                      <a:pt x="861" y="404"/>
                    </a:moveTo>
                    <a:cubicBezTo>
                      <a:pt x="863" y="403"/>
                      <a:pt x="865" y="403"/>
                      <a:pt x="867" y="403"/>
                    </a:cubicBezTo>
                    <a:cubicBezTo>
                      <a:pt x="868" y="403"/>
                      <a:pt x="869" y="404"/>
                      <a:pt x="870" y="405"/>
                    </a:cubicBezTo>
                    <a:cubicBezTo>
                      <a:pt x="866" y="408"/>
                      <a:pt x="867" y="413"/>
                      <a:pt x="866" y="417"/>
                    </a:cubicBezTo>
                    <a:cubicBezTo>
                      <a:pt x="864" y="420"/>
                      <a:pt x="862" y="420"/>
                      <a:pt x="859" y="418"/>
                    </a:cubicBezTo>
                    <a:cubicBezTo>
                      <a:pt x="853" y="413"/>
                      <a:pt x="854" y="408"/>
                      <a:pt x="861" y="404"/>
                    </a:cubicBezTo>
                    <a:close/>
                    <a:moveTo>
                      <a:pt x="857" y="485"/>
                    </a:moveTo>
                    <a:cubicBezTo>
                      <a:pt x="857" y="485"/>
                      <a:pt x="857" y="484"/>
                      <a:pt x="857" y="484"/>
                    </a:cubicBezTo>
                    <a:cubicBezTo>
                      <a:pt x="857" y="483"/>
                      <a:pt x="858" y="483"/>
                      <a:pt x="858" y="482"/>
                    </a:cubicBezTo>
                    <a:cubicBezTo>
                      <a:pt x="858" y="482"/>
                      <a:pt x="858" y="482"/>
                      <a:pt x="859" y="483"/>
                    </a:cubicBezTo>
                    <a:cubicBezTo>
                      <a:pt x="858" y="483"/>
                      <a:pt x="858" y="484"/>
                      <a:pt x="857" y="484"/>
                    </a:cubicBezTo>
                    <a:cubicBezTo>
                      <a:pt x="857" y="484"/>
                      <a:pt x="857" y="485"/>
                      <a:pt x="857" y="485"/>
                    </a:cubicBezTo>
                    <a:cubicBezTo>
                      <a:pt x="856" y="486"/>
                      <a:pt x="854" y="488"/>
                      <a:pt x="853" y="489"/>
                    </a:cubicBezTo>
                    <a:cubicBezTo>
                      <a:pt x="853" y="489"/>
                      <a:pt x="853" y="490"/>
                      <a:pt x="853" y="490"/>
                    </a:cubicBezTo>
                    <a:cubicBezTo>
                      <a:pt x="853" y="489"/>
                      <a:pt x="853" y="489"/>
                      <a:pt x="853" y="489"/>
                    </a:cubicBezTo>
                    <a:cubicBezTo>
                      <a:pt x="854" y="487"/>
                      <a:pt x="855" y="486"/>
                      <a:pt x="857" y="485"/>
                    </a:cubicBezTo>
                    <a:close/>
                    <a:moveTo>
                      <a:pt x="853" y="430"/>
                    </a:moveTo>
                    <a:cubicBezTo>
                      <a:pt x="853" y="431"/>
                      <a:pt x="853" y="431"/>
                      <a:pt x="853" y="431"/>
                    </a:cubicBezTo>
                    <a:cubicBezTo>
                      <a:pt x="852" y="431"/>
                      <a:pt x="852" y="431"/>
                      <a:pt x="852" y="431"/>
                    </a:cubicBezTo>
                    <a:lnTo>
                      <a:pt x="853" y="430"/>
                    </a:lnTo>
                    <a:close/>
                    <a:moveTo>
                      <a:pt x="845" y="557"/>
                    </a:moveTo>
                    <a:cubicBezTo>
                      <a:pt x="846" y="559"/>
                      <a:pt x="846" y="559"/>
                      <a:pt x="846" y="559"/>
                    </a:cubicBezTo>
                    <a:cubicBezTo>
                      <a:pt x="845" y="559"/>
                      <a:pt x="845" y="559"/>
                      <a:pt x="845" y="559"/>
                    </a:cubicBezTo>
                    <a:lnTo>
                      <a:pt x="845" y="557"/>
                    </a:lnTo>
                    <a:close/>
                    <a:moveTo>
                      <a:pt x="840" y="734"/>
                    </a:moveTo>
                    <a:cubicBezTo>
                      <a:pt x="841" y="732"/>
                      <a:pt x="841" y="729"/>
                      <a:pt x="843" y="727"/>
                    </a:cubicBezTo>
                    <a:cubicBezTo>
                      <a:pt x="843" y="727"/>
                      <a:pt x="843" y="727"/>
                      <a:pt x="843" y="727"/>
                    </a:cubicBezTo>
                    <a:cubicBezTo>
                      <a:pt x="843" y="726"/>
                      <a:pt x="844" y="726"/>
                      <a:pt x="844" y="726"/>
                    </a:cubicBezTo>
                    <a:cubicBezTo>
                      <a:pt x="844" y="726"/>
                      <a:pt x="844" y="727"/>
                      <a:pt x="844" y="727"/>
                    </a:cubicBezTo>
                    <a:cubicBezTo>
                      <a:pt x="843" y="727"/>
                      <a:pt x="843" y="727"/>
                      <a:pt x="843" y="727"/>
                    </a:cubicBezTo>
                    <a:cubicBezTo>
                      <a:pt x="844" y="729"/>
                      <a:pt x="844" y="731"/>
                      <a:pt x="845" y="733"/>
                    </a:cubicBezTo>
                    <a:cubicBezTo>
                      <a:pt x="845" y="733"/>
                      <a:pt x="845" y="734"/>
                      <a:pt x="845" y="734"/>
                    </a:cubicBezTo>
                    <a:cubicBezTo>
                      <a:pt x="844" y="735"/>
                      <a:pt x="843" y="736"/>
                      <a:pt x="842" y="736"/>
                    </a:cubicBezTo>
                    <a:cubicBezTo>
                      <a:pt x="842" y="736"/>
                      <a:pt x="841" y="736"/>
                      <a:pt x="841" y="736"/>
                    </a:cubicBezTo>
                    <a:cubicBezTo>
                      <a:pt x="840" y="736"/>
                      <a:pt x="839" y="735"/>
                      <a:pt x="840" y="734"/>
                    </a:cubicBezTo>
                    <a:close/>
                    <a:moveTo>
                      <a:pt x="837" y="616"/>
                    </a:moveTo>
                    <a:cubicBezTo>
                      <a:pt x="838" y="616"/>
                      <a:pt x="838" y="616"/>
                      <a:pt x="838" y="616"/>
                    </a:cubicBezTo>
                    <a:cubicBezTo>
                      <a:pt x="837" y="617"/>
                      <a:pt x="837" y="617"/>
                      <a:pt x="837" y="617"/>
                    </a:cubicBezTo>
                    <a:lnTo>
                      <a:pt x="837" y="616"/>
                    </a:lnTo>
                    <a:close/>
                    <a:moveTo>
                      <a:pt x="832" y="564"/>
                    </a:moveTo>
                    <a:cubicBezTo>
                      <a:pt x="833" y="563"/>
                      <a:pt x="834" y="564"/>
                      <a:pt x="834" y="565"/>
                    </a:cubicBezTo>
                    <a:cubicBezTo>
                      <a:pt x="834" y="566"/>
                      <a:pt x="834" y="567"/>
                      <a:pt x="832" y="567"/>
                    </a:cubicBezTo>
                    <a:cubicBezTo>
                      <a:pt x="831" y="567"/>
                      <a:pt x="831" y="566"/>
                      <a:pt x="830" y="566"/>
                    </a:cubicBezTo>
                    <a:cubicBezTo>
                      <a:pt x="830" y="565"/>
                      <a:pt x="831" y="564"/>
                      <a:pt x="832" y="564"/>
                    </a:cubicBezTo>
                    <a:close/>
                    <a:moveTo>
                      <a:pt x="830" y="689"/>
                    </a:moveTo>
                    <a:cubicBezTo>
                      <a:pt x="830" y="695"/>
                      <a:pt x="829" y="700"/>
                      <a:pt x="824" y="703"/>
                    </a:cubicBezTo>
                    <a:cubicBezTo>
                      <a:pt x="824" y="704"/>
                      <a:pt x="824" y="704"/>
                      <a:pt x="824" y="704"/>
                    </a:cubicBezTo>
                    <a:cubicBezTo>
                      <a:pt x="823" y="704"/>
                      <a:pt x="823" y="704"/>
                      <a:pt x="823" y="704"/>
                    </a:cubicBezTo>
                    <a:cubicBezTo>
                      <a:pt x="824" y="704"/>
                      <a:pt x="824" y="704"/>
                      <a:pt x="824" y="704"/>
                    </a:cubicBezTo>
                    <a:cubicBezTo>
                      <a:pt x="824" y="704"/>
                      <a:pt x="824" y="703"/>
                      <a:pt x="824" y="703"/>
                    </a:cubicBezTo>
                    <a:cubicBezTo>
                      <a:pt x="823" y="698"/>
                      <a:pt x="825" y="693"/>
                      <a:pt x="828" y="688"/>
                    </a:cubicBezTo>
                    <a:cubicBezTo>
                      <a:pt x="828" y="688"/>
                      <a:pt x="829" y="688"/>
                      <a:pt x="829" y="688"/>
                    </a:cubicBezTo>
                    <a:cubicBezTo>
                      <a:pt x="829" y="688"/>
                      <a:pt x="830" y="689"/>
                      <a:pt x="830" y="689"/>
                    </a:cubicBezTo>
                    <a:close/>
                    <a:moveTo>
                      <a:pt x="828" y="623"/>
                    </a:moveTo>
                    <a:cubicBezTo>
                      <a:pt x="828" y="623"/>
                      <a:pt x="828" y="623"/>
                      <a:pt x="829" y="623"/>
                    </a:cubicBezTo>
                    <a:cubicBezTo>
                      <a:pt x="829" y="624"/>
                      <a:pt x="828" y="624"/>
                      <a:pt x="828" y="625"/>
                    </a:cubicBezTo>
                    <a:cubicBezTo>
                      <a:pt x="828" y="625"/>
                      <a:pt x="827" y="625"/>
                      <a:pt x="827" y="624"/>
                    </a:cubicBezTo>
                    <a:cubicBezTo>
                      <a:pt x="826" y="623"/>
                      <a:pt x="826" y="623"/>
                      <a:pt x="828" y="623"/>
                    </a:cubicBezTo>
                    <a:close/>
                    <a:moveTo>
                      <a:pt x="816" y="636"/>
                    </a:moveTo>
                    <a:cubicBezTo>
                      <a:pt x="817" y="636"/>
                      <a:pt x="819" y="636"/>
                      <a:pt x="819" y="636"/>
                    </a:cubicBezTo>
                    <a:cubicBezTo>
                      <a:pt x="823" y="637"/>
                      <a:pt x="826" y="638"/>
                      <a:pt x="827" y="642"/>
                    </a:cubicBezTo>
                    <a:cubicBezTo>
                      <a:pt x="828" y="645"/>
                      <a:pt x="829" y="649"/>
                      <a:pt x="828" y="653"/>
                    </a:cubicBezTo>
                    <a:cubicBezTo>
                      <a:pt x="828" y="658"/>
                      <a:pt x="828" y="664"/>
                      <a:pt x="827" y="668"/>
                    </a:cubicBezTo>
                    <a:cubicBezTo>
                      <a:pt x="828" y="671"/>
                      <a:pt x="829" y="672"/>
                      <a:pt x="829" y="674"/>
                    </a:cubicBezTo>
                    <a:cubicBezTo>
                      <a:pt x="829" y="675"/>
                      <a:pt x="829" y="678"/>
                      <a:pt x="828" y="678"/>
                    </a:cubicBezTo>
                    <a:cubicBezTo>
                      <a:pt x="826" y="679"/>
                      <a:pt x="825" y="677"/>
                      <a:pt x="824" y="676"/>
                    </a:cubicBezTo>
                    <a:cubicBezTo>
                      <a:pt x="824" y="675"/>
                      <a:pt x="822" y="673"/>
                      <a:pt x="821" y="673"/>
                    </a:cubicBezTo>
                    <a:cubicBezTo>
                      <a:pt x="818" y="672"/>
                      <a:pt x="817" y="670"/>
                      <a:pt x="816" y="667"/>
                    </a:cubicBezTo>
                    <a:cubicBezTo>
                      <a:pt x="815" y="666"/>
                      <a:pt x="815" y="664"/>
                      <a:pt x="815" y="663"/>
                    </a:cubicBezTo>
                    <a:cubicBezTo>
                      <a:pt x="814" y="658"/>
                      <a:pt x="812" y="654"/>
                      <a:pt x="815" y="650"/>
                    </a:cubicBezTo>
                    <a:cubicBezTo>
                      <a:pt x="814" y="648"/>
                      <a:pt x="813" y="646"/>
                      <a:pt x="812" y="645"/>
                    </a:cubicBezTo>
                    <a:cubicBezTo>
                      <a:pt x="813" y="642"/>
                      <a:pt x="815" y="639"/>
                      <a:pt x="816" y="636"/>
                    </a:cubicBezTo>
                    <a:close/>
                    <a:moveTo>
                      <a:pt x="798" y="659"/>
                    </a:moveTo>
                    <a:cubicBezTo>
                      <a:pt x="797" y="662"/>
                      <a:pt x="795" y="664"/>
                      <a:pt x="794" y="666"/>
                    </a:cubicBezTo>
                    <a:cubicBezTo>
                      <a:pt x="793" y="667"/>
                      <a:pt x="792" y="668"/>
                      <a:pt x="792" y="667"/>
                    </a:cubicBezTo>
                    <a:cubicBezTo>
                      <a:pt x="791" y="666"/>
                      <a:pt x="791" y="666"/>
                      <a:pt x="791" y="665"/>
                    </a:cubicBezTo>
                    <a:cubicBezTo>
                      <a:pt x="791" y="665"/>
                      <a:pt x="791" y="664"/>
                      <a:pt x="792" y="664"/>
                    </a:cubicBezTo>
                    <a:cubicBezTo>
                      <a:pt x="793" y="661"/>
                      <a:pt x="795" y="658"/>
                      <a:pt x="794" y="654"/>
                    </a:cubicBezTo>
                    <a:cubicBezTo>
                      <a:pt x="793" y="650"/>
                      <a:pt x="789" y="651"/>
                      <a:pt x="786" y="649"/>
                    </a:cubicBezTo>
                    <a:cubicBezTo>
                      <a:pt x="786" y="649"/>
                      <a:pt x="786" y="648"/>
                      <a:pt x="786" y="648"/>
                    </a:cubicBezTo>
                    <a:cubicBezTo>
                      <a:pt x="786" y="647"/>
                      <a:pt x="787" y="646"/>
                      <a:pt x="788" y="646"/>
                    </a:cubicBezTo>
                    <a:cubicBezTo>
                      <a:pt x="789" y="646"/>
                      <a:pt x="790" y="646"/>
                      <a:pt x="791" y="647"/>
                    </a:cubicBezTo>
                    <a:cubicBezTo>
                      <a:pt x="793" y="647"/>
                      <a:pt x="795" y="647"/>
                      <a:pt x="797" y="648"/>
                    </a:cubicBezTo>
                    <a:cubicBezTo>
                      <a:pt x="797" y="647"/>
                      <a:pt x="797" y="647"/>
                      <a:pt x="797" y="647"/>
                    </a:cubicBezTo>
                    <a:cubicBezTo>
                      <a:pt x="797" y="647"/>
                      <a:pt x="797" y="647"/>
                      <a:pt x="797" y="647"/>
                    </a:cubicBezTo>
                    <a:cubicBezTo>
                      <a:pt x="795" y="645"/>
                      <a:pt x="794" y="642"/>
                      <a:pt x="792" y="639"/>
                    </a:cubicBezTo>
                    <a:cubicBezTo>
                      <a:pt x="790" y="635"/>
                      <a:pt x="790" y="631"/>
                      <a:pt x="792" y="627"/>
                    </a:cubicBezTo>
                    <a:cubicBezTo>
                      <a:pt x="792" y="625"/>
                      <a:pt x="794" y="624"/>
                      <a:pt x="795" y="624"/>
                    </a:cubicBezTo>
                    <a:cubicBezTo>
                      <a:pt x="796" y="623"/>
                      <a:pt x="798" y="624"/>
                      <a:pt x="799" y="625"/>
                    </a:cubicBezTo>
                    <a:cubicBezTo>
                      <a:pt x="801" y="627"/>
                      <a:pt x="802" y="629"/>
                      <a:pt x="804" y="632"/>
                    </a:cubicBezTo>
                    <a:cubicBezTo>
                      <a:pt x="804" y="632"/>
                      <a:pt x="804" y="631"/>
                      <a:pt x="804" y="631"/>
                    </a:cubicBezTo>
                    <a:cubicBezTo>
                      <a:pt x="804" y="631"/>
                      <a:pt x="804" y="631"/>
                      <a:pt x="804" y="631"/>
                    </a:cubicBezTo>
                    <a:cubicBezTo>
                      <a:pt x="804" y="632"/>
                      <a:pt x="804" y="632"/>
                      <a:pt x="804" y="632"/>
                    </a:cubicBezTo>
                    <a:cubicBezTo>
                      <a:pt x="804" y="632"/>
                      <a:pt x="804" y="632"/>
                      <a:pt x="804" y="632"/>
                    </a:cubicBezTo>
                    <a:cubicBezTo>
                      <a:pt x="800" y="636"/>
                      <a:pt x="800" y="639"/>
                      <a:pt x="804" y="643"/>
                    </a:cubicBezTo>
                    <a:cubicBezTo>
                      <a:pt x="805" y="644"/>
                      <a:pt x="804" y="646"/>
                      <a:pt x="803" y="646"/>
                    </a:cubicBezTo>
                    <a:cubicBezTo>
                      <a:pt x="801" y="646"/>
                      <a:pt x="799" y="647"/>
                      <a:pt x="797" y="647"/>
                    </a:cubicBezTo>
                    <a:cubicBezTo>
                      <a:pt x="797" y="647"/>
                      <a:pt x="797" y="647"/>
                      <a:pt x="797" y="648"/>
                    </a:cubicBezTo>
                    <a:cubicBezTo>
                      <a:pt x="797" y="648"/>
                      <a:pt x="797" y="648"/>
                      <a:pt x="797" y="648"/>
                    </a:cubicBezTo>
                    <a:cubicBezTo>
                      <a:pt x="798" y="649"/>
                      <a:pt x="799" y="651"/>
                      <a:pt x="799" y="653"/>
                    </a:cubicBezTo>
                    <a:cubicBezTo>
                      <a:pt x="799" y="655"/>
                      <a:pt x="799" y="658"/>
                      <a:pt x="798" y="659"/>
                    </a:cubicBezTo>
                    <a:close/>
                    <a:moveTo>
                      <a:pt x="806" y="704"/>
                    </a:moveTo>
                    <a:cubicBezTo>
                      <a:pt x="806" y="704"/>
                      <a:pt x="805" y="705"/>
                      <a:pt x="805" y="705"/>
                    </a:cubicBezTo>
                    <a:cubicBezTo>
                      <a:pt x="804" y="705"/>
                      <a:pt x="802" y="705"/>
                      <a:pt x="802" y="705"/>
                    </a:cubicBezTo>
                    <a:cubicBezTo>
                      <a:pt x="801" y="701"/>
                      <a:pt x="800" y="698"/>
                      <a:pt x="800" y="694"/>
                    </a:cubicBezTo>
                    <a:cubicBezTo>
                      <a:pt x="799" y="693"/>
                      <a:pt x="800" y="692"/>
                      <a:pt x="801" y="691"/>
                    </a:cubicBezTo>
                    <a:cubicBezTo>
                      <a:pt x="801" y="691"/>
                      <a:pt x="801" y="691"/>
                      <a:pt x="801" y="691"/>
                    </a:cubicBezTo>
                    <a:cubicBezTo>
                      <a:pt x="801" y="690"/>
                      <a:pt x="801" y="689"/>
                      <a:pt x="801" y="689"/>
                    </a:cubicBezTo>
                    <a:cubicBezTo>
                      <a:pt x="801" y="688"/>
                      <a:pt x="801" y="688"/>
                      <a:pt x="801" y="688"/>
                    </a:cubicBezTo>
                    <a:cubicBezTo>
                      <a:pt x="801" y="688"/>
                      <a:pt x="802" y="688"/>
                      <a:pt x="802" y="687"/>
                    </a:cubicBezTo>
                    <a:cubicBezTo>
                      <a:pt x="802" y="688"/>
                      <a:pt x="801" y="688"/>
                      <a:pt x="801" y="689"/>
                    </a:cubicBezTo>
                    <a:cubicBezTo>
                      <a:pt x="801" y="689"/>
                      <a:pt x="801" y="690"/>
                      <a:pt x="801" y="691"/>
                    </a:cubicBezTo>
                    <a:cubicBezTo>
                      <a:pt x="801" y="691"/>
                      <a:pt x="801" y="691"/>
                      <a:pt x="801" y="691"/>
                    </a:cubicBezTo>
                    <a:cubicBezTo>
                      <a:pt x="802" y="695"/>
                      <a:pt x="804" y="698"/>
                      <a:pt x="805" y="701"/>
                    </a:cubicBezTo>
                    <a:cubicBezTo>
                      <a:pt x="806" y="702"/>
                      <a:pt x="806" y="703"/>
                      <a:pt x="806" y="704"/>
                    </a:cubicBezTo>
                    <a:close/>
                    <a:moveTo>
                      <a:pt x="800" y="372"/>
                    </a:moveTo>
                    <a:cubicBezTo>
                      <a:pt x="800" y="371"/>
                      <a:pt x="801" y="371"/>
                      <a:pt x="802" y="371"/>
                    </a:cubicBezTo>
                    <a:cubicBezTo>
                      <a:pt x="803" y="372"/>
                      <a:pt x="803" y="372"/>
                      <a:pt x="802" y="374"/>
                    </a:cubicBezTo>
                    <a:cubicBezTo>
                      <a:pt x="802" y="374"/>
                      <a:pt x="802" y="374"/>
                      <a:pt x="801" y="374"/>
                    </a:cubicBezTo>
                    <a:cubicBezTo>
                      <a:pt x="800" y="374"/>
                      <a:pt x="800" y="373"/>
                      <a:pt x="800" y="372"/>
                    </a:cubicBezTo>
                    <a:close/>
                    <a:moveTo>
                      <a:pt x="791" y="525"/>
                    </a:moveTo>
                    <a:cubicBezTo>
                      <a:pt x="792" y="523"/>
                      <a:pt x="794" y="522"/>
                      <a:pt x="796" y="521"/>
                    </a:cubicBezTo>
                    <a:cubicBezTo>
                      <a:pt x="797" y="521"/>
                      <a:pt x="798" y="522"/>
                      <a:pt x="799" y="522"/>
                    </a:cubicBezTo>
                    <a:cubicBezTo>
                      <a:pt x="799" y="522"/>
                      <a:pt x="799" y="523"/>
                      <a:pt x="799" y="524"/>
                    </a:cubicBezTo>
                    <a:cubicBezTo>
                      <a:pt x="797" y="527"/>
                      <a:pt x="794" y="529"/>
                      <a:pt x="791" y="531"/>
                    </a:cubicBezTo>
                    <a:cubicBezTo>
                      <a:pt x="791" y="531"/>
                      <a:pt x="791" y="532"/>
                      <a:pt x="791" y="532"/>
                    </a:cubicBezTo>
                    <a:cubicBezTo>
                      <a:pt x="791" y="532"/>
                      <a:pt x="790" y="532"/>
                      <a:pt x="790" y="532"/>
                    </a:cubicBezTo>
                    <a:cubicBezTo>
                      <a:pt x="790" y="532"/>
                      <a:pt x="789" y="533"/>
                      <a:pt x="789" y="533"/>
                    </a:cubicBezTo>
                    <a:cubicBezTo>
                      <a:pt x="789" y="533"/>
                      <a:pt x="789" y="532"/>
                      <a:pt x="790" y="532"/>
                    </a:cubicBezTo>
                    <a:cubicBezTo>
                      <a:pt x="790" y="532"/>
                      <a:pt x="790" y="532"/>
                      <a:pt x="790" y="532"/>
                    </a:cubicBezTo>
                    <a:cubicBezTo>
                      <a:pt x="790" y="532"/>
                      <a:pt x="790" y="532"/>
                      <a:pt x="790" y="531"/>
                    </a:cubicBezTo>
                    <a:cubicBezTo>
                      <a:pt x="791" y="531"/>
                      <a:pt x="791" y="531"/>
                      <a:pt x="791" y="531"/>
                    </a:cubicBezTo>
                    <a:cubicBezTo>
                      <a:pt x="791" y="529"/>
                      <a:pt x="791" y="527"/>
                      <a:pt x="791" y="525"/>
                    </a:cubicBezTo>
                    <a:close/>
                    <a:moveTo>
                      <a:pt x="789" y="367"/>
                    </a:moveTo>
                    <a:cubicBezTo>
                      <a:pt x="791" y="367"/>
                      <a:pt x="791" y="367"/>
                      <a:pt x="790" y="368"/>
                    </a:cubicBezTo>
                    <a:cubicBezTo>
                      <a:pt x="790" y="369"/>
                      <a:pt x="789" y="368"/>
                      <a:pt x="788" y="368"/>
                    </a:cubicBezTo>
                    <a:cubicBezTo>
                      <a:pt x="788" y="368"/>
                      <a:pt x="788" y="368"/>
                      <a:pt x="788" y="367"/>
                    </a:cubicBezTo>
                    <a:cubicBezTo>
                      <a:pt x="788" y="367"/>
                      <a:pt x="789" y="367"/>
                      <a:pt x="789" y="367"/>
                    </a:cubicBezTo>
                    <a:close/>
                    <a:moveTo>
                      <a:pt x="783" y="567"/>
                    </a:moveTo>
                    <a:cubicBezTo>
                      <a:pt x="785" y="566"/>
                      <a:pt x="787" y="566"/>
                      <a:pt x="789" y="566"/>
                    </a:cubicBezTo>
                    <a:cubicBezTo>
                      <a:pt x="790" y="565"/>
                      <a:pt x="790" y="565"/>
                      <a:pt x="790" y="565"/>
                    </a:cubicBezTo>
                    <a:cubicBezTo>
                      <a:pt x="792" y="564"/>
                      <a:pt x="793" y="563"/>
                      <a:pt x="794" y="561"/>
                    </a:cubicBezTo>
                    <a:cubicBezTo>
                      <a:pt x="794" y="561"/>
                      <a:pt x="794" y="561"/>
                      <a:pt x="794" y="561"/>
                    </a:cubicBezTo>
                    <a:cubicBezTo>
                      <a:pt x="794" y="561"/>
                      <a:pt x="794" y="560"/>
                      <a:pt x="794" y="560"/>
                    </a:cubicBezTo>
                    <a:cubicBezTo>
                      <a:pt x="791" y="547"/>
                      <a:pt x="790" y="546"/>
                      <a:pt x="805" y="537"/>
                    </a:cubicBezTo>
                    <a:cubicBezTo>
                      <a:pt x="805" y="536"/>
                      <a:pt x="807" y="537"/>
                      <a:pt x="808" y="537"/>
                    </a:cubicBezTo>
                    <a:cubicBezTo>
                      <a:pt x="808" y="538"/>
                      <a:pt x="808" y="539"/>
                      <a:pt x="808" y="540"/>
                    </a:cubicBezTo>
                    <a:cubicBezTo>
                      <a:pt x="808" y="541"/>
                      <a:pt x="808" y="541"/>
                      <a:pt x="808" y="542"/>
                    </a:cubicBezTo>
                    <a:cubicBezTo>
                      <a:pt x="805" y="545"/>
                      <a:pt x="803" y="547"/>
                      <a:pt x="800" y="550"/>
                    </a:cubicBezTo>
                    <a:cubicBezTo>
                      <a:pt x="799" y="553"/>
                      <a:pt x="798" y="556"/>
                      <a:pt x="796" y="559"/>
                    </a:cubicBezTo>
                    <a:cubicBezTo>
                      <a:pt x="796" y="560"/>
                      <a:pt x="795" y="560"/>
                      <a:pt x="794" y="561"/>
                    </a:cubicBezTo>
                    <a:cubicBezTo>
                      <a:pt x="794" y="561"/>
                      <a:pt x="794" y="561"/>
                      <a:pt x="794" y="562"/>
                    </a:cubicBezTo>
                    <a:cubicBezTo>
                      <a:pt x="793" y="563"/>
                      <a:pt x="792" y="564"/>
                      <a:pt x="791" y="565"/>
                    </a:cubicBezTo>
                    <a:cubicBezTo>
                      <a:pt x="790" y="565"/>
                      <a:pt x="790" y="566"/>
                      <a:pt x="789" y="566"/>
                    </a:cubicBezTo>
                    <a:cubicBezTo>
                      <a:pt x="787" y="567"/>
                      <a:pt x="786" y="568"/>
                      <a:pt x="784" y="569"/>
                    </a:cubicBezTo>
                    <a:cubicBezTo>
                      <a:pt x="784" y="569"/>
                      <a:pt x="783" y="568"/>
                      <a:pt x="783" y="568"/>
                    </a:cubicBezTo>
                    <a:cubicBezTo>
                      <a:pt x="783" y="567"/>
                      <a:pt x="783" y="567"/>
                      <a:pt x="783" y="567"/>
                    </a:cubicBezTo>
                    <a:close/>
                    <a:moveTo>
                      <a:pt x="783" y="316"/>
                    </a:moveTo>
                    <a:cubicBezTo>
                      <a:pt x="782" y="317"/>
                      <a:pt x="782" y="317"/>
                      <a:pt x="782" y="317"/>
                    </a:cubicBezTo>
                    <a:cubicBezTo>
                      <a:pt x="782" y="316"/>
                      <a:pt x="782" y="316"/>
                      <a:pt x="782" y="316"/>
                    </a:cubicBezTo>
                    <a:lnTo>
                      <a:pt x="783" y="316"/>
                    </a:lnTo>
                    <a:close/>
                    <a:moveTo>
                      <a:pt x="772" y="349"/>
                    </a:moveTo>
                    <a:cubicBezTo>
                      <a:pt x="773" y="349"/>
                      <a:pt x="773" y="349"/>
                      <a:pt x="774" y="349"/>
                    </a:cubicBezTo>
                    <a:cubicBezTo>
                      <a:pt x="775" y="349"/>
                      <a:pt x="775" y="350"/>
                      <a:pt x="774" y="351"/>
                    </a:cubicBezTo>
                    <a:cubicBezTo>
                      <a:pt x="774" y="351"/>
                      <a:pt x="773" y="352"/>
                      <a:pt x="773" y="351"/>
                    </a:cubicBezTo>
                    <a:cubicBezTo>
                      <a:pt x="772" y="351"/>
                      <a:pt x="771" y="350"/>
                      <a:pt x="772" y="349"/>
                    </a:cubicBezTo>
                    <a:close/>
                    <a:moveTo>
                      <a:pt x="404" y="486"/>
                    </a:moveTo>
                    <a:cubicBezTo>
                      <a:pt x="403" y="486"/>
                      <a:pt x="403" y="486"/>
                      <a:pt x="403" y="486"/>
                    </a:cubicBezTo>
                    <a:cubicBezTo>
                      <a:pt x="404" y="486"/>
                      <a:pt x="404" y="486"/>
                      <a:pt x="404" y="486"/>
                    </a:cubicBezTo>
                    <a:cubicBezTo>
                      <a:pt x="404" y="485"/>
                      <a:pt x="404" y="485"/>
                      <a:pt x="404" y="485"/>
                    </a:cubicBezTo>
                    <a:cubicBezTo>
                      <a:pt x="404" y="485"/>
                      <a:pt x="404" y="486"/>
                      <a:pt x="404" y="486"/>
                    </a:cubicBezTo>
                    <a:close/>
                    <a:moveTo>
                      <a:pt x="413" y="462"/>
                    </a:moveTo>
                    <a:cubicBezTo>
                      <a:pt x="413" y="462"/>
                      <a:pt x="413" y="462"/>
                      <a:pt x="413" y="461"/>
                    </a:cubicBezTo>
                    <a:cubicBezTo>
                      <a:pt x="413" y="461"/>
                      <a:pt x="412" y="461"/>
                      <a:pt x="411" y="460"/>
                    </a:cubicBezTo>
                    <a:cubicBezTo>
                      <a:pt x="411" y="460"/>
                      <a:pt x="412" y="459"/>
                      <a:pt x="412" y="459"/>
                    </a:cubicBezTo>
                    <a:cubicBezTo>
                      <a:pt x="413" y="459"/>
                      <a:pt x="413" y="460"/>
                      <a:pt x="413" y="461"/>
                    </a:cubicBezTo>
                    <a:cubicBezTo>
                      <a:pt x="413" y="462"/>
                      <a:pt x="413" y="462"/>
                      <a:pt x="414" y="462"/>
                    </a:cubicBezTo>
                    <a:cubicBezTo>
                      <a:pt x="414" y="462"/>
                      <a:pt x="414" y="463"/>
                      <a:pt x="414" y="463"/>
                    </a:cubicBezTo>
                    <a:cubicBezTo>
                      <a:pt x="414" y="463"/>
                      <a:pt x="414" y="462"/>
                      <a:pt x="413" y="462"/>
                    </a:cubicBezTo>
                    <a:close/>
                    <a:moveTo>
                      <a:pt x="416" y="441"/>
                    </a:moveTo>
                    <a:cubicBezTo>
                      <a:pt x="416" y="441"/>
                      <a:pt x="415" y="441"/>
                      <a:pt x="415" y="441"/>
                    </a:cubicBezTo>
                    <a:cubicBezTo>
                      <a:pt x="415" y="441"/>
                      <a:pt x="415" y="440"/>
                      <a:pt x="415" y="439"/>
                    </a:cubicBezTo>
                    <a:cubicBezTo>
                      <a:pt x="415" y="439"/>
                      <a:pt x="416" y="440"/>
                      <a:pt x="416" y="440"/>
                    </a:cubicBezTo>
                    <a:cubicBezTo>
                      <a:pt x="416" y="440"/>
                      <a:pt x="416" y="441"/>
                      <a:pt x="416" y="441"/>
                    </a:cubicBezTo>
                    <a:close/>
                    <a:moveTo>
                      <a:pt x="418" y="529"/>
                    </a:moveTo>
                    <a:cubicBezTo>
                      <a:pt x="417" y="529"/>
                      <a:pt x="416" y="529"/>
                      <a:pt x="415" y="528"/>
                    </a:cubicBezTo>
                    <a:cubicBezTo>
                      <a:pt x="414" y="526"/>
                      <a:pt x="412" y="525"/>
                      <a:pt x="412" y="523"/>
                    </a:cubicBezTo>
                    <a:cubicBezTo>
                      <a:pt x="411" y="520"/>
                      <a:pt x="411" y="518"/>
                      <a:pt x="414" y="516"/>
                    </a:cubicBezTo>
                    <a:cubicBezTo>
                      <a:pt x="414" y="516"/>
                      <a:pt x="414" y="516"/>
                      <a:pt x="414" y="516"/>
                    </a:cubicBezTo>
                    <a:cubicBezTo>
                      <a:pt x="414" y="515"/>
                      <a:pt x="414" y="515"/>
                      <a:pt x="414" y="515"/>
                    </a:cubicBezTo>
                    <a:cubicBezTo>
                      <a:pt x="414" y="514"/>
                      <a:pt x="414" y="513"/>
                      <a:pt x="415" y="512"/>
                    </a:cubicBezTo>
                    <a:cubicBezTo>
                      <a:pt x="415" y="513"/>
                      <a:pt x="415" y="513"/>
                      <a:pt x="415" y="513"/>
                    </a:cubicBezTo>
                    <a:cubicBezTo>
                      <a:pt x="415" y="514"/>
                      <a:pt x="414" y="514"/>
                      <a:pt x="414" y="515"/>
                    </a:cubicBezTo>
                    <a:cubicBezTo>
                      <a:pt x="414" y="515"/>
                      <a:pt x="414" y="516"/>
                      <a:pt x="414" y="516"/>
                    </a:cubicBezTo>
                    <a:cubicBezTo>
                      <a:pt x="414" y="516"/>
                      <a:pt x="414" y="516"/>
                      <a:pt x="414" y="516"/>
                    </a:cubicBezTo>
                    <a:cubicBezTo>
                      <a:pt x="415" y="520"/>
                      <a:pt x="417" y="524"/>
                      <a:pt x="418" y="527"/>
                    </a:cubicBezTo>
                    <a:cubicBezTo>
                      <a:pt x="418" y="528"/>
                      <a:pt x="418" y="528"/>
                      <a:pt x="418" y="529"/>
                    </a:cubicBezTo>
                    <a:close/>
                    <a:moveTo>
                      <a:pt x="422" y="517"/>
                    </a:moveTo>
                    <a:cubicBezTo>
                      <a:pt x="422" y="517"/>
                      <a:pt x="421" y="517"/>
                      <a:pt x="421" y="516"/>
                    </a:cubicBezTo>
                    <a:cubicBezTo>
                      <a:pt x="421" y="516"/>
                      <a:pt x="422" y="515"/>
                      <a:pt x="422" y="514"/>
                    </a:cubicBezTo>
                    <a:cubicBezTo>
                      <a:pt x="423" y="515"/>
                      <a:pt x="423" y="515"/>
                      <a:pt x="424" y="516"/>
                    </a:cubicBezTo>
                    <a:cubicBezTo>
                      <a:pt x="424" y="517"/>
                      <a:pt x="423" y="517"/>
                      <a:pt x="422" y="517"/>
                    </a:cubicBezTo>
                    <a:close/>
                    <a:moveTo>
                      <a:pt x="570" y="169"/>
                    </a:moveTo>
                    <a:cubicBezTo>
                      <a:pt x="569" y="169"/>
                      <a:pt x="569" y="168"/>
                      <a:pt x="569" y="167"/>
                    </a:cubicBezTo>
                    <a:cubicBezTo>
                      <a:pt x="569" y="166"/>
                      <a:pt x="569" y="164"/>
                      <a:pt x="569" y="165"/>
                    </a:cubicBezTo>
                    <a:cubicBezTo>
                      <a:pt x="569" y="162"/>
                      <a:pt x="569" y="161"/>
                      <a:pt x="569" y="160"/>
                    </a:cubicBezTo>
                    <a:cubicBezTo>
                      <a:pt x="569" y="159"/>
                      <a:pt x="570" y="159"/>
                      <a:pt x="570" y="159"/>
                    </a:cubicBezTo>
                    <a:cubicBezTo>
                      <a:pt x="570" y="158"/>
                      <a:pt x="571" y="159"/>
                      <a:pt x="571" y="159"/>
                    </a:cubicBezTo>
                    <a:cubicBezTo>
                      <a:pt x="571" y="162"/>
                      <a:pt x="571" y="164"/>
                      <a:pt x="571" y="167"/>
                    </a:cubicBezTo>
                    <a:cubicBezTo>
                      <a:pt x="571" y="168"/>
                      <a:pt x="571" y="169"/>
                      <a:pt x="570" y="169"/>
                    </a:cubicBezTo>
                    <a:close/>
                    <a:moveTo>
                      <a:pt x="592" y="161"/>
                    </a:moveTo>
                    <a:cubicBezTo>
                      <a:pt x="592" y="162"/>
                      <a:pt x="592" y="162"/>
                      <a:pt x="591" y="162"/>
                    </a:cubicBezTo>
                    <a:cubicBezTo>
                      <a:pt x="592" y="162"/>
                      <a:pt x="592" y="161"/>
                      <a:pt x="592" y="161"/>
                    </a:cubicBezTo>
                    <a:cubicBezTo>
                      <a:pt x="593" y="161"/>
                      <a:pt x="593" y="161"/>
                      <a:pt x="593" y="161"/>
                    </a:cubicBezTo>
                    <a:lnTo>
                      <a:pt x="592" y="161"/>
                    </a:lnTo>
                    <a:close/>
                    <a:moveTo>
                      <a:pt x="599" y="436"/>
                    </a:moveTo>
                    <a:cubicBezTo>
                      <a:pt x="598" y="436"/>
                      <a:pt x="598" y="436"/>
                      <a:pt x="598" y="436"/>
                    </a:cubicBezTo>
                    <a:cubicBezTo>
                      <a:pt x="598" y="436"/>
                      <a:pt x="598" y="436"/>
                      <a:pt x="598" y="436"/>
                    </a:cubicBezTo>
                    <a:cubicBezTo>
                      <a:pt x="599" y="435"/>
                      <a:pt x="599" y="435"/>
                      <a:pt x="599" y="435"/>
                    </a:cubicBezTo>
                    <a:lnTo>
                      <a:pt x="599" y="436"/>
                    </a:lnTo>
                    <a:close/>
                    <a:moveTo>
                      <a:pt x="624" y="570"/>
                    </a:moveTo>
                    <a:cubicBezTo>
                      <a:pt x="623" y="570"/>
                      <a:pt x="623" y="570"/>
                      <a:pt x="622" y="570"/>
                    </a:cubicBezTo>
                    <a:cubicBezTo>
                      <a:pt x="623" y="570"/>
                      <a:pt x="624" y="569"/>
                      <a:pt x="624" y="569"/>
                    </a:cubicBezTo>
                    <a:cubicBezTo>
                      <a:pt x="624" y="569"/>
                      <a:pt x="625" y="570"/>
                      <a:pt x="625" y="570"/>
                    </a:cubicBezTo>
                    <a:cubicBezTo>
                      <a:pt x="625" y="570"/>
                      <a:pt x="624" y="570"/>
                      <a:pt x="624" y="570"/>
                    </a:cubicBezTo>
                    <a:close/>
                    <a:moveTo>
                      <a:pt x="627" y="150"/>
                    </a:moveTo>
                    <a:cubicBezTo>
                      <a:pt x="627" y="150"/>
                      <a:pt x="626" y="151"/>
                      <a:pt x="626" y="151"/>
                    </a:cubicBezTo>
                    <a:cubicBezTo>
                      <a:pt x="621" y="151"/>
                      <a:pt x="615" y="151"/>
                      <a:pt x="610" y="151"/>
                    </a:cubicBezTo>
                    <a:cubicBezTo>
                      <a:pt x="609" y="151"/>
                      <a:pt x="609" y="151"/>
                      <a:pt x="609" y="151"/>
                    </a:cubicBezTo>
                    <a:cubicBezTo>
                      <a:pt x="608" y="152"/>
                      <a:pt x="606" y="154"/>
                      <a:pt x="605" y="155"/>
                    </a:cubicBezTo>
                    <a:cubicBezTo>
                      <a:pt x="605" y="155"/>
                      <a:pt x="605" y="155"/>
                      <a:pt x="604" y="155"/>
                    </a:cubicBezTo>
                    <a:cubicBezTo>
                      <a:pt x="604" y="156"/>
                      <a:pt x="603" y="156"/>
                      <a:pt x="603" y="157"/>
                    </a:cubicBezTo>
                    <a:cubicBezTo>
                      <a:pt x="603" y="157"/>
                      <a:pt x="602" y="156"/>
                      <a:pt x="602" y="156"/>
                    </a:cubicBezTo>
                    <a:cubicBezTo>
                      <a:pt x="602" y="155"/>
                      <a:pt x="603" y="155"/>
                      <a:pt x="604" y="155"/>
                    </a:cubicBezTo>
                    <a:cubicBezTo>
                      <a:pt x="605" y="155"/>
                      <a:pt x="605" y="155"/>
                      <a:pt x="605" y="155"/>
                    </a:cubicBezTo>
                    <a:cubicBezTo>
                      <a:pt x="606" y="153"/>
                      <a:pt x="607" y="152"/>
                      <a:pt x="608" y="151"/>
                    </a:cubicBezTo>
                    <a:cubicBezTo>
                      <a:pt x="609" y="151"/>
                      <a:pt x="609" y="151"/>
                      <a:pt x="610" y="151"/>
                    </a:cubicBezTo>
                    <a:cubicBezTo>
                      <a:pt x="615" y="148"/>
                      <a:pt x="621" y="148"/>
                      <a:pt x="627" y="149"/>
                    </a:cubicBezTo>
                    <a:cubicBezTo>
                      <a:pt x="627" y="149"/>
                      <a:pt x="627" y="150"/>
                      <a:pt x="627" y="150"/>
                    </a:cubicBezTo>
                    <a:close/>
                    <a:moveTo>
                      <a:pt x="747" y="597"/>
                    </a:moveTo>
                    <a:cubicBezTo>
                      <a:pt x="747" y="597"/>
                      <a:pt x="747" y="596"/>
                      <a:pt x="746" y="596"/>
                    </a:cubicBezTo>
                    <a:cubicBezTo>
                      <a:pt x="747" y="595"/>
                      <a:pt x="747" y="594"/>
                      <a:pt x="747" y="593"/>
                    </a:cubicBezTo>
                    <a:cubicBezTo>
                      <a:pt x="748" y="592"/>
                      <a:pt x="750" y="592"/>
                      <a:pt x="751" y="593"/>
                    </a:cubicBezTo>
                    <a:cubicBezTo>
                      <a:pt x="752" y="593"/>
                      <a:pt x="752" y="593"/>
                      <a:pt x="752" y="594"/>
                    </a:cubicBezTo>
                    <a:cubicBezTo>
                      <a:pt x="752" y="596"/>
                      <a:pt x="749" y="597"/>
                      <a:pt x="747" y="597"/>
                    </a:cubicBezTo>
                    <a:close/>
                    <a:moveTo>
                      <a:pt x="746" y="543"/>
                    </a:moveTo>
                    <a:cubicBezTo>
                      <a:pt x="745" y="543"/>
                      <a:pt x="745" y="543"/>
                      <a:pt x="745" y="543"/>
                    </a:cubicBezTo>
                    <a:cubicBezTo>
                      <a:pt x="745" y="542"/>
                      <a:pt x="745" y="541"/>
                      <a:pt x="745" y="541"/>
                    </a:cubicBezTo>
                    <a:cubicBezTo>
                      <a:pt x="747" y="539"/>
                      <a:pt x="749" y="538"/>
                      <a:pt x="751" y="538"/>
                    </a:cubicBezTo>
                    <a:cubicBezTo>
                      <a:pt x="752" y="538"/>
                      <a:pt x="752" y="539"/>
                      <a:pt x="752" y="540"/>
                    </a:cubicBezTo>
                    <a:cubicBezTo>
                      <a:pt x="751" y="542"/>
                      <a:pt x="749" y="544"/>
                      <a:pt x="746" y="543"/>
                    </a:cubicBezTo>
                    <a:close/>
                    <a:moveTo>
                      <a:pt x="752" y="430"/>
                    </a:moveTo>
                    <a:cubicBezTo>
                      <a:pt x="752" y="428"/>
                      <a:pt x="752" y="428"/>
                      <a:pt x="752" y="428"/>
                    </a:cubicBezTo>
                    <a:cubicBezTo>
                      <a:pt x="753" y="430"/>
                      <a:pt x="753" y="430"/>
                      <a:pt x="753" y="430"/>
                    </a:cubicBezTo>
                    <a:lnTo>
                      <a:pt x="752" y="430"/>
                    </a:lnTo>
                    <a:close/>
                    <a:moveTo>
                      <a:pt x="761" y="298"/>
                    </a:moveTo>
                    <a:cubicBezTo>
                      <a:pt x="762" y="298"/>
                      <a:pt x="763" y="298"/>
                      <a:pt x="764" y="299"/>
                    </a:cubicBezTo>
                    <a:cubicBezTo>
                      <a:pt x="764" y="299"/>
                      <a:pt x="764" y="300"/>
                      <a:pt x="765" y="300"/>
                    </a:cubicBezTo>
                    <a:cubicBezTo>
                      <a:pt x="765" y="300"/>
                      <a:pt x="765" y="301"/>
                      <a:pt x="764" y="301"/>
                    </a:cubicBezTo>
                    <a:cubicBezTo>
                      <a:pt x="764" y="301"/>
                      <a:pt x="763" y="302"/>
                      <a:pt x="762" y="301"/>
                    </a:cubicBezTo>
                    <a:cubicBezTo>
                      <a:pt x="760" y="300"/>
                      <a:pt x="760" y="298"/>
                      <a:pt x="761" y="298"/>
                    </a:cubicBezTo>
                    <a:close/>
                    <a:moveTo>
                      <a:pt x="635" y="237"/>
                    </a:moveTo>
                    <a:cubicBezTo>
                      <a:pt x="635" y="237"/>
                      <a:pt x="635" y="237"/>
                      <a:pt x="636" y="237"/>
                    </a:cubicBezTo>
                    <a:cubicBezTo>
                      <a:pt x="636" y="237"/>
                      <a:pt x="636" y="236"/>
                      <a:pt x="636" y="236"/>
                    </a:cubicBezTo>
                    <a:cubicBezTo>
                      <a:pt x="636" y="236"/>
                      <a:pt x="636" y="237"/>
                      <a:pt x="636" y="237"/>
                    </a:cubicBezTo>
                    <a:cubicBezTo>
                      <a:pt x="636" y="237"/>
                      <a:pt x="635" y="237"/>
                      <a:pt x="635" y="237"/>
                    </a:cubicBezTo>
                    <a:cubicBezTo>
                      <a:pt x="634" y="238"/>
                      <a:pt x="634" y="238"/>
                      <a:pt x="634" y="238"/>
                    </a:cubicBezTo>
                    <a:lnTo>
                      <a:pt x="635" y="237"/>
                    </a:lnTo>
                    <a:close/>
                    <a:moveTo>
                      <a:pt x="648" y="419"/>
                    </a:moveTo>
                    <a:cubicBezTo>
                      <a:pt x="648" y="419"/>
                      <a:pt x="648" y="419"/>
                      <a:pt x="648" y="419"/>
                    </a:cubicBezTo>
                    <a:cubicBezTo>
                      <a:pt x="648" y="419"/>
                      <a:pt x="648" y="419"/>
                      <a:pt x="649" y="419"/>
                    </a:cubicBezTo>
                    <a:cubicBezTo>
                      <a:pt x="649" y="420"/>
                      <a:pt x="649" y="420"/>
                      <a:pt x="649" y="420"/>
                    </a:cubicBezTo>
                    <a:lnTo>
                      <a:pt x="648" y="419"/>
                    </a:lnTo>
                    <a:close/>
                    <a:moveTo>
                      <a:pt x="651" y="307"/>
                    </a:moveTo>
                    <a:cubicBezTo>
                      <a:pt x="647" y="311"/>
                      <a:pt x="643" y="311"/>
                      <a:pt x="638" y="308"/>
                    </a:cubicBezTo>
                    <a:cubicBezTo>
                      <a:pt x="635" y="306"/>
                      <a:pt x="635" y="305"/>
                      <a:pt x="636" y="304"/>
                    </a:cubicBezTo>
                    <a:cubicBezTo>
                      <a:pt x="639" y="303"/>
                      <a:pt x="642" y="301"/>
                      <a:pt x="643" y="299"/>
                    </a:cubicBezTo>
                    <a:cubicBezTo>
                      <a:pt x="646" y="296"/>
                      <a:pt x="648" y="294"/>
                      <a:pt x="652" y="293"/>
                    </a:cubicBezTo>
                    <a:cubicBezTo>
                      <a:pt x="655" y="292"/>
                      <a:pt x="656" y="289"/>
                      <a:pt x="657" y="286"/>
                    </a:cubicBezTo>
                    <a:cubicBezTo>
                      <a:pt x="657" y="286"/>
                      <a:pt x="659" y="285"/>
                      <a:pt x="660" y="285"/>
                    </a:cubicBezTo>
                    <a:cubicBezTo>
                      <a:pt x="662" y="285"/>
                      <a:pt x="665" y="287"/>
                      <a:pt x="668" y="286"/>
                    </a:cubicBezTo>
                    <a:cubicBezTo>
                      <a:pt x="670" y="286"/>
                      <a:pt x="671" y="283"/>
                      <a:pt x="670" y="281"/>
                    </a:cubicBezTo>
                    <a:cubicBezTo>
                      <a:pt x="668" y="280"/>
                      <a:pt x="667" y="278"/>
                      <a:pt x="665" y="277"/>
                    </a:cubicBezTo>
                    <a:cubicBezTo>
                      <a:pt x="662" y="275"/>
                      <a:pt x="658" y="274"/>
                      <a:pt x="654" y="274"/>
                    </a:cubicBezTo>
                    <a:cubicBezTo>
                      <a:pt x="647" y="274"/>
                      <a:pt x="640" y="273"/>
                      <a:pt x="633" y="273"/>
                    </a:cubicBezTo>
                    <a:cubicBezTo>
                      <a:pt x="633" y="273"/>
                      <a:pt x="632" y="272"/>
                      <a:pt x="632" y="272"/>
                    </a:cubicBezTo>
                    <a:cubicBezTo>
                      <a:pt x="632" y="271"/>
                      <a:pt x="633" y="269"/>
                      <a:pt x="633" y="269"/>
                    </a:cubicBezTo>
                    <a:cubicBezTo>
                      <a:pt x="634" y="268"/>
                      <a:pt x="636" y="268"/>
                      <a:pt x="637" y="268"/>
                    </a:cubicBezTo>
                    <a:cubicBezTo>
                      <a:pt x="645" y="268"/>
                      <a:pt x="653" y="267"/>
                      <a:pt x="661" y="267"/>
                    </a:cubicBezTo>
                    <a:cubicBezTo>
                      <a:pt x="667" y="267"/>
                      <a:pt x="673" y="266"/>
                      <a:pt x="679" y="264"/>
                    </a:cubicBezTo>
                    <a:cubicBezTo>
                      <a:pt x="684" y="263"/>
                      <a:pt x="690" y="262"/>
                      <a:pt x="695" y="261"/>
                    </a:cubicBezTo>
                    <a:cubicBezTo>
                      <a:pt x="697" y="260"/>
                      <a:pt x="698" y="261"/>
                      <a:pt x="700" y="261"/>
                    </a:cubicBezTo>
                    <a:cubicBezTo>
                      <a:pt x="701" y="261"/>
                      <a:pt x="702" y="262"/>
                      <a:pt x="702" y="263"/>
                    </a:cubicBezTo>
                    <a:cubicBezTo>
                      <a:pt x="703" y="263"/>
                      <a:pt x="702" y="265"/>
                      <a:pt x="701" y="265"/>
                    </a:cubicBezTo>
                    <a:cubicBezTo>
                      <a:pt x="697" y="267"/>
                      <a:pt x="692" y="269"/>
                      <a:pt x="688" y="271"/>
                    </a:cubicBezTo>
                    <a:cubicBezTo>
                      <a:pt x="686" y="271"/>
                      <a:pt x="686" y="274"/>
                      <a:pt x="687" y="275"/>
                    </a:cubicBezTo>
                    <a:cubicBezTo>
                      <a:pt x="687" y="276"/>
                      <a:pt x="687" y="276"/>
                      <a:pt x="687" y="276"/>
                    </a:cubicBezTo>
                    <a:cubicBezTo>
                      <a:pt x="688" y="277"/>
                      <a:pt x="689" y="278"/>
                      <a:pt x="690" y="278"/>
                    </a:cubicBezTo>
                    <a:cubicBezTo>
                      <a:pt x="697" y="284"/>
                      <a:pt x="705" y="286"/>
                      <a:pt x="713" y="279"/>
                    </a:cubicBezTo>
                    <a:cubicBezTo>
                      <a:pt x="713" y="279"/>
                      <a:pt x="714" y="279"/>
                      <a:pt x="714" y="279"/>
                    </a:cubicBezTo>
                    <a:cubicBezTo>
                      <a:pt x="715" y="279"/>
                      <a:pt x="715" y="280"/>
                      <a:pt x="715" y="282"/>
                    </a:cubicBezTo>
                    <a:cubicBezTo>
                      <a:pt x="714" y="284"/>
                      <a:pt x="714" y="286"/>
                      <a:pt x="712" y="287"/>
                    </a:cubicBezTo>
                    <a:cubicBezTo>
                      <a:pt x="710" y="289"/>
                      <a:pt x="707" y="291"/>
                      <a:pt x="705" y="292"/>
                    </a:cubicBezTo>
                    <a:cubicBezTo>
                      <a:pt x="704" y="294"/>
                      <a:pt x="704" y="295"/>
                      <a:pt x="703" y="297"/>
                    </a:cubicBezTo>
                    <a:cubicBezTo>
                      <a:pt x="701" y="302"/>
                      <a:pt x="699" y="303"/>
                      <a:pt x="695" y="299"/>
                    </a:cubicBezTo>
                    <a:cubicBezTo>
                      <a:pt x="691" y="296"/>
                      <a:pt x="686" y="295"/>
                      <a:pt x="682" y="297"/>
                    </a:cubicBezTo>
                    <a:cubicBezTo>
                      <a:pt x="680" y="298"/>
                      <a:pt x="678" y="300"/>
                      <a:pt x="678" y="301"/>
                    </a:cubicBezTo>
                    <a:cubicBezTo>
                      <a:pt x="678" y="307"/>
                      <a:pt x="674" y="309"/>
                      <a:pt x="669" y="310"/>
                    </a:cubicBezTo>
                    <a:cubicBezTo>
                      <a:pt x="669" y="310"/>
                      <a:pt x="669" y="310"/>
                      <a:pt x="669" y="311"/>
                    </a:cubicBezTo>
                    <a:cubicBezTo>
                      <a:pt x="668" y="311"/>
                      <a:pt x="668" y="311"/>
                      <a:pt x="668" y="311"/>
                    </a:cubicBezTo>
                    <a:cubicBezTo>
                      <a:pt x="666" y="312"/>
                      <a:pt x="664" y="313"/>
                      <a:pt x="662" y="313"/>
                    </a:cubicBezTo>
                    <a:cubicBezTo>
                      <a:pt x="662" y="313"/>
                      <a:pt x="662" y="313"/>
                      <a:pt x="662" y="314"/>
                    </a:cubicBezTo>
                    <a:cubicBezTo>
                      <a:pt x="662" y="314"/>
                      <a:pt x="661" y="314"/>
                      <a:pt x="661" y="314"/>
                    </a:cubicBezTo>
                    <a:cubicBezTo>
                      <a:pt x="661" y="314"/>
                      <a:pt x="660" y="315"/>
                      <a:pt x="660" y="315"/>
                    </a:cubicBezTo>
                    <a:cubicBezTo>
                      <a:pt x="660" y="315"/>
                      <a:pt x="659" y="315"/>
                      <a:pt x="659" y="315"/>
                    </a:cubicBezTo>
                    <a:cubicBezTo>
                      <a:pt x="659" y="314"/>
                      <a:pt x="660" y="314"/>
                      <a:pt x="661" y="314"/>
                    </a:cubicBezTo>
                    <a:cubicBezTo>
                      <a:pt x="661" y="313"/>
                      <a:pt x="661" y="313"/>
                      <a:pt x="661" y="313"/>
                    </a:cubicBezTo>
                    <a:cubicBezTo>
                      <a:pt x="662" y="313"/>
                      <a:pt x="662" y="313"/>
                      <a:pt x="662" y="313"/>
                    </a:cubicBezTo>
                    <a:cubicBezTo>
                      <a:pt x="664" y="311"/>
                      <a:pt x="666" y="311"/>
                      <a:pt x="668" y="311"/>
                    </a:cubicBezTo>
                    <a:cubicBezTo>
                      <a:pt x="668" y="310"/>
                      <a:pt x="668" y="310"/>
                      <a:pt x="668" y="310"/>
                    </a:cubicBezTo>
                    <a:cubicBezTo>
                      <a:pt x="669" y="310"/>
                      <a:pt x="669" y="310"/>
                      <a:pt x="669" y="310"/>
                    </a:cubicBezTo>
                    <a:cubicBezTo>
                      <a:pt x="670" y="308"/>
                      <a:pt x="671" y="305"/>
                      <a:pt x="671" y="303"/>
                    </a:cubicBezTo>
                    <a:cubicBezTo>
                      <a:pt x="672" y="300"/>
                      <a:pt x="669" y="297"/>
                      <a:pt x="666" y="298"/>
                    </a:cubicBezTo>
                    <a:cubicBezTo>
                      <a:pt x="663" y="299"/>
                      <a:pt x="660" y="300"/>
                      <a:pt x="657" y="302"/>
                    </a:cubicBezTo>
                    <a:cubicBezTo>
                      <a:pt x="655" y="303"/>
                      <a:pt x="653" y="305"/>
                      <a:pt x="651" y="307"/>
                    </a:cubicBezTo>
                    <a:close/>
                    <a:moveTo>
                      <a:pt x="690" y="318"/>
                    </a:moveTo>
                    <a:cubicBezTo>
                      <a:pt x="689" y="318"/>
                      <a:pt x="689" y="319"/>
                      <a:pt x="688" y="319"/>
                    </a:cubicBezTo>
                    <a:cubicBezTo>
                      <a:pt x="688" y="319"/>
                      <a:pt x="688" y="319"/>
                      <a:pt x="688" y="320"/>
                    </a:cubicBezTo>
                    <a:cubicBezTo>
                      <a:pt x="688" y="320"/>
                      <a:pt x="688" y="320"/>
                      <a:pt x="687" y="320"/>
                    </a:cubicBezTo>
                    <a:cubicBezTo>
                      <a:pt x="687" y="321"/>
                      <a:pt x="687" y="322"/>
                      <a:pt x="687" y="322"/>
                    </a:cubicBezTo>
                    <a:cubicBezTo>
                      <a:pt x="686" y="321"/>
                      <a:pt x="687" y="321"/>
                      <a:pt x="687" y="320"/>
                    </a:cubicBezTo>
                    <a:cubicBezTo>
                      <a:pt x="687" y="320"/>
                      <a:pt x="687" y="320"/>
                      <a:pt x="687" y="319"/>
                    </a:cubicBezTo>
                    <a:cubicBezTo>
                      <a:pt x="688" y="319"/>
                      <a:pt x="688" y="319"/>
                      <a:pt x="688" y="319"/>
                    </a:cubicBezTo>
                    <a:cubicBezTo>
                      <a:pt x="688" y="318"/>
                      <a:pt x="688" y="317"/>
                      <a:pt x="690" y="316"/>
                    </a:cubicBezTo>
                    <a:cubicBezTo>
                      <a:pt x="690" y="316"/>
                      <a:pt x="690" y="318"/>
                      <a:pt x="690" y="318"/>
                    </a:cubicBezTo>
                    <a:close/>
                    <a:moveTo>
                      <a:pt x="677" y="368"/>
                    </a:moveTo>
                    <a:cubicBezTo>
                      <a:pt x="676" y="369"/>
                      <a:pt x="675" y="370"/>
                      <a:pt x="675" y="370"/>
                    </a:cubicBezTo>
                    <a:cubicBezTo>
                      <a:pt x="671" y="369"/>
                      <a:pt x="669" y="366"/>
                      <a:pt x="667" y="362"/>
                    </a:cubicBezTo>
                    <a:cubicBezTo>
                      <a:pt x="667" y="362"/>
                      <a:pt x="669" y="360"/>
                      <a:pt x="669" y="360"/>
                    </a:cubicBezTo>
                    <a:cubicBezTo>
                      <a:pt x="670" y="360"/>
                      <a:pt x="672" y="359"/>
                      <a:pt x="672" y="360"/>
                    </a:cubicBezTo>
                    <a:cubicBezTo>
                      <a:pt x="674" y="363"/>
                      <a:pt x="675" y="366"/>
                      <a:pt x="677" y="368"/>
                    </a:cubicBezTo>
                    <a:close/>
                    <a:moveTo>
                      <a:pt x="665" y="454"/>
                    </a:moveTo>
                    <a:cubicBezTo>
                      <a:pt x="665" y="453"/>
                      <a:pt x="665" y="453"/>
                      <a:pt x="665" y="453"/>
                    </a:cubicBezTo>
                    <a:cubicBezTo>
                      <a:pt x="666" y="454"/>
                      <a:pt x="666" y="454"/>
                      <a:pt x="666" y="454"/>
                    </a:cubicBezTo>
                    <a:lnTo>
                      <a:pt x="665" y="454"/>
                    </a:lnTo>
                    <a:close/>
                    <a:moveTo>
                      <a:pt x="690" y="504"/>
                    </a:moveTo>
                    <a:cubicBezTo>
                      <a:pt x="690" y="505"/>
                      <a:pt x="690" y="505"/>
                      <a:pt x="689" y="505"/>
                    </a:cubicBezTo>
                    <a:cubicBezTo>
                      <a:pt x="689" y="504"/>
                      <a:pt x="689" y="503"/>
                      <a:pt x="689" y="502"/>
                    </a:cubicBezTo>
                    <a:cubicBezTo>
                      <a:pt x="689" y="502"/>
                      <a:pt x="690" y="502"/>
                      <a:pt x="690" y="502"/>
                    </a:cubicBezTo>
                    <a:cubicBezTo>
                      <a:pt x="690" y="502"/>
                      <a:pt x="690" y="502"/>
                      <a:pt x="691" y="503"/>
                    </a:cubicBezTo>
                    <a:cubicBezTo>
                      <a:pt x="691" y="503"/>
                      <a:pt x="691" y="504"/>
                      <a:pt x="690" y="504"/>
                    </a:cubicBezTo>
                    <a:close/>
                    <a:moveTo>
                      <a:pt x="697" y="431"/>
                    </a:moveTo>
                    <a:cubicBezTo>
                      <a:pt x="695" y="434"/>
                      <a:pt x="692" y="435"/>
                      <a:pt x="689" y="436"/>
                    </a:cubicBezTo>
                    <a:cubicBezTo>
                      <a:pt x="684" y="437"/>
                      <a:pt x="679" y="438"/>
                      <a:pt x="674" y="438"/>
                    </a:cubicBezTo>
                    <a:cubicBezTo>
                      <a:pt x="670" y="439"/>
                      <a:pt x="666" y="438"/>
                      <a:pt x="664" y="434"/>
                    </a:cubicBezTo>
                    <a:cubicBezTo>
                      <a:pt x="662" y="432"/>
                      <a:pt x="660" y="430"/>
                      <a:pt x="659" y="428"/>
                    </a:cubicBezTo>
                    <a:cubicBezTo>
                      <a:pt x="658" y="428"/>
                      <a:pt x="659" y="427"/>
                      <a:pt x="659" y="427"/>
                    </a:cubicBezTo>
                    <a:cubicBezTo>
                      <a:pt x="659" y="427"/>
                      <a:pt x="660" y="427"/>
                      <a:pt x="660" y="427"/>
                    </a:cubicBezTo>
                    <a:cubicBezTo>
                      <a:pt x="663" y="427"/>
                      <a:pt x="665" y="428"/>
                      <a:pt x="667" y="428"/>
                    </a:cubicBezTo>
                    <a:cubicBezTo>
                      <a:pt x="668" y="429"/>
                      <a:pt x="670" y="428"/>
                      <a:pt x="671" y="427"/>
                    </a:cubicBezTo>
                    <a:cubicBezTo>
                      <a:pt x="674" y="425"/>
                      <a:pt x="676" y="423"/>
                      <a:pt x="678" y="420"/>
                    </a:cubicBezTo>
                    <a:cubicBezTo>
                      <a:pt x="680" y="417"/>
                      <a:pt x="683" y="416"/>
                      <a:pt x="687" y="417"/>
                    </a:cubicBezTo>
                    <a:cubicBezTo>
                      <a:pt x="688" y="417"/>
                      <a:pt x="689" y="417"/>
                      <a:pt x="690" y="416"/>
                    </a:cubicBezTo>
                    <a:cubicBezTo>
                      <a:pt x="692" y="416"/>
                      <a:pt x="694" y="414"/>
                      <a:pt x="694" y="412"/>
                    </a:cubicBezTo>
                    <a:cubicBezTo>
                      <a:pt x="694" y="410"/>
                      <a:pt x="693" y="409"/>
                      <a:pt x="693" y="407"/>
                    </a:cubicBezTo>
                    <a:cubicBezTo>
                      <a:pt x="693" y="404"/>
                      <a:pt x="692" y="400"/>
                      <a:pt x="691" y="397"/>
                    </a:cubicBezTo>
                    <a:cubicBezTo>
                      <a:pt x="691" y="396"/>
                      <a:pt x="691" y="395"/>
                      <a:pt x="692" y="395"/>
                    </a:cubicBezTo>
                    <a:cubicBezTo>
                      <a:pt x="693" y="395"/>
                      <a:pt x="693" y="395"/>
                      <a:pt x="694" y="395"/>
                    </a:cubicBezTo>
                    <a:cubicBezTo>
                      <a:pt x="699" y="399"/>
                      <a:pt x="701" y="405"/>
                      <a:pt x="705" y="410"/>
                    </a:cubicBezTo>
                    <a:cubicBezTo>
                      <a:pt x="706" y="412"/>
                      <a:pt x="709" y="413"/>
                      <a:pt x="712" y="413"/>
                    </a:cubicBezTo>
                    <a:cubicBezTo>
                      <a:pt x="719" y="414"/>
                      <a:pt x="726" y="412"/>
                      <a:pt x="732" y="407"/>
                    </a:cubicBezTo>
                    <a:cubicBezTo>
                      <a:pt x="737" y="403"/>
                      <a:pt x="743" y="401"/>
                      <a:pt x="749" y="400"/>
                    </a:cubicBezTo>
                    <a:cubicBezTo>
                      <a:pt x="752" y="399"/>
                      <a:pt x="755" y="400"/>
                      <a:pt x="757" y="400"/>
                    </a:cubicBezTo>
                    <a:cubicBezTo>
                      <a:pt x="757" y="400"/>
                      <a:pt x="758" y="400"/>
                      <a:pt x="758" y="400"/>
                    </a:cubicBezTo>
                    <a:cubicBezTo>
                      <a:pt x="757" y="399"/>
                      <a:pt x="758" y="399"/>
                      <a:pt x="758" y="399"/>
                    </a:cubicBezTo>
                    <a:cubicBezTo>
                      <a:pt x="758" y="399"/>
                      <a:pt x="758" y="400"/>
                      <a:pt x="758" y="400"/>
                    </a:cubicBezTo>
                    <a:cubicBezTo>
                      <a:pt x="758" y="400"/>
                      <a:pt x="757" y="400"/>
                      <a:pt x="757" y="400"/>
                    </a:cubicBezTo>
                    <a:cubicBezTo>
                      <a:pt x="756" y="402"/>
                      <a:pt x="755" y="403"/>
                      <a:pt x="753" y="405"/>
                    </a:cubicBezTo>
                    <a:cubicBezTo>
                      <a:pt x="751" y="406"/>
                      <a:pt x="749" y="407"/>
                      <a:pt x="746" y="408"/>
                    </a:cubicBezTo>
                    <a:cubicBezTo>
                      <a:pt x="741" y="411"/>
                      <a:pt x="735" y="414"/>
                      <a:pt x="731" y="418"/>
                    </a:cubicBezTo>
                    <a:cubicBezTo>
                      <a:pt x="725" y="422"/>
                      <a:pt x="718" y="424"/>
                      <a:pt x="712" y="428"/>
                    </a:cubicBezTo>
                    <a:cubicBezTo>
                      <a:pt x="711" y="428"/>
                      <a:pt x="709" y="428"/>
                      <a:pt x="709" y="428"/>
                    </a:cubicBezTo>
                    <a:cubicBezTo>
                      <a:pt x="704" y="425"/>
                      <a:pt x="700" y="428"/>
                      <a:pt x="697" y="431"/>
                    </a:cubicBezTo>
                    <a:close/>
                    <a:moveTo>
                      <a:pt x="708" y="572"/>
                    </a:moveTo>
                    <a:cubicBezTo>
                      <a:pt x="708" y="572"/>
                      <a:pt x="708" y="572"/>
                      <a:pt x="707" y="571"/>
                    </a:cubicBezTo>
                    <a:cubicBezTo>
                      <a:pt x="707" y="570"/>
                      <a:pt x="707" y="570"/>
                      <a:pt x="706" y="569"/>
                    </a:cubicBezTo>
                    <a:cubicBezTo>
                      <a:pt x="707" y="570"/>
                      <a:pt x="707" y="570"/>
                      <a:pt x="708" y="571"/>
                    </a:cubicBezTo>
                    <a:cubicBezTo>
                      <a:pt x="709" y="571"/>
                      <a:pt x="709" y="572"/>
                      <a:pt x="708" y="572"/>
                    </a:cubicBezTo>
                    <a:close/>
                    <a:moveTo>
                      <a:pt x="711" y="504"/>
                    </a:moveTo>
                    <a:cubicBezTo>
                      <a:pt x="710" y="504"/>
                      <a:pt x="709" y="503"/>
                      <a:pt x="708" y="503"/>
                    </a:cubicBezTo>
                    <a:cubicBezTo>
                      <a:pt x="708" y="503"/>
                      <a:pt x="708" y="502"/>
                      <a:pt x="708" y="502"/>
                    </a:cubicBezTo>
                    <a:cubicBezTo>
                      <a:pt x="709" y="500"/>
                      <a:pt x="710" y="498"/>
                      <a:pt x="712" y="497"/>
                    </a:cubicBezTo>
                    <a:cubicBezTo>
                      <a:pt x="718" y="493"/>
                      <a:pt x="724" y="489"/>
                      <a:pt x="730" y="486"/>
                    </a:cubicBezTo>
                    <a:cubicBezTo>
                      <a:pt x="731" y="486"/>
                      <a:pt x="733" y="486"/>
                      <a:pt x="733" y="487"/>
                    </a:cubicBezTo>
                    <a:cubicBezTo>
                      <a:pt x="736" y="489"/>
                      <a:pt x="739" y="491"/>
                      <a:pt x="743" y="491"/>
                    </a:cubicBezTo>
                    <a:cubicBezTo>
                      <a:pt x="744" y="491"/>
                      <a:pt x="744" y="493"/>
                      <a:pt x="744" y="493"/>
                    </a:cubicBezTo>
                    <a:cubicBezTo>
                      <a:pt x="744" y="494"/>
                      <a:pt x="744" y="495"/>
                      <a:pt x="743" y="495"/>
                    </a:cubicBezTo>
                    <a:cubicBezTo>
                      <a:pt x="740" y="495"/>
                      <a:pt x="736" y="495"/>
                      <a:pt x="732" y="496"/>
                    </a:cubicBezTo>
                    <a:cubicBezTo>
                      <a:pt x="732" y="496"/>
                      <a:pt x="732" y="495"/>
                      <a:pt x="732" y="495"/>
                    </a:cubicBezTo>
                    <a:cubicBezTo>
                      <a:pt x="731" y="495"/>
                      <a:pt x="729" y="495"/>
                      <a:pt x="727" y="495"/>
                    </a:cubicBezTo>
                    <a:cubicBezTo>
                      <a:pt x="722" y="495"/>
                      <a:pt x="718" y="497"/>
                      <a:pt x="714" y="501"/>
                    </a:cubicBezTo>
                    <a:cubicBezTo>
                      <a:pt x="713" y="502"/>
                      <a:pt x="712" y="503"/>
                      <a:pt x="711" y="504"/>
                    </a:cubicBezTo>
                    <a:close/>
                    <a:moveTo>
                      <a:pt x="882" y="1356"/>
                    </a:moveTo>
                    <a:cubicBezTo>
                      <a:pt x="882" y="1357"/>
                      <a:pt x="881" y="1357"/>
                      <a:pt x="881" y="1357"/>
                    </a:cubicBezTo>
                    <a:cubicBezTo>
                      <a:pt x="878" y="1358"/>
                      <a:pt x="874" y="1355"/>
                      <a:pt x="875" y="1352"/>
                    </a:cubicBezTo>
                    <a:cubicBezTo>
                      <a:pt x="875" y="1352"/>
                      <a:pt x="875" y="1351"/>
                      <a:pt x="876" y="1351"/>
                    </a:cubicBezTo>
                    <a:cubicBezTo>
                      <a:pt x="879" y="1351"/>
                      <a:pt x="881" y="1352"/>
                      <a:pt x="882" y="1355"/>
                    </a:cubicBezTo>
                    <a:cubicBezTo>
                      <a:pt x="882" y="1355"/>
                      <a:pt x="882" y="1356"/>
                      <a:pt x="882" y="1356"/>
                    </a:cubicBezTo>
                    <a:close/>
                    <a:moveTo>
                      <a:pt x="1067" y="1384"/>
                    </a:moveTo>
                    <a:cubicBezTo>
                      <a:pt x="1067" y="1385"/>
                      <a:pt x="1065" y="1387"/>
                      <a:pt x="1064" y="1386"/>
                    </a:cubicBezTo>
                    <a:cubicBezTo>
                      <a:pt x="1063" y="1386"/>
                      <a:pt x="1062" y="1385"/>
                      <a:pt x="1062" y="1384"/>
                    </a:cubicBezTo>
                    <a:cubicBezTo>
                      <a:pt x="1059" y="1380"/>
                      <a:pt x="1059" y="1379"/>
                      <a:pt x="1064" y="1373"/>
                    </a:cubicBezTo>
                    <a:cubicBezTo>
                      <a:pt x="1065" y="1373"/>
                      <a:pt x="1066" y="1373"/>
                      <a:pt x="1067" y="1373"/>
                    </a:cubicBezTo>
                    <a:cubicBezTo>
                      <a:pt x="1067" y="1373"/>
                      <a:pt x="1067" y="1374"/>
                      <a:pt x="1067" y="1374"/>
                    </a:cubicBezTo>
                    <a:cubicBezTo>
                      <a:pt x="1068" y="1376"/>
                      <a:pt x="1068" y="1377"/>
                      <a:pt x="1068" y="1379"/>
                    </a:cubicBezTo>
                    <a:cubicBezTo>
                      <a:pt x="1068" y="1380"/>
                      <a:pt x="1068" y="1382"/>
                      <a:pt x="1067" y="1384"/>
                    </a:cubicBezTo>
                    <a:close/>
                    <a:moveTo>
                      <a:pt x="1100" y="2268"/>
                    </a:moveTo>
                    <a:cubicBezTo>
                      <a:pt x="1100" y="2268"/>
                      <a:pt x="1099" y="2268"/>
                      <a:pt x="1099" y="2268"/>
                    </a:cubicBezTo>
                    <a:cubicBezTo>
                      <a:pt x="1099" y="2267"/>
                      <a:pt x="1099" y="2267"/>
                      <a:pt x="1099" y="2266"/>
                    </a:cubicBezTo>
                    <a:cubicBezTo>
                      <a:pt x="1100" y="2265"/>
                      <a:pt x="1100" y="2265"/>
                      <a:pt x="1101" y="2267"/>
                    </a:cubicBezTo>
                    <a:cubicBezTo>
                      <a:pt x="1101" y="2267"/>
                      <a:pt x="1100" y="2268"/>
                      <a:pt x="1100" y="2268"/>
                    </a:cubicBezTo>
                    <a:close/>
                    <a:moveTo>
                      <a:pt x="1104" y="1742"/>
                    </a:moveTo>
                    <a:cubicBezTo>
                      <a:pt x="1104" y="1742"/>
                      <a:pt x="1104" y="1742"/>
                      <a:pt x="1104" y="1742"/>
                    </a:cubicBezTo>
                    <a:cubicBezTo>
                      <a:pt x="1099" y="1742"/>
                      <a:pt x="1096" y="1739"/>
                      <a:pt x="1093" y="1735"/>
                    </a:cubicBezTo>
                    <a:cubicBezTo>
                      <a:pt x="1093" y="1734"/>
                      <a:pt x="1094" y="1733"/>
                      <a:pt x="1094" y="1732"/>
                    </a:cubicBezTo>
                    <a:cubicBezTo>
                      <a:pt x="1094" y="1732"/>
                      <a:pt x="1095" y="1732"/>
                      <a:pt x="1095" y="1732"/>
                    </a:cubicBezTo>
                    <a:cubicBezTo>
                      <a:pt x="1099" y="1735"/>
                      <a:pt x="1103" y="1737"/>
                      <a:pt x="1104" y="1742"/>
                    </a:cubicBezTo>
                    <a:cubicBezTo>
                      <a:pt x="1104" y="1742"/>
                      <a:pt x="1105" y="1742"/>
                      <a:pt x="1105" y="1742"/>
                    </a:cubicBezTo>
                    <a:cubicBezTo>
                      <a:pt x="1105" y="1742"/>
                      <a:pt x="1105" y="1743"/>
                      <a:pt x="1106" y="1743"/>
                    </a:cubicBezTo>
                    <a:cubicBezTo>
                      <a:pt x="1105" y="1743"/>
                      <a:pt x="1105" y="1743"/>
                      <a:pt x="1104" y="1742"/>
                    </a:cubicBezTo>
                    <a:close/>
                    <a:moveTo>
                      <a:pt x="1135" y="2331"/>
                    </a:moveTo>
                    <a:cubicBezTo>
                      <a:pt x="1135" y="2331"/>
                      <a:pt x="1135" y="2331"/>
                      <a:pt x="1135" y="2331"/>
                    </a:cubicBezTo>
                    <a:cubicBezTo>
                      <a:pt x="1134" y="2332"/>
                      <a:pt x="1134" y="2332"/>
                      <a:pt x="1134" y="2332"/>
                    </a:cubicBezTo>
                    <a:cubicBezTo>
                      <a:pt x="1134" y="2331"/>
                      <a:pt x="1134" y="2331"/>
                      <a:pt x="1134" y="2331"/>
                    </a:cubicBezTo>
                    <a:cubicBezTo>
                      <a:pt x="1135" y="2331"/>
                      <a:pt x="1135" y="2331"/>
                      <a:pt x="1135" y="2331"/>
                    </a:cubicBezTo>
                    <a:cubicBezTo>
                      <a:pt x="1135" y="2330"/>
                      <a:pt x="1135" y="2330"/>
                      <a:pt x="1135" y="2330"/>
                    </a:cubicBezTo>
                    <a:cubicBezTo>
                      <a:pt x="1136" y="2330"/>
                      <a:pt x="1136" y="2330"/>
                      <a:pt x="1135" y="2331"/>
                    </a:cubicBezTo>
                    <a:close/>
                    <a:moveTo>
                      <a:pt x="1144" y="2347"/>
                    </a:moveTo>
                    <a:cubicBezTo>
                      <a:pt x="1143" y="2348"/>
                      <a:pt x="1142" y="2348"/>
                      <a:pt x="1141" y="2348"/>
                    </a:cubicBezTo>
                    <a:cubicBezTo>
                      <a:pt x="1141" y="2348"/>
                      <a:pt x="1140" y="2348"/>
                      <a:pt x="1140" y="2348"/>
                    </a:cubicBezTo>
                    <a:cubicBezTo>
                      <a:pt x="1139" y="2347"/>
                      <a:pt x="1139" y="2346"/>
                      <a:pt x="1141" y="2345"/>
                    </a:cubicBezTo>
                    <a:cubicBezTo>
                      <a:pt x="1142" y="2345"/>
                      <a:pt x="1143" y="2346"/>
                      <a:pt x="1144" y="2346"/>
                    </a:cubicBezTo>
                    <a:cubicBezTo>
                      <a:pt x="1144" y="2346"/>
                      <a:pt x="1144" y="2347"/>
                      <a:pt x="1144" y="2347"/>
                    </a:cubicBezTo>
                    <a:close/>
                    <a:moveTo>
                      <a:pt x="1147" y="2366"/>
                    </a:moveTo>
                    <a:cubicBezTo>
                      <a:pt x="1147" y="2366"/>
                      <a:pt x="1147" y="2366"/>
                      <a:pt x="1146" y="2366"/>
                    </a:cubicBezTo>
                    <a:cubicBezTo>
                      <a:pt x="1147" y="2365"/>
                      <a:pt x="1147" y="2365"/>
                      <a:pt x="1148" y="2365"/>
                    </a:cubicBezTo>
                    <a:cubicBezTo>
                      <a:pt x="1148" y="2366"/>
                      <a:pt x="1148" y="2366"/>
                      <a:pt x="1148" y="2366"/>
                    </a:cubicBezTo>
                    <a:cubicBezTo>
                      <a:pt x="1148" y="2366"/>
                      <a:pt x="1147" y="2366"/>
                      <a:pt x="1147" y="2366"/>
                    </a:cubicBezTo>
                    <a:close/>
                    <a:moveTo>
                      <a:pt x="1155" y="2354"/>
                    </a:moveTo>
                    <a:cubicBezTo>
                      <a:pt x="1155" y="2354"/>
                      <a:pt x="1155" y="2354"/>
                      <a:pt x="1155" y="2354"/>
                    </a:cubicBezTo>
                    <a:cubicBezTo>
                      <a:pt x="1154" y="2354"/>
                      <a:pt x="1154" y="2354"/>
                      <a:pt x="1154" y="2355"/>
                    </a:cubicBezTo>
                    <a:cubicBezTo>
                      <a:pt x="1153" y="2356"/>
                      <a:pt x="1153" y="2356"/>
                      <a:pt x="1152" y="2357"/>
                    </a:cubicBezTo>
                    <a:cubicBezTo>
                      <a:pt x="1152" y="2357"/>
                      <a:pt x="1151" y="2357"/>
                      <a:pt x="1151" y="2357"/>
                    </a:cubicBezTo>
                    <a:cubicBezTo>
                      <a:pt x="1151" y="2358"/>
                      <a:pt x="1151" y="2358"/>
                      <a:pt x="1151" y="2358"/>
                    </a:cubicBezTo>
                    <a:cubicBezTo>
                      <a:pt x="1151" y="2357"/>
                      <a:pt x="1151" y="2357"/>
                      <a:pt x="1151" y="2357"/>
                    </a:cubicBezTo>
                    <a:cubicBezTo>
                      <a:pt x="1151" y="2357"/>
                      <a:pt x="1151" y="2357"/>
                      <a:pt x="1152" y="2357"/>
                    </a:cubicBezTo>
                    <a:cubicBezTo>
                      <a:pt x="1152" y="2356"/>
                      <a:pt x="1153" y="2355"/>
                      <a:pt x="1154" y="2355"/>
                    </a:cubicBezTo>
                    <a:cubicBezTo>
                      <a:pt x="1154" y="2354"/>
                      <a:pt x="1154" y="2354"/>
                      <a:pt x="1154" y="2354"/>
                    </a:cubicBezTo>
                    <a:cubicBezTo>
                      <a:pt x="1155" y="2354"/>
                      <a:pt x="1155" y="2354"/>
                      <a:pt x="1155" y="2354"/>
                    </a:cubicBezTo>
                    <a:cubicBezTo>
                      <a:pt x="1155" y="2353"/>
                      <a:pt x="1155" y="2353"/>
                      <a:pt x="1155" y="2353"/>
                    </a:cubicBezTo>
                    <a:cubicBezTo>
                      <a:pt x="1156" y="2353"/>
                      <a:pt x="1156" y="2354"/>
                      <a:pt x="1155" y="2354"/>
                    </a:cubicBezTo>
                    <a:close/>
                    <a:moveTo>
                      <a:pt x="1179" y="2362"/>
                    </a:moveTo>
                    <a:cubicBezTo>
                      <a:pt x="1180" y="2361"/>
                      <a:pt x="1181" y="2362"/>
                      <a:pt x="1181" y="2363"/>
                    </a:cubicBezTo>
                    <a:cubicBezTo>
                      <a:pt x="1181" y="2363"/>
                      <a:pt x="1181" y="2364"/>
                      <a:pt x="1181" y="2364"/>
                    </a:cubicBezTo>
                    <a:cubicBezTo>
                      <a:pt x="1180" y="2365"/>
                      <a:pt x="1179" y="2365"/>
                      <a:pt x="1178" y="2366"/>
                    </a:cubicBezTo>
                    <a:cubicBezTo>
                      <a:pt x="1178" y="2366"/>
                      <a:pt x="1177" y="2366"/>
                      <a:pt x="1177" y="2366"/>
                    </a:cubicBezTo>
                    <a:cubicBezTo>
                      <a:pt x="1176" y="2365"/>
                      <a:pt x="1177" y="2363"/>
                      <a:pt x="1179" y="2362"/>
                    </a:cubicBezTo>
                    <a:close/>
                    <a:moveTo>
                      <a:pt x="1168" y="2374"/>
                    </a:moveTo>
                    <a:cubicBezTo>
                      <a:pt x="1168" y="2374"/>
                      <a:pt x="1168" y="2374"/>
                      <a:pt x="1168" y="2375"/>
                    </a:cubicBezTo>
                    <a:cubicBezTo>
                      <a:pt x="1170" y="2376"/>
                      <a:pt x="1172" y="2377"/>
                      <a:pt x="1174" y="2378"/>
                    </a:cubicBezTo>
                    <a:cubicBezTo>
                      <a:pt x="1174" y="2378"/>
                      <a:pt x="1174" y="2378"/>
                      <a:pt x="1175" y="2378"/>
                    </a:cubicBezTo>
                    <a:cubicBezTo>
                      <a:pt x="1175" y="2378"/>
                      <a:pt x="1175" y="2378"/>
                      <a:pt x="1175" y="2378"/>
                    </a:cubicBezTo>
                    <a:cubicBezTo>
                      <a:pt x="1175" y="2377"/>
                      <a:pt x="1175" y="2376"/>
                      <a:pt x="1175" y="2375"/>
                    </a:cubicBezTo>
                    <a:cubicBezTo>
                      <a:pt x="1175" y="2374"/>
                      <a:pt x="1176" y="2373"/>
                      <a:pt x="1177" y="2374"/>
                    </a:cubicBezTo>
                    <a:cubicBezTo>
                      <a:pt x="1177" y="2374"/>
                      <a:pt x="1178" y="2374"/>
                      <a:pt x="1178" y="2375"/>
                    </a:cubicBezTo>
                    <a:cubicBezTo>
                      <a:pt x="1179" y="2375"/>
                      <a:pt x="1179" y="2376"/>
                      <a:pt x="1177" y="2377"/>
                    </a:cubicBezTo>
                    <a:cubicBezTo>
                      <a:pt x="1177" y="2377"/>
                      <a:pt x="1176" y="2377"/>
                      <a:pt x="1175" y="2378"/>
                    </a:cubicBezTo>
                    <a:cubicBezTo>
                      <a:pt x="1175" y="2378"/>
                      <a:pt x="1175" y="2378"/>
                      <a:pt x="1175" y="2378"/>
                    </a:cubicBezTo>
                    <a:cubicBezTo>
                      <a:pt x="1175" y="2378"/>
                      <a:pt x="1174" y="2378"/>
                      <a:pt x="1174" y="2378"/>
                    </a:cubicBezTo>
                    <a:cubicBezTo>
                      <a:pt x="1173" y="2378"/>
                      <a:pt x="1173" y="2379"/>
                      <a:pt x="1172" y="2379"/>
                    </a:cubicBezTo>
                    <a:cubicBezTo>
                      <a:pt x="1170" y="2379"/>
                      <a:pt x="1169" y="2378"/>
                      <a:pt x="1169" y="2377"/>
                    </a:cubicBezTo>
                    <a:cubicBezTo>
                      <a:pt x="1168" y="2376"/>
                      <a:pt x="1168" y="2375"/>
                      <a:pt x="1168" y="2375"/>
                    </a:cubicBezTo>
                    <a:cubicBezTo>
                      <a:pt x="1168" y="2375"/>
                      <a:pt x="1168" y="2374"/>
                      <a:pt x="1168" y="2374"/>
                    </a:cubicBezTo>
                    <a:cubicBezTo>
                      <a:pt x="1167" y="2374"/>
                      <a:pt x="1167" y="2374"/>
                      <a:pt x="1167" y="2374"/>
                    </a:cubicBezTo>
                    <a:cubicBezTo>
                      <a:pt x="1166" y="2374"/>
                      <a:pt x="1165" y="2374"/>
                      <a:pt x="1165" y="2372"/>
                    </a:cubicBezTo>
                    <a:cubicBezTo>
                      <a:pt x="1165" y="2372"/>
                      <a:pt x="1166" y="2372"/>
                      <a:pt x="1166" y="2372"/>
                    </a:cubicBezTo>
                    <a:cubicBezTo>
                      <a:pt x="1166" y="2372"/>
                      <a:pt x="1167" y="2373"/>
                      <a:pt x="1167" y="2374"/>
                    </a:cubicBezTo>
                    <a:cubicBezTo>
                      <a:pt x="1167" y="2374"/>
                      <a:pt x="1168" y="2374"/>
                      <a:pt x="1168" y="2374"/>
                    </a:cubicBezTo>
                    <a:close/>
                    <a:moveTo>
                      <a:pt x="1182" y="1416"/>
                    </a:moveTo>
                    <a:cubicBezTo>
                      <a:pt x="1183" y="1415"/>
                      <a:pt x="1183" y="1415"/>
                      <a:pt x="1183" y="1415"/>
                    </a:cubicBezTo>
                    <a:cubicBezTo>
                      <a:pt x="1183" y="1416"/>
                      <a:pt x="1183" y="1416"/>
                      <a:pt x="1183" y="1416"/>
                    </a:cubicBezTo>
                    <a:lnTo>
                      <a:pt x="1182" y="1416"/>
                    </a:lnTo>
                    <a:close/>
                    <a:moveTo>
                      <a:pt x="1207" y="1957"/>
                    </a:moveTo>
                    <a:cubicBezTo>
                      <a:pt x="1206" y="1956"/>
                      <a:pt x="1205" y="1956"/>
                      <a:pt x="1204" y="1956"/>
                    </a:cubicBezTo>
                    <a:cubicBezTo>
                      <a:pt x="1205" y="1955"/>
                      <a:pt x="1205" y="1955"/>
                      <a:pt x="1206" y="1955"/>
                    </a:cubicBezTo>
                    <a:cubicBezTo>
                      <a:pt x="1206" y="1955"/>
                      <a:pt x="1207" y="1955"/>
                      <a:pt x="1207" y="1955"/>
                    </a:cubicBezTo>
                    <a:cubicBezTo>
                      <a:pt x="1207" y="1955"/>
                      <a:pt x="1208" y="1955"/>
                      <a:pt x="1208" y="1956"/>
                    </a:cubicBezTo>
                    <a:cubicBezTo>
                      <a:pt x="1208" y="1956"/>
                      <a:pt x="1207" y="1956"/>
                      <a:pt x="1207" y="1957"/>
                    </a:cubicBezTo>
                    <a:close/>
                    <a:moveTo>
                      <a:pt x="1283" y="1447"/>
                    </a:moveTo>
                    <a:cubicBezTo>
                      <a:pt x="1283" y="1446"/>
                      <a:pt x="1283" y="1446"/>
                      <a:pt x="1283" y="1446"/>
                    </a:cubicBezTo>
                    <a:cubicBezTo>
                      <a:pt x="1283" y="1445"/>
                      <a:pt x="1284" y="1445"/>
                      <a:pt x="1285" y="1445"/>
                    </a:cubicBezTo>
                    <a:cubicBezTo>
                      <a:pt x="1285" y="1445"/>
                      <a:pt x="1285" y="1445"/>
                      <a:pt x="1285" y="1446"/>
                    </a:cubicBezTo>
                    <a:cubicBezTo>
                      <a:pt x="1285" y="1447"/>
                      <a:pt x="1284" y="1447"/>
                      <a:pt x="1283" y="1447"/>
                    </a:cubicBezTo>
                    <a:close/>
                    <a:moveTo>
                      <a:pt x="1347" y="1524"/>
                    </a:moveTo>
                    <a:cubicBezTo>
                      <a:pt x="1346" y="1526"/>
                      <a:pt x="1343" y="1526"/>
                      <a:pt x="1342" y="1525"/>
                    </a:cubicBezTo>
                    <a:cubicBezTo>
                      <a:pt x="1340" y="1524"/>
                      <a:pt x="1340" y="1523"/>
                      <a:pt x="1341" y="1521"/>
                    </a:cubicBezTo>
                    <a:cubicBezTo>
                      <a:pt x="1341" y="1520"/>
                      <a:pt x="1342" y="1519"/>
                      <a:pt x="1343" y="1518"/>
                    </a:cubicBezTo>
                    <a:cubicBezTo>
                      <a:pt x="1343" y="1519"/>
                      <a:pt x="1343" y="1519"/>
                      <a:pt x="1343" y="1520"/>
                    </a:cubicBezTo>
                    <a:cubicBezTo>
                      <a:pt x="1344" y="1522"/>
                      <a:pt x="1345" y="1523"/>
                      <a:pt x="1347" y="1522"/>
                    </a:cubicBezTo>
                    <a:cubicBezTo>
                      <a:pt x="1348" y="1522"/>
                      <a:pt x="1348" y="1522"/>
                      <a:pt x="1349" y="1521"/>
                    </a:cubicBezTo>
                    <a:cubicBezTo>
                      <a:pt x="1348" y="1522"/>
                      <a:pt x="1348" y="1523"/>
                      <a:pt x="1347" y="1524"/>
                    </a:cubicBezTo>
                    <a:close/>
                    <a:moveTo>
                      <a:pt x="1364" y="1542"/>
                    </a:moveTo>
                    <a:cubicBezTo>
                      <a:pt x="1364" y="1542"/>
                      <a:pt x="1364" y="1541"/>
                      <a:pt x="1364" y="1541"/>
                    </a:cubicBezTo>
                    <a:cubicBezTo>
                      <a:pt x="1365" y="1541"/>
                      <a:pt x="1366" y="1540"/>
                      <a:pt x="1367" y="1540"/>
                    </a:cubicBezTo>
                    <a:cubicBezTo>
                      <a:pt x="1367" y="1540"/>
                      <a:pt x="1367" y="1541"/>
                      <a:pt x="1367" y="1541"/>
                    </a:cubicBezTo>
                    <a:cubicBezTo>
                      <a:pt x="1367" y="1542"/>
                      <a:pt x="1367" y="1542"/>
                      <a:pt x="1367" y="1542"/>
                    </a:cubicBezTo>
                    <a:cubicBezTo>
                      <a:pt x="1366" y="1542"/>
                      <a:pt x="1365" y="1542"/>
                      <a:pt x="1364" y="1542"/>
                    </a:cubicBezTo>
                    <a:close/>
                    <a:moveTo>
                      <a:pt x="1368" y="1579"/>
                    </a:moveTo>
                    <a:cubicBezTo>
                      <a:pt x="1368" y="1579"/>
                      <a:pt x="1367" y="1579"/>
                      <a:pt x="1367" y="1579"/>
                    </a:cubicBezTo>
                    <a:cubicBezTo>
                      <a:pt x="1366" y="1578"/>
                      <a:pt x="1365" y="1577"/>
                      <a:pt x="1365" y="1575"/>
                    </a:cubicBezTo>
                    <a:cubicBezTo>
                      <a:pt x="1364" y="1574"/>
                      <a:pt x="1364" y="1573"/>
                      <a:pt x="1365" y="1573"/>
                    </a:cubicBezTo>
                    <a:cubicBezTo>
                      <a:pt x="1366" y="1573"/>
                      <a:pt x="1366" y="1573"/>
                      <a:pt x="1367" y="1574"/>
                    </a:cubicBezTo>
                    <a:cubicBezTo>
                      <a:pt x="1367" y="1575"/>
                      <a:pt x="1368" y="1576"/>
                      <a:pt x="1368" y="1578"/>
                    </a:cubicBezTo>
                    <a:cubicBezTo>
                      <a:pt x="1368" y="1578"/>
                      <a:pt x="1368" y="1579"/>
                      <a:pt x="1368" y="1579"/>
                    </a:cubicBezTo>
                    <a:close/>
                    <a:moveTo>
                      <a:pt x="1379" y="1771"/>
                    </a:moveTo>
                    <a:cubicBezTo>
                      <a:pt x="1378" y="1770"/>
                      <a:pt x="1378" y="1770"/>
                      <a:pt x="1378" y="1770"/>
                    </a:cubicBezTo>
                    <a:cubicBezTo>
                      <a:pt x="1379" y="1770"/>
                      <a:pt x="1379" y="1770"/>
                      <a:pt x="1379" y="1770"/>
                    </a:cubicBezTo>
                    <a:lnTo>
                      <a:pt x="1379" y="17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17"/>
              <p:cNvSpPr>
                <a:spLocks/>
              </p:cNvSpPr>
              <p:nvPr/>
            </p:nvSpPr>
            <p:spPr bwMode="auto">
              <a:xfrm>
                <a:off x="923" y="156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18"/>
              <p:cNvSpPr>
                <a:spLocks/>
              </p:cNvSpPr>
              <p:nvPr/>
            </p:nvSpPr>
            <p:spPr bwMode="auto">
              <a:xfrm>
                <a:off x="2621" y="96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19"/>
              <p:cNvSpPr>
                <a:spLocks noEditPoints="1"/>
              </p:cNvSpPr>
              <p:nvPr/>
            </p:nvSpPr>
            <p:spPr bwMode="auto">
              <a:xfrm>
                <a:off x="2453" y="68"/>
                <a:ext cx="983" cy="1262"/>
              </a:xfrm>
              <a:custGeom>
                <a:avLst/>
                <a:gdLst>
                  <a:gd name="T0" fmla="*/ 402 w 573"/>
                  <a:gd name="T1" fmla="*/ 497 h 736"/>
                  <a:gd name="T2" fmla="*/ 444 w 573"/>
                  <a:gd name="T3" fmla="*/ 481 h 736"/>
                  <a:gd name="T4" fmla="*/ 421 w 573"/>
                  <a:gd name="T5" fmla="*/ 429 h 736"/>
                  <a:gd name="T6" fmla="*/ 432 w 573"/>
                  <a:gd name="T7" fmla="*/ 415 h 736"/>
                  <a:gd name="T8" fmla="*/ 437 w 573"/>
                  <a:gd name="T9" fmla="*/ 417 h 736"/>
                  <a:gd name="T10" fmla="*/ 468 w 573"/>
                  <a:gd name="T11" fmla="*/ 390 h 736"/>
                  <a:gd name="T12" fmla="*/ 480 w 573"/>
                  <a:gd name="T13" fmla="*/ 344 h 736"/>
                  <a:gd name="T14" fmla="*/ 469 w 573"/>
                  <a:gd name="T15" fmla="*/ 316 h 736"/>
                  <a:gd name="T16" fmla="*/ 491 w 573"/>
                  <a:gd name="T17" fmla="*/ 332 h 736"/>
                  <a:gd name="T18" fmla="*/ 489 w 573"/>
                  <a:gd name="T19" fmla="*/ 275 h 736"/>
                  <a:gd name="T20" fmla="*/ 519 w 573"/>
                  <a:gd name="T21" fmla="*/ 186 h 736"/>
                  <a:gd name="T22" fmla="*/ 541 w 573"/>
                  <a:gd name="T23" fmla="*/ 162 h 736"/>
                  <a:gd name="T24" fmla="*/ 539 w 573"/>
                  <a:gd name="T25" fmla="*/ 110 h 736"/>
                  <a:gd name="T26" fmla="*/ 466 w 573"/>
                  <a:gd name="T27" fmla="*/ 144 h 736"/>
                  <a:gd name="T28" fmla="*/ 480 w 573"/>
                  <a:gd name="T29" fmla="*/ 129 h 736"/>
                  <a:gd name="T30" fmla="*/ 449 w 573"/>
                  <a:gd name="T31" fmla="*/ 112 h 736"/>
                  <a:gd name="T32" fmla="*/ 396 w 573"/>
                  <a:gd name="T33" fmla="*/ 102 h 736"/>
                  <a:gd name="T34" fmla="*/ 508 w 573"/>
                  <a:gd name="T35" fmla="*/ 66 h 736"/>
                  <a:gd name="T36" fmla="*/ 441 w 573"/>
                  <a:gd name="T37" fmla="*/ 35 h 736"/>
                  <a:gd name="T38" fmla="*/ 406 w 573"/>
                  <a:gd name="T39" fmla="*/ 35 h 736"/>
                  <a:gd name="T40" fmla="*/ 374 w 573"/>
                  <a:gd name="T41" fmla="*/ 14 h 736"/>
                  <a:gd name="T42" fmla="*/ 373 w 573"/>
                  <a:gd name="T43" fmla="*/ 18 h 736"/>
                  <a:gd name="T44" fmla="*/ 326 w 573"/>
                  <a:gd name="T45" fmla="*/ 21 h 736"/>
                  <a:gd name="T46" fmla="*/ 300 w 573"/>
                  <a:gd name="T47" fmla="*/ 67 h 736"/>
                  <a:gd name="T48" fmla="*/ 273 w 573"/>
                  <a:gd name="T49" fmla="*/ 46 h 736"/>
                  <a:gd name="T50" fmla="*/ 249 w 573"/>
                  <a:gd name="T51" fmla="*/ 72 h 736"/>
                  <a:gd name="T52" fmla="*/ 235 w 573"/>
                  <a:gd name="T53" fmla="*/ 75 h 736"/>
                  <a:gd name="T54" fmla="*/ 234 w 573"/>
                  <a:gd name="T55" fmla="*/ 74 h 736"/>
                  <a:gd name="T56" fmla="*/ 181 w 573"/>
                  <a:gd name="T57" fmla="*/ 61 h 736"/>
                  <a:gd name="T58" fmla="*/ 151 w 573"/>
                  <a:gd name="T59" fmla="*/ 88 h 736"/>
                  <a:gd name="T60" fmla="*/ 105 w 573"/>
                  <a:gd name="T61" fmla="*/ 131 h 736"/>
                  <a:gd name="T62" fmla="*/ 81 w 573"/>
                  <a:gd name="T63" fmla="*/ 162 h 736"/>
                  <a:gd name="T64" fmla="*/ 18 w 573"/>
                  <a:gd name="T65" fmla="*/ 205 h 736"/>
                  <a:gd name="T66" fmla="*/ 48 w 573"/>
                  <a:gd name="T67" fmla="*/ 220 h 736"/>
                  <a:gd name="T68" fmla="*/ 14 w 573"/>
                  <a:gd name="T69" fmla="*/ 253 h 736"/>
                  <a:gd name="T70" fmla="*/ 64 w 573"/>
                  <a:gd name="T71" fmla="*/ 276 h 736"/>
                  <a:gd name="T72" fmla="*/ 102 w 573"/>
                  <a:gd name="T73" fmla="*/ 342 h 736"/>
                  <a:gd name="T74" fmla="*/ 107 w 573"/>
                  <a:gd name="T75" fmla="*/ 389 h 736"/>
                  <a:gd name="T76" fmla="*/ 102 w 573"/>
                  <a:gd name="T77" fmla="*/ 419 h 736"/>
                  <a:gd name="T78" fmla="*/ 94 w 573"/>
                  <a:gd name="T79" fmla="*/ 440 h 736"/>
                  <a:gd name="T80" fmla="*/ 122 w 573"/>
                  <a:gd name="T81" fmla="*/ 442 h 736"/>
                  <a:gd name="T82" fmla="*/ 128 w 573"/>
                  <a:gd name="T83" fmla="*/ 473 h 736"/>
                  <a:gd name="T84" fmla="*/ 96 w 573"/>
                  <a:gd name="T85" fmla="*/ 472 h 736"/>
                  <a:gd name="T86" fmla="*/ 109 w 573"/>
                  <a:gd name="T87" fmla="*/ 482 h 736"/>
                  <a:gd name="T88" fmla="*/ 128 w 573"/>
                  <a:gd name="T89" fmla="*/ 498 h 736"/>
                  <a:gd name="T90" fmla="*/ 102 w 573"/>
                  <a:gd name="T91" fmla="*/ 534 h 736"/>
                  <a:gd name="T92" fmla="*/ 79 w 573"/>
                  <a:gd name="T93" fmla="*/ 562 h 736"/>
                  <a:gd name="T94" fmla="*/ 85 w 573"/>
                  <a:gd name="T95" fmla="*/ 570 h 736"/>
                  <a:gd name="T96" fmla="*/ 98 w 573"/>
                  <a:gd name="T97" fmla="*/ 626 h 736"/>
                  <a:gd name="T98" fmla="*/ 92 w 573"/>
                  <a:gd name="T99" fmla="*/ 660 h 736"/>
                  <a:gd name="T100" fmla="*/ 101 w 573"/>
                  <a:gd name="T101" fmla="*/ 698 h 736"/>
                  <a:gd name="T102" fmla="*/ 149 w 573"/>
                  <a:gd name="T103" fmla="*/ 733 h 736"/>
                  <a:gd name="T104" fmla="*/ 185 w 573"/>
                  <a:gd name="T105" fmla="*/ 678 h 736"/>
                  <a:gd name="T106" fmla="*/ 212 w 573"/>
                  <a:gd name="T107" fmla="*/ 638 h 736"/>
                  <a:gd name="T108" fmla="*/ 259 w 573"/>
                  <a:gd name="T109" fmla="*/ 608 h 736"/>
                  <a:gd name="T110" fmla="*/ 356 w 573"/>
                  <a:gd name="T111" fmla="*/ 553 h 736"/>
                  <a:gd name="T112" fmla="*/ 507 w 573"/>
                  <a:gd name="T113" fmla="*/ 180 h 736"/>
                  <a:gd name="T114" fmla="*/ 248 w 573"/>
                  <a:gd name="T115" fmla="*/ 605 h 736"/>
                  <a:gd name="T116" fmla="*/ 336 w 573"/>
                  <a:gd name="T117" fmla="*/ 45 h 736"/>
                  <a:gd name="T118" fmla="*/ 381 w 573"/>
                  <a:gd name="T119" fmla="*/ 48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3" h="736">
                    <a:moveTo>
                      <a:pt x="432" y="513"/>
                    </a:moveTo>
                    <a:cubicBezTo>
                      <a:pt x="433" y="512"/>
                      <a:pt x="432" y="511"/>
                      <a:pt x="432" y="510"/>
                    </a:cubicBezTo>
                    <a:cubicBezTo>
                      <a:pt x="432" y="510"/>
                      <a:pt x="432" y="509"/>
                      <a:pt x="431" y="509"/>
                    </a:cubicBezTo>
                    <a:cubicBezTo>
                      <a:pt x="425" y="507"/>
                      <a:pt x="418" y="508"/>
                      <a:pt x="412" y="504"/>
                    </a:cubicBezTo>
                    <a:cubicBezTo>
                      <a:pt x="407" y="501"/>
                      <a:pt x="403" y="502"/>
                      <a:pt x="398" y="504"/>
                    </a:cubicBezTo>
                    <a:cubicBezTo>
                      <a:pt x="397" y="504"/>
                      <a:pt x="396" y="503"/>
                      <a:pt x="395" y="503"/>
                    </a:cubicBezTo>
                    <a:cubicBezTo>
                      <a:pt x="394" y="503"/>
                      <a:pt x="394" y="502"/>
                      <a:pt x="394" y="502"/>
                    </a:cubicBezTo>
                    <a:cubicBezTo>
                      <a:pt x="393" y="501"/>
                      <a:pt x="393" y="500"/>
                      <a:pt x="394" y="499"/>
                    </a:cubicBezTo>
                    <a:cubicBezTo>
                      <a:pt x="396" y="498"/>
                      <a:pt x="399" y="498"/>
                      <a:pt x="402" y="497"/>
                    </a:cubicBezTo>
                    <a:cubicBezTo>
                      <a:pt x="405" y="495"/>
                      <a:pt x="407" y="492"/>
                      <a:pt x="406" y="489"/>
                    </a:cubicBezTo>
                    <a:cubicBezTo>
                      <a:pt x="406" y="486"/>
                      <a:pt x="405" y="482"/>
                      <a:pt x="405" y="479"/>
                    </a:cubicBezTo>
                    <a:cubicBezTo>
                      <a:pt x="405" y="478"/>
                      <a:pt x="407" y="476"/>
                      <a:pt x="408" y="476"/>
                    </a:cubicBezTo>
                    <a:cubicBezTo>
                      <a:pt x="409" y="476"/>
                      <a:pt x="410" y="477"/>
                      <a:pt x="411" y="478"/>
                    </a:cubicBezTo>
                    <a:cubicBezTo>
                      <a:pt x="413" y="484"/>
                      <a:pt x="415" y="490"/>
                      <a:pt x="419" y="496"/>
                    </a:cubicBezTo>
                    <a:cubicBezTo>
                      <a:pt x="422" y="499"/>
                      <a:pt x="425" y="502"/>
                      <a:pt x="430" y="501"/>
                    </a:cubicBezTo>
                    <a:cubicBezTo>
                      <a:pt x="432" y="501"/>
                      <a:pt x="434" y="501"/>
                      <a:pt x="436" y="501"/>
                    </a:cubicBezTo>
                    <a:cubicBezTo>
                      <a:pt x="442" y="501"/>
                      <a:pt x="443" y="501"/>
                      <a:pt x="444" y="495"/>
                    </a:cubicBezTo>
                    <a:cubicBezTo>
                      <a:pt x="444" y="491"/>
                      <a:pt x="443" y="486"/>
                      <a:pt x="444" y="481"/>
                    </a:cubicBezTo>
                    <a:cubicBezTo>
                      <a:pt x="445" y="476"/>
                      <a:pt x="439" y="472"/>
                      <a:pt x="441" y="467"/>
                    </a:cubicBezTo>
                    <a:cubicBezTo>
                      <a:pt x="442" y="465"/>
                      <a:pt x="440" y="464"/>
                      <a:pt x="439" y="462"/>
                    </a:cubicBezTo>
                    <a:cubicBezTo>
                      <a:pt x="436" y="456"/>
                      <a:pt x="432" y="451"/>
                      <a:pt x="426" y="448"/>
                    </a:cubicBezTo>
                    <a:cubicBezTo>
                      <a:pt x="424" y="446"/>
                      <a:pt x="422" y="444"/>
                      <a:pt x="420" y="442"/>
                    </a:cubicBezTo>
                    <a:cubicBezTo>
                      <a:pt x="419" y="441"/>
                      <a:pt x="418" y="440"/>
                      <a:pt x="417" y="438"/>
                    </a:cubicBezTo>
                    <a:cubicBezTo>
                      <a:pt x="416" y="435"/>
                      <a:pt x="416" y="431"/>
                      <a:pt x="415" y="427"/>
                    </a:cubicBezTo>
                    <a:cubicBezTo>
                      <a:pt x="415" y="426"/>
                      <a:pt x="416" y="425"/>
                      <a:pt x="417" y="424"/>
                    </a:cubicBezTo>
                    <a:cubicBezTo>
                      <a:pt x="418" y="424"/>
                      <a:pt x="419" y="424"/>
                      <a:pt x="420" y="425"/>
                    </a:cubicBezTo>
                    <a:cubicBezTo>
                      <a:pt x="420" y="426"/>
                      <a:pt x="421" y="428"/>
                      <a:pt x="421" y="429"/>
                    </a:cubicBezTo>
                    <a:cubicBezTo>
                      <a:pt x="421" y="435"/>
                      <a:pt x="423" y="440"/>
                      <a:pt x="428" y="443"/>
                    </a:cubicBezTo>
                    <a:cubicBezTo>
                      <a:pt x="432" y="445"/>
                      <a:pt x="434" y="448"/>
                      <a:pt x="438" y="449"/>
                    </a:cubicBezTo>
                    <a:cubicBezTo>
                      <a:pt x="440" y="450"/>
                      <a:pt x="442" y="449"/>
                      <a:pt x="442" y="448"/>
                    </a:cubicBezTo>
                    <a:cubicBezTo>
                      <a:pt x="442" y="445"/>
                      <a:pt x="442" y="442"/>
                      <a:pt x="444" y="440"/>
                    </a:cubicBezTo>
                    <a:cubicBezTo>
                      <a:pt x="443" y="437"/>
                      <a:pt x="445" y="435"/>
                      <a:pt x="446" y="433"/>
                    </a:cubicBezTo>
                    <a:cubicBezTo>
                      <a:pt x="448" y="431"/>
                      <a:pt x="447" y="428"/>
                      <a:pt x="445" y="427"/>
                    </a:cubicBezTo>
                    <a:cubicBezTo>
                      <a:pt x="442" y="424"/>
                      <a:pt x="438" y="422"/>
                      <a:pt x="434" y="419"/>
                    </a:cubicBezTo>
                    <a:cubicBezTo>
                      <a:pt x="434" y="418"/>
                      <a:pt x="433" y="417"/>
                      <a:pt x="433" y="415"/>
                    </a:cubicBezTo>
                    <a:cubicBezTo>
                      <a:pt x="433" y="415"/>
                      <a:pt x="433" y="415"/>
                      <a:pt x="432" y="415"/>
                    </a:cubicBezTo>
                    <a:cubicBezTo>
                      <a:pt x="432" y="415"/>
                      <a:pt x="432" y="415"/>
                      <a:pt x="432" y="415"/>
                    </a:cubicBezTo>
                    <a:cubicBezTo>
                      <a:pt x="428" y="414"/>
                      <a:pt x="425" y="412"/>
                      <a:pt x="423" y="410"/>
                    </a:cubicBezTo>
                    <a:cubicBezTo>
                      <a:pt x="422" y="410"/>
                      <a:pt x="422" y="410"/>
                      <a:pt x="423" y="409"/>
                    </a:cubicBezTo>
                    <a:cubicBezTo>
                      <a:pt x="423" y="409"/>
                      <a:pt x="424" y="409"/>
                      <a:pt x="424" y="409"/>
                    </a:cubicBezTo>
                    <a:cubicBezTo>
                      <a:pt x="425" y="409"/>
                      <a:pt x="427" y="408"/>
                      <a:pt x="427" y="409"/>
                    </a:cubicBezTo>
                    <a:cubicBezTo>
                      <a:pt x="429" y="411"/>
                      <a:pt x="430" y="413"/>
                      <a:pt x="432" y="415"/>
                    </a:cubicBezTo>
                    <a:cubicBezTo>
                      <a:pt x="432" y="415"/>
                      <a:pt x="433" y="415"/>
                      <a:pt x="433" y="415"/>
                    </a:cubicBezTo>
                    <a:cubicBezTo>
                      <a:pt x="433" y="415"/>
                      <a:pt x="433" y="415"/>
                      <a:pt x="433" y="415"/>
                    </a:cubicBezTo>
                    <a:cubicBezTo>
                      <a:pt x="434" y="416"/>
                      <a:pt x="436" y="417"/>
                      <a:pt x="437" y="417"/>
                    </a:cubicBezTo>
                    <a:cubicBezTo>
                      <a:pt x="441" y="419"/>
                      <a:pt x="444" y="420"/>
                      <a:pt x="448" y="417"/>
                    </a:cubicBezTo>
                    <a:cubicBezTo>
                      <a:pt x="451" y="415"/>
                      <a:pt x="456" y="414"/>
                      <a:pt x="460" y="413"/>
                    </a:cubicBezTo>
                    <a:cubicBezTo>
                      <a:pt x="461" y="413"/>
                      <a:pt x="463" y="411"/>
                      <a:pt x="464" y="410"/>
                    </a:cubicBezTo>
                    <a:cubicBezTo>
                      <a:pt x="465" y="408"/>
                      <a:pt x="465" y="406"/>
                      <a:pt x="465" y="404"/>
                    </a:cubicBezTo>
                    <a:cubicBezTo>
                      <a:pt x="466" y="401"/>
                      <a:pt x="465" y="399"/>
                      <a:pt x="463" y="399"/>
                    </a:cubicBezTo>
                    <a:cubicBezTo>
                      <a:pt x="458" y="398"/>
                      <a:pt x="455" y="396"/>
                      <a:pt x="451" y="393"/>
                    </a:cubicBezTo>
                    <a:cubicBezTo>
                      <a:pt x="451" y="393"/>
                      <a:pt x="450" y="392"/>
                      <a:pt x="450" y="392"/>
                    </a:cubicBezTo>
                    <a:cubicBezTo>
                      <a:pt x="451" y="390"/>
                      <a:pt x="452" y="390"/>
                      <a:pt x="453" y="391"/>
                    </a:cubicBezTo>
                    <a:cubicBezTo>
                      <a:pt x="458" y="393"/>
                      <a:pt x="463" y="395"/>
                      <a:pt x="468" y="390"/>
                    </a:cubicBezTo>
                    <a:cubicBezTo>
                      <a:pt x="469" y="390"/>
                      <a:pt x="471" y="390"/>
                      <a:pt x="473" y="390"/>
                    </a:cubicBezTo>
                    <a:cubicBezTo>
                      <a:pt x="479" y="389"/>
                      <a:pt x="481" y="380"/>
                      <a:pt x="477" y="377"/>
                    </a:cubicBezTo>
                    <a:cubicBezTo>
                      <a:pt x="475" y="375"/>
                      <a:pt x="473" y="373"/>
                      <a:pt x="473" y="369"/>
                    </a:cubicBezTo>
                    <a:cubicBezTo>
                      <a:pt x="473" y="368"/>
                      <a:pt x="471" y="366"/>
                      <a:pt x="470" y="365"/>
                    </a:cubicBezTo>
                    <a:cubicBezTo>
                      <a:pt x="469" y="364"/>
                      <a:pt x="468" y="364"/>
                      <a:pt x="469" y="362"/>
                    </a:cubicBezTo>
                    <a:cubicBezTo>
                      <a:pt x="469" y="361"/>
                      <a:pt x="470" y="361"/>
                      <a:pt x="471" y="361"/>
                    </a:cubicBezTo>
                    <a:cubicBezTo>
                      <a:pt x="473" y="362"/>
                      <a:pt x="475" y="362"/>
                      <a:pt x="476" y="361"/>
                    </a:cubicBezTo>
                    <a:cubicBezTo>
                      <a:pt x="478" y="360"/>
                      <a:pt x="479" y="358"/>
                      <a:pt x="479" y="356"/>
                    </a:cubicBezTo>
                    <a:cubicBezTo>
                      <a:pt x="480" y="352"/>
                      <a:pt x="480" y="348"/>
                      <a:pt x="480" y="344"/>
                    </a:cubicBezTo>
                    <a:cubicBezTo>
                      <a:pt x="480" y="342"/>
                      <a:pt x="479" y="339"/>
                      <a:pt x="477" y="337"/>
                    </a:cubicBezTo>
                    <a:cubicBezTo>
                      <a:pt x="474" y="334"/>
                      <a:pt x="476" y="333"/>
                      <a:pt x="478" y="331"/>
                    </a:cubicBezTo>
                    <a:cubicBezTo>
                      <a:pt x="479" y="330"/>
                      <a:pt x="478" y="327"/>
                      <a:pt x="477" y="327"/>
                    </a:cubicBezTo>
                    <a:cubicBezTo>
                      <a:pt x="475" y="325"/>
                      <a:pt x="471" y="326"/>
                      <a:pt x="469" y="323"/>
                    </a:cubicBezTo>
                    <a:cubicBezTo>
                      <a:pt x="468" y="322"/>
                      <a:pt x="467" y="322"/>
                      <a:pt x="466" y="322"/>
                    </a:cubicBezTo>
                    <a:cubicBezTo>
                      <a:pt x="464" y="321"/>
                      <a:pt x="463" y="320"/>
                      <a:pt x="463" y="317"/>
                    </a:cubicBezTo>
                    <a:cubicBezTo>
                      <a:pt x="463" y="315"/>
                      <a:pt x="464" y="314"/>
                      <a:pt x="465" y="313"/>
                    </a:cubicBezTo>
                    <a:cubicBezTo>
                      <a:pt x="466" y="314"/>
                      <a:pt x="468" y="315"/>
                      <a:pt x="469" y="316"/>
                    </a:cubicBezTo>
                    <a:cubicBezTo>
                      <a:pt x="469" y="316"/>
                      <a:pt x="469" y="316"/>
                      <a:pt x="469" y="316"/>
                    </a:cubicBezTo>
                    <a:cubicBezTo>
                      <a:pt x="469" y="316"/>
                      <a:pt x="469" y="316"/>
                      <a:pt x="469" y="316"/>
                    </a:cubicBezTo>
                    <a:cubicBezTo>
                      <a:pt x="468" y="314"/>
                      <a:pt x="467" y="313"/>
                      <a:pt x="466" y="312"/>
                    </a:cubicBezTo>
                    <a:cubicBezTo>
                      <a:pt x="465" y="312"/>
                      <a:pt x="465" y="312"/>
                      <a:pt x="465" y="312"/>
                    </a:cubicBezTo>
                    <a:cubicBezTo>
                      <a:pt x="468" y="310"/>
                      <a:pt x="470" y="307"/>
                      <a:pt x="473" y="304"/>
                    </a:cubicBezTo>
                    <a:cubicBezTo>
                      <a:pt x="474" y="303"/>
                      <a:pt x="478" y="303"/>
                      <a:pt x="479" y="304"/>
                    </a:cubicBezTo>
                    <a:cubicBezTo>
                      <a:pt x="480" y="304"/>
                      <a:pt x="480" y="304"/>
                      <a:pt x="481" y="305"/>
                    </a:cubicBezTo>
                    <a:cubicBezTo>
                      <a:pt x="484" y="308"/>
                      <a:pt x="488" y="311"/>
                      <a:pt x="488" y="317"/>
                    </a:cubicBezTo>
                    <a:cubicBezTo>
                      <a:pt x="487" y="322"/>
                      <a:pt x="488" y="327"/>
                      <a:pt x="490" y="331"/>
                    </a:cubicBezTo>
                    <a:cubicBezTo>
                      <a:pt x="490" y="332"/>
                      <a:pt x="491" y="332"/>
                      <a:pt x="491" y="332"/>
                    </a:cubicBezTo>
                    <a:cubicBezTo>
                      <a:pt x="491" y="330"/>
                      <a:pt x="492" y="328"/>
                      <a:pt x="492" y="327"/>
                    </a:cubicBezTo>
                    <a:cubicBezTo>
                      <a:pt x="491" y="321"/>
                      <a:pt x="492" y="315"/>
                      <a:pt x="495" y="310"/>
                    </a:cubicBezTo>
                    <a:cubicBezTo>
                      <a:pt x="498" y="305"/>
                      <a:pt x="499" y="300"/>
                      <a:pt x="499" y="295"/>
                    </a:cubicBezTo>
                    <a:cubicBezTo>
                      <a:pt x="499" y="293"/>
                      <a:pt x="496" y="290"/>
                      <a:pt x="494" y="289"/>
                    </a:cubicBezTo>
                    <a:cubicBezTo>
                      <a:pt x="492" y="288"/>
                      <a:pt x="490" y="289"/>
                      <a:pt x="488" y="288"/>
                    </a:cubicBezTo>
                    <a:cubicBezTo>
                      <a:pt x="486" y="287"/>
                      <a:pt x="485" y="286"/>
                      <a:pt x="484" y="285"/>
                    </a:cubicBezTo>
                    <a:cubicBezTo>
                      <a:pt x="483" y="285"/>
                      <a:pt x="483" y="284"/>
                      <a:pt x="483" y="284"/>
                    </a:cubicBezTo>
                    <a:cubicBezTo>
                      <a:pt x="484" y="283"/>
                      <a:pt x="484" y="282"/>
                      <a:pt x="485" y="282"/>
                    </a:cubicBezTo>
                    <a:cubicBezTo>
                      <a:pt x="491" y="280"/>
                      <a:pt x="492" y="280"/>
                      <a:pt x="489" y="275"/>
                    </a:cubicBezTo>
                    <a:cubicBezTo>
                      <a:pt x="488" y="273"/>
                      <a:pt x="487" y="270"/>
                      <a:pt x="484" y="269"/>
                    </a:cubicBezTo>
                    <a:cubicBezTo>
                      <a:pt x="483" y="267"/>
                      <a:pt x="481" y="266"/>
                      <a:pt x="480" y="264"/>
                    </a:cubicBezTo>
                    <a:cubicBezTo>
                      <a:pt x="480" y="264"/>
                      <a:pt x="480" y="263"/>
                      <a:pt x="480" y="263"/>
                    </a:cubicBezTo>
                    <a:cubicBezTo>
                      <a:pt x="481" y="262"/>
                      <a:pt x="481" y="262"/>
                      <a:pt x="482" y="262"/>
                    </a:cubicBezTo>
                    <a:cubicBezTo>
                      <a:pt x="486" y="264"/>
                      <a:pt x="489" y="262"/>
                      <a:pt x="490" y="258"/>
                    </a:cubicBezTo>
                    <a:cubicBezTo>
                      <a:pt x="492" y="252"/>
                      <a:pt x="495" y="247"/>
                      <a:pt x="495" y="240"/>
                    </a:cubicBezTo>
                    <a:cubicBezTo>
                      <a:pt x="496" y="225"/>
                      <a:pt x="501" y="213"/>
                      <a:pt x="511" y="201"/>
                    </a:cubicBezTo>
                    <a:cubicBezTo>
                      <a:pt x="514" y="198"/>
                      <a:pt x="516" y="194"/>
                      <a:pt x="519" y="191"/>
                    </a:cubicBezTo>
                    <a:cubicBezTo>
                      <a:pt x="520" y="189"/>
                      <a:pt x="520" y="188"/>
                      <a:pt x="519" y="186"/>
                    </a:cubicBezTo>
                    <a:cubicBezTo>
                      <a:pt x="518" y="182"/>
                      <a:pt x="518" y="182"/>
                      <a:pt x="522" y="181"/>
                    </a:cubicBezTo>
                    <a:cubicBezTo>
                      <a:pt x="527" y="180"/>
                      <a:pt x="530" y="177"/>
                      <a:pt x="532" y="174"/>
                    </a:cubicBezTo>
                    <a:cubicBezTo>
                      <a:pt x="533" y="172"/>
                      <a:pt x="532" y="168"/>
                      <a:pt x="531" y="168"/>
                    </a:cubicBezTo>
                    <a:cubicBezTo>
                      <a:pt x="529" y="167"/>
                      <a:pt x="528" y="166"/>
                      <a:pt x="526" y="166"/>
                    </a:cubicBezTo>
                    <a:cubicBezTo>
                      <a:pt x="524" y="166"/>
                      <a:pt x="522" y="166"/>
                      <a:pt x="519" y="165"/>
                    </a:cubicBezTo>
                    <a:cubicBezTo>
                      <a:pt x="519" y="165"/>
                      <a:pt x="519" y="165"/>
                      <a:pt x="519" y="164"/>
                    </a:cubicBezTo>
                    <a:cubicBezTo>
                      <a:pt x="519" y="164"/>
                      <a:pt x="520" y="162"/>
                      <a:pt x="520" y="162"/>
                    </a:cubicBezTo>
                    <a:cubicBezTo>
                      <a:pt x="523" y="161"/>
                      <a:pt x="526" y="162"/>
                      <a:pt x="528" y="163"/>
                    </a:cubicBezTo>
                    <a:cubicBezTo>
                      <a:pt x="533" y="165"/>
                      <a:pt x="537" y="164"/>
                      <a:pt x="541" y="162"/>
                    </a:cubicBezTo>
                    <a:cubicBezTo>
                      <a:pt x="543" y="161"/>
                      <a:pt x="544" y="160"/>
                      <a:pt x="545" y="159"/>
                    </a:cubicBezTo>
                    <a:cubicBezTo>
                      <a:pt x="547" y="158"/>
                      <a:pt x="547" y="157"/>
                      <a:pt x="547" y="155"/>
                    </a:cubicBezTo>
                    <a:cubicBezTo>
                      <a:pt x="547" y="154"/>
                      <a:pt x="547" y="153"/>
                      <a:pt x="546" y="152"/>
                    </a:cubicBezTo>
                    <a:cubicBezTo>
                      <a:pt x="546" y="150"/>
                      <a:pt x="547" y="148"/>
                      <a:pt x="549" y="148"/>
                    </a:cubicBezTo>
                    <a:cubicBezTo>
                      <a:pt x="553" y="149"/>
                      <a:pt x="557" y="149"/>
                      <a:pt x="560" y="145"/>
                    </a:cubicBezTo>
                    <a:cubicBezTo>
                      <a:pt x="561" y="143"/>
                      <a:pt x="563" y="142"/>
                      <a:pt x="565" y="141"/>
                    </a:cubicBezTo>
                    <a:cubicBezTo>
                      <a:pt x="573" y="135"/>
                      <a:pt x="573" y="131"/>
                      <a:pt x="566" y="123"/>
                    </a:cubicBezTo>
                    <a:cubicBezTo>
                      <a:pt x="566" y="122"/>
                      <a:pt x="565" y="122"/>
                      <a:pt x="564" y="121"/>
                    </a:cubicBezTo>
                    <a:cubicBezTo>
                      <a:pt x="558" y="113"/>
                      <a:pt x="549" y="110"/>
                      <a:pt x="539" y="110"/>
                    </a:cubicBezTo>
                    <a:cubicBezTo>
                      <a:pt x="534" y="110"/>
                      <a:pt x="528" y="112"/>
                      <a:pt x="523" y="113"/>
                    </a:cubicBezTo>
                    <a:cubicBezTo>
                      <a:pt x="522" y="113"/>
                      <a:pt x="522" y="115"/>
                      <a:pt x="521" y="116"/>
                    </a:cubicBezTo>
                    <a:cubicBezTo>
                      <a:pt x="520" y="117"/>
                      <a:pt x="520" y="119"/>
                      <a:pt x="520" y="120"/>
                    </a:cubicBezTo>
                    <a:cubicBezTo>
                      <a:pt x="519" y="122"/>
                      <a:pt x="517" y="123"/>
                      <a:pt x="514" y="122"/>
                    </a:cubicBezTo>
                    <a:cubicBezTo>
                      <a:pt x="512" y="122"/>
                      <a:pt x="510" y="121"/>
                      <a:pt x="508" y="120"/>
                    </a:cubicBezTo>
                    <a:cubicBezTo>
                      <a:pt x="507" y="118"/>
                      <a:pt x="505" y="119"/>
                      <a:pt x="504" y="120"/>
                    </a:cubicBezTo>
                    <a:cubicBezTo>
                      <a:pt x="499" y="130"/>
                      <a:pt x="490" y="134"/>
                      <a:pt x="481" y="137"/>
                    </a:cubicBezTo>
                    <a:cubicBezTo>
                      <a:pt x="476" y="139"/>
                      <a:pt x="471" y="140"/>
                      <a:pt x="466" y="143"/>
                    </a:cubicBezTo>
                    <a:cubicBezTo>
                      <a:pt x="466" y="144"/>
                      <a:pt x="466" y="144"/>
                      <a:pt x="466" y="144"/>
                    </a:cubicBezTo>
                    <a:cubicBezTo>
                      <a:pt x="465" y="145"/>
                      <a:pt x="464" y="146"/>
                      <a:pt x="463" y="147"/>
                    </a:cubicBezTo>
                    <a:cubicBezTo>
                      <a:pt x="462" y="148"/>
                      <a:pt x="460" y="149"/>
                      <a:pt x="459" y="150"/>
                    </a:cubicBezTo>
                    <a:cubicBezTo>
                      <a:pt x="458" y="151"/>
                      <a:pt x="458" y="151"/>
                      <a:pt x="458" y="151"/>
                    </a:cubicBezTo>
                    <a:cubicBezTo>
                      <a:pt x="459" y="150"/>
                      <a:pt x="459" y="150"/>
                      <a:pt x="459" y="150"/>
                    </a:cubicBezTo>
                    <a:cubicBezTo>
                      <a:pt x="460" y="149"/>
                      <a:pt x="461" y="148"/>
                      <a:pt x="462" y="147"/>
                    </a:cubicBezTo>
                    <a:cubicBezTo>
                      <a:pt x="463" y="146"/>
                      <a:pt x="465" y="145"/>
                      <a:pt x="466" y="144"/>
                    </a:cubicBezTo>
                    <a:cubicBezTo>
                      <a:pt x="466" y="144"/>
                      <a:pt x="466" y="143"/>
                      <a:pt x="466" y="143"/>
                    </a:cubicBezTo>
                    <a:cubicBezTo>
                      <a:pt x="467" y="142"/>
                      <a:pt x="467" y="140"/>
                      <a:pt x="467" y="139"/>
                    </a:cubicBezTo>
                    <a:cubicBezTo>
                      <a:pt x="471" y="135"/>
                      <a:pt x="474" y="131"/>
                      <a:pt x="480" y="129"/>
                    </a:cubicBezTo>
                    <a:cubicBezTo>
                      <a:pt x="486" y="127"/>
                      <a:pt x="490" y="123"/>
                      <a:pt x="492" y="117"/>
                    </a:cubicBezTo>
                    <a:cubicBezTo>
                      <a:pt x="493" y="115"/>
                      <a:pt x="494" y="114"/>
                      <a:pt x="494" y="112"/>
                    </a:cubicBezTo>
                    <a:cubicBezTo>
                      <a:pt x="499" y="99"/>
                      <a:pt x="493" y="97"/>
                      <a:pt x="483" y="98"/>
                    </a:cubicBezTo>
                    <a:cubicBezTo>
                      <a:pt x="483" y="98"/>
                      <a:pt x="482" y="98"/>
                      <a:pt x="482" y="98"/>
                    </a:cubicBezTo>
                    <a:cubicBezTo>
                      <a:pt x="481" y="98"/>
                      <a:pt x="479" y="99"/>
                      <a:pt x="479" y="100"/>
                    </a:cubicBezTo>
                    <a:cubicBezTo>
                      <a:pt x="478" y="102"/>
                      <a:pt x="477" y="105"/>
                      <a:pt x="476" y="108"/>
                    </a:cubicBezTo>
                    <a:cubicBezTo>
                      <a:pt x="475" y="111"/>
                      <a:pt x="472" y="113"/>
                      <a:pt x="469" y="113"/>
                    </a:cubicBezTo>
                    <a:cubicBezTo>
                      <a:pt x="468" y="113"/>
                      <a:pt x="467" y="113"/>
                      <a:pt x="467" y="113"/>
                    </a:cubicBezTo>
                    <a:cubicBezTo>
                      <a:pt x="461" y="110"/>
                      <a:pt x="455" y="112"/>
                      <a:pt x="449" y="112"/>
                    </a:cubicBezTo>
                    <a:cubicBezTo>
                      <a:pt x="449" y="112"/>
                      <a:pt x="448" y="112"/>
                      <a:pt x="448" y="111"/>
                    </a:cubicBezTo>
                    <a:cubicBezTo>
                      <a:pt x="448" y="111"/>
                      <a:pt x="449" y="110"/>
                      <a:pt x="449" y="110"/>
                    </a:cubicBezTo>
                    <a:cubicBezTo>
                      <a:pt x="452" y="109"/>
                      <a:pt x="455" y="108"/>
                      <a:pt x="458" y="106"/>
                    </a:cubicBezTo>
                    <a:cubicBezTo>
                      <a:pt x="461" y="105"/>
                      <a:pt x="462" y="103"/>
                      <a:pt x="463" y="100"/>
                    </a:cubicBezTo>
                    <a:cubicBezTo>
                      <a:pt x="464" y="99"/>
                      <a:pt x="463" y="95"/>
                      <a:pt x="461" y="95"/>
                    </a:cubicBezTo>
                    <a:cubicBezTo>
                      <a:pt x="457" y="94"/>
                      <a:pt x="453" y="93"/>
                      <a:pt x="450" y="92"/>
                    </a:cubicBezTo>
                    <a:cubicBezTo>
                      <a:pt x="433" y="89"/>
                      <a:pt x="427" y="90"/>
                      <a:pt x="411" y="96"/>
                    </a:cubicBezTo>
                    <a:cubicBezTo>
                      <a:pt x="409" y="97"/>
                      <a:pt x="407" y="98"/>
                      <a:pt x="405" y="99"/>
                    </a:cubicBezTo>
                    <a:cubicBezTo>
                      <a:pt x="402" y="100"/>
                      <a:pt x="399" y="101"/>
                      <a:pt x="396" y="102"/>
                    </a:cubicBezTo>
                    <a:cubicBezTo>
                      <a:pt x="395" y="102"/>
                      <a:pt x="394" y="101"/>
                      <a:pt x="394" y="100"/>
                    </a:cubicBezTo>
                    <a:cubicBezTo>
                      <a:pt x="394" y="100"/>
                      <a:pt x="394" y="99"/>
                      <a:pt x="394" y="98"/>
                    </a:cubicBezTo>
                    <a:cubicBezTo>
                      <a:pt x="396" y="97"/>
                      <a:pt x="398" y="96"/>
                      <a:pt x="400" y="95"/>
                    </a:cubicBezTo>
                    <a:cubicBezTo>
                      <a:pt x="406" y="93"/>
                      <a:pt x="411" y="91"/>
                      <a:pt x="417" y="89"/>
                    </a:cubicBezTo>
                    <a:cubicBezTo>
                      <a:pt x="427" y="84"/>
                      <a:pt x="437" y="83"/>
                      <a:pt x="447" y="86"/>
                    </a:cubicBezTo>
                    <a:cubicBezTo>
                      <a:pt x="454" y="89"/>
                      <a:pt x="462" y="89"/>
                      <a:pt x="469" y="88"/>
                    </a:cubicBezTo>
                    <a:cubicBezTo>
                      <a:pt x="475" y="87"/>
                      <a:pt x="482" y="86"/>
                      <a:pt x="488" y="85"/>
                    </a:cubicBezTo>
                    <a:cubicBezTo>
                      <a:pt x="496" y="85"/>
                      <a:pt x="501" y="80"/>
                      <a:pt x="507" y="76"/>
                    </a:cubicBezTo>
                    <a:cubicBezTo>
                      <a:pt x="510" y="74"/>
                      <a:pt x="510" y="68"/>
                      <a:pt x="508" y="66"/>
                    </a:cubicBezTo>
                    <a:cubicBezTo>
                      <a:pt x="504" y="63"/>
                      <a:pt x="500" y="60"/>
                      <a:pt x="496" y="57"/>
                    </a:cubicBezTo>
                    <a:cubicBezTo>
                      <a:pt x="489" y="52"/>
                      <a:pt x="482" y="50"/>
                      <a:pt x="474" y="54"/>
                    </a:cubicBezTo>
                    <a:cubicBezTo>
                      <a:pt x="473" y="54"/>
                      <a:pt x="472" y="54"/>
                      <a:pt x="471" y="54"/>
                    </a:cubicBezTo>
                    <a:cubicBezTo>
                      <a:pt x="470" y="54"/>
                      <a:pt x="470" y="54"/>
                      <a:pt x="470" y="53"/>
                    </a:cubicBezTo>
                    <a:cubicBezTo>
                      <a:pt x="470" y="53"/>
                      <a:pt x="470" y="52"/>
                      <a:pt x="470" y="52"/>
                    </a:cubicBezTo>
                    <a:cubicBezTo>
                      <a:pt x="472" y="51"/>
                      <a:pt x="473" y="51"/>
                      <a:pt x="475" y="50"/>
                    </a:cubicBezTo>
                    <a:cubicBezTo>
                      <a:pt x="479" y="48"/>
                      <a:pt x="480" y="43"/>
                      <a:pt x="477" y="39"/>
                    </a:cubicBezTo>
                    <a:cubicBezTo>
                      <a:pt x="476" y="37"/>
                      <a:pt x="473" y="35"/>
                      <a:pt x="472" y="36"/>
                    </a:cubicBezTo>
                    <a:cubicBezTo>
                      <a:pt x="462" y="39"/>
                      <a:pt x="452" y="39"/>
                      <a:pt x="441" y="35"/>
                    </a:cubicBezTo>
                    <a:cubicBezTo>
                      <a:pt x="438" y="34"/>
                      <a:pt x="435" y="34"/>
                      <a:pt x="432" y="34"/>
                    </a:cubicBezTo>
                    <a:cubicBezTo>
                      <a:pt x="428" y="34"/>
                      <a:pt x="424" y="35"/>
                      <a:pt x="420" y="36"/>
                    </a:cubicBezTo>
                    <a:cubicBezTo>
                      <a:pt x="415" y="37"/>
                      <a:pt x="410" y="38"/>
                      <a:pt x="404" y="37"/>
                    </a:cubicBezTo>
                    <a:cubicBezTo>
                      <a:pt x="400" y="36"/>
                      <a:pt x="397" y="37"/>
                      <a:pt x="393" y="40"/>
                    </a:cubicBezTo>
                    <a:cubicBezTo>
                      <a:pt x="392" y="40"/>
                      <a:pt x="390" y="40"/>
                      <a:pt x="388" y="41"/>
                    </a:cubicBezTo>
                    <a:cubicBezTo>
                      <a:pt x="388" y="41"/>
                      <a:pt x="387" y="40"/>
                      <a:pt x="387" y="40"/>
                    </a:cubicBezTo>
                    <a:cubicBezTo>
                      <a:pt x="387" y="39"/>
                      <a:pt x="387" y="39"/>
                      <a:pt x="387" y="39"/>
                    </a:cubicBezTo>
                    <a:cubicBezTo>
                      <a:pt x="389" y="37"/>
                      <a:pt x="391" y="36"/>
                      <a:pt x="393" y="36"/>
                    </a:cubicBezTo>
                    <a:cubicBezTo>
                      <a:pt x="397" y="35"/>
                      <a:pt x="402" y="36"/>
                      <a:pt x="406" y="35"/>
                    </a:cubicBezTo>
                    <a:cubicBezTo>
                      <a:pt x="414" y="32"/>
                      <a:pt x="422" y="32"/>
                      <a:pt x="431" y="31"/>
                    </a:cubicBezTo>
                    <a:cubicBezTo>
                      <a:pt x="437" y="31"/>
                      <a:pt x="444" y="31"/>
                      <a:pt x="450" y="33"/>
                    </a:cubicBezTo>
                    <a:cubicBezTo>
                      <a:pt x="456" y="35"/>
                      <a:pt x="462" y="33"/>
                      <a:pt x="467" y="30"/>
                    </a:cubicBezTo>
                    <a:cubicBezTo>
                      <a:pt x="468" y="29"/>
                      <a:pt x="468" y="27"/>
                      <a:pt x="468" y="27"/>
                    </a:cubicBezTo>
                    <a:cubicBezTo>
                      <a:pt x="464" y="21"/>
                      <a:pt x="459" y="17"/>
                      <a:pt x="452" y="15"/>
                    </a:cubicBezTo>
                    <a:cubicBezTo>
                      <a:pt x="441" y="12"/>
                      <a:pt x="429" y="8"/>
                      <a:pt x="418" y="4"/>
                    </a:cubicBezTo>
                    <a:cubicBezTo>
                      <a:pt x="413" y="3"/>
                      <a:pt x="407" y="2"/>
                      <a:pt x="402" y="1"/>
                    </a:cubicBezTo>
                    <a:cubicBezTo>
                      <a:pt x="396" y="0"/>
                      <a:pt x="390" y="4"/>
                      <a:pt x="384" y="3"/>
                    </a:cubicBezTo>
                    <a:cubicBezTo>
                      <a:pt x="379" y="5"/>
                      <a:pt x="377" y="10"/>
                      <a:pt x="374" y="14"/>
                    </a:cubicBezTo>
                    <a:cubicBezTo>
                      <a:pt x="374" y="14"/>
                      <a:pt x="373" y="14"/>
                      <a:pt x="373" y="15"/>
                    </a:cubicBezTo>
                    <a:cubicBezTo>
                      <a:pt x="373" y="15"/>
                      <a:pt x="373" y="15"/>
                      <a:pt x="373" y="15"/>
                    </a:cubicBezTo>
                    <a:cubicBezTo>
                      <a:pt x="373" y="15"/>
                      <a:pt x="373" y="15"/>
                      <a:pt x="373" y="15"/>
                    </a:cubicBezTo>
                    <a:cubicBezTo>
                      <a:pt x="373" y="15"/>
                      <a:pt x="373" y="15"/>
                      <a:pt x="373" y="15"/>
                    </a:cubicBezTo>
                    <a:cubicBezTo>
                      <a:pt x="373" y="16"/>
                      <a:pt x="373" y="17"/>
                      <a:pt x="373" y="18"/>
                    </a:cubicBezTo>
                    <a:cubicBezTo>
                      <a:pt x="373" y="18"/>
                      <a:pt x="373" y="18"/>
                      <a:pt x="373" y="18"/>
                    </a:cubicBezTo>
                    <a:cubicBezTo>
                      <a:pt x="374" y="19"/>
                      <a:pt x="374" y="19"/>
                      <a:pt x="374" y="19"/>
                    </a:cubicBezTo>
                    <a:cubicBezTo>
                      <a:pt x="373" y="18"/>
                      <a:pt x="373" y="18"/>
                      <a:pt x="373" y="18"/>
                    </a:cubicBezTo>
                    <a:cubicBezTo>
                      <a:pt x="373" y="18"/>
                      <a:pt x="373" y="18"/>
                      <a:pt x="373" y="18"/>
                    </a:cubicBezTo>
                    <a:cubicBezTo>
                      <a:pt x="369" y="18"/>
                      <a:pt x="366" y="16"/>
                      <a:pt x="363" y="14"/>
                    </a:cubicBezTo>
                    <a:cubicBezTo>
                      <a:pt x="362" y="13"/>
                      <a:pt x="361" y="13"/>
                      <a:pt x="360" y="14"/>
                    </a:cubicBezTo>
                    <a:cubicBezTo>
                      <a:pt x="360" y="15"/>
                      <a:pt x="359" y="15"/>
                      <a:pt x="359" y="16"/>
                    </a:cubicBezTo>
                    <a:cubicBezTo>
                      <a:pt x="360" y="17"/>
                      <a:pt x="360" y="19"/>
                      <a:pt x="361" y="21"/>
                    </a:cubicBezTo>
                    <a:cubicBezTo>
                      <a:pt x="361" y="22"/>
                      <a:pt x="361" y="23"/>
                      <a:pt x="360" y="23"/>
                    </a:cubicBezTo>
                    <a:cubicBezTo>
                      <a:pt x="359" y="24"/>
                      <a:pt x="358" y="24"/>
                      <a:pt x="357" y="24"/>
                    </a:cubicBezTo>
                    <a:cubicBezTo>
                      <a:pt x="352" y="22"/>
                      <a:pt x="348" y="20"/>
                      <a:pt x="344" y="17"/>
                    </a:cubicBezTo>
                    <a:cubicBezTo>
                      <a:pt x="341" y="15"/>
                      <a:pt x="338" y="15"/>
                      <a:pt x="335" y="17"/>
                    </a:cubicBezTo>
                    <a:cubicBezTo>
                      <a:pt x="332" y="19"/>
                      <a:pt x="329" y="21"/>
                      <a:pt x="326" y="21"/>
                    </a:cubicBezTo>
                    <a:cubicBezTo>
                      <a:pt x="324" y="20"/>
                      <a:pt x="323" y="22"/>
                      <a:pt x="323" y="24"/>
                    </a:cubicBezTo>
                    <a:cubicBezTo>
                      <a:pt x="322" y="27"/>
                      <a:pt x="322" y="31"/>
                      <a:pt x="322" y="35"/>
                    </a:cubicBezTo>
                    <a:cubicBezTo>
                      <a:pt x="322" y="37"/>
                      <a:pt x="321" y="39"/>
                      <a:pt x="319" y="40"/>
                    </a:cubicBezTo>
                    <a:cubicBezTo>
                      <a:pt x="317" y="42"/>
                      <a:pt x="316" y="44"/>
                      <a:pt x="314" y="45"/>
                    </a:cubicBezTo>
                    <a:cubicBezTo>
                      <a:pt x="314" y="46"/>
                      <a:pt x="312" y="46"/>
                      <a:pt x="312" y="46"/>
                    </a:cubicBezTo>
                    <a:cubicBezTo>
                      <a:pt x="308" y="44"/>
                      <a:pt x="305" y="42"/>
                      <a:pt x="301" y="42"/>
                    </a:cubicBezTo>
                    <a:cubicBezTo>
                      <a:pt x="300" y="42"/>
                      <a:pt x="297" y="44"/>
                      <a:pt x="297" y="45"/>
                    </a:cubicBezTo>
                    <a:cubicBezTo>
                      <a:pt x="297" y="46"/>
                      <a:pt x="297" y="48"/>
                      <a:pt x="297" y="50"/>
                    </a:cubicBezTo>
                    <a:cubicBezTo>
                      <a:pt x="298" y="56"/>
                      <a:pt x="299" y="62"/>
                      <a:pt x="300" y="67"/>
                    </a:cubicBezTo>
                    <a:cubicBezTo>
                      <a:pt x="302" y="75"/>
                      <a:pt x="302" y="83"/>
                      <a:pt x="306" y="90"/>
                    </a:cubicBezTo>
                    <a:cubicBezTo>
                      <a:pt x="307" y="91"/>
                      <a:pt x="305" y="93"/>
                      <a:pt x="303" y="92"/>
                    </a:cubicBezTo>
                    <a:cubicBezTo>
                      <a:pt x="301" y="92"/>
                      <a:pt x="298" y="93"/>
                      <a:pt x="297" y="89"/>
                    </a:cubicBezTo>
                    <a:cubicBezTo>
                      <a:pt x="296" y="86"/>
                      <a:pt x="294" y="84"/>
                      <a:pt x="291" y="83"/>
                    </a:cubicBezTo>
                    <a:cubicBezTo>
                      <a:pt x="290" y="83"/>
                      <a:pt x="291" y="83"/>
                      <a:pt x="292" y="82"/>
                    </a:cubicBezTo>
                    <a:cubicBezTo>
                      <a:pt x="295" y="79"/>
                      <a:pt x="295" y="77"/>
                      <a:pt x="293" y="75"/>
                    </a:cubicBezTo>
                    <a:cubicBezTo>
                      <a:pt x="290" y="73"/>
                      <a:pt x="288" y="72"/>
                      <a:pt x="287" y="68"/>
                    </a:cubicBezTo>
                    <a:cubicBezTo>
                      <a:pt x="285" y="63"/>
                      <a:pt x="283" y="58"/>
                      <a:pt x="280" y="53"/>
                    </a:cubicBezTo>
                    <a:cubicBezTo>
                      <a:pt x="279" y="50"/>
                      <a:pt x="276" y="48"/>
                      <a:pt x="273" y="46"/>
                    </a:cubicBezTo>
                    <a:cubicBezTo>
                      <a:pt x="271" y="45"/>
                      <a:pt x="267" y="46"/>
                      <a:pt x="266" y="48"/>
                    </a:cubicBezTo>
                    <a:cubicBezTo>
                      <a:pt x="266" y="49"/>
                      <a:pt x="266" y="50"/>
                      <a:pt x="265" y="51"/>
                    </a:cubicBezTo>
                    <a:cubicBezTo>
                      <a:pt x="263" y="58"/>
                      <a:pt x="263" y="64"/>
                      <a:pt x="263" y="71"/>
                    </a:cubicBezTo>
                    <a:cubicBezTo>
                      <a:pt x="264" y="73"/>
                      <a:pt x="263" y="76"/>
                      <a:pt x="262" y="79"/>
                    </a:cubicBezTo>
                    <a:cubicBezTo>
                      <a:pt x="260" y="81"/>
                      <a:pt x="257" y="80"/>
                      <a:pt x="254" y="80"/>
                    </a:cubicBezTo>
                    <a:cubicBezTo>
                      <a:pt x="254" y="79"/>
                      <a:pt x="253" y="79"/>
                      <a:pt x="253" y="80"/>
                    </a:cubicBezTo>
                    <a:cubicBezTo>
                      <a:pt x="252" y="80"/>
                      <a:pt x="251" y="81"/>
                      <a:pt x="250" y="81"/>
                    </a:cubicBezTo>
                    <a:cubicBezTo>
                      <a:pt x="249" y="82"/>
                      <a:pt x="248" y="81"/>
                      <a:pt x="247" y="79"/>
                    </a:cubicBezTo>
                    <a:cubicBezTo>
                      <a:pt x="246" y="76"/>
                      <a:pt x="250" y="74"/>
                      <a:pt x="249" y="72"/>
                    </a:cubicBezTo>
                    <a:cubicBezTo>
                      <a:pt x="247" y="66"/>
                      <a:pt x="248" y="61"/>
                      <a:pt x="248" y="55"/>
                    </a:cubicBezTo>
                    <a:cubicBezTo>
                      <a:pt x="248" y="54"/>
                      <a:pt x="247" y="52"/>
                      <a:pt x="246" y="51"/>
                    </a:cubicBezTo>
                    <a:cubicBezTo>
                      <a:pt x="246" y="50"/>
                      <a:pt x="245" y="50"/>
                      <a:pt x="245" y="50"/>
                    </a:cubicBezTo>
                    <a:cubicBezTo>
                      <a:pt x="244" y="50"/>
                      <a:pt x="243" y="50"/>
                      <a:pt x="242" y="51"/>
                    </a:cubicBezTo>
                    <a:cubicBezTo>
                      <a:pt x="240" y="53"/>
                      <a:pt x="241" y="56"/>
                      <a:pt x="240" y="59"/>
                    </a:cubicBezTo>
                    <a:cubicBezTo>
                      <a:pt x="240" y="61"/>
                      <a:pt x="241" y="64"/>
                      <a:pt x="240" y="67"/>
                    </a:cubicBezTo>
                    <a:cubicBezTo>
                      <a:pt x="239" y="69"/>
                      <a:pt x="237" y="71"/>
                      <a:pt x="235" y="73"/>
                    </a:cubicBezTo>
                    <a:cubicBezTo>
                      <a:pt x="235" y="73"/>
                      <a:pt x="235" y="74"/>
                      <a:pt x="234" y="74"/>
                    </a:cubicBezTo>
                    <a:cubicBezTo>
                      <a:pt x="234" y="74"/>
                      <a:pt x="235" y="74"/>
                      <a:pt x="235" y="75"/>
                    </a:cubicBezTo>
                    <a:cubicBezTo>
                      <a:pt x="233" y="76"/>
                      <a:pt x="232" y="77"/>
                      <a:pt x="231" y="77"/>
                    </a:cubicBezTo>
                    <a:cubicBezTo>
                      <a:pt x="230" y="79"/>
                      <a:pt x="228" y="80"/>
                      <a:pt x="227" y="81"/>
                    </a:cubicBezTo>
                    <a:cubicBezTo>
                      <a:pt x="227" y="81"/>
                      <a:pt x="227" y="82"/>
                      <a:pt x="227" y="82"/>
                    </a:cubicBezTo>
                    <a:cubicBezTo>
                      <a:pt x="227" y="82"/>
                      <a:pt x="226" y="83"/>
                      <a:pt x="226" y="83"/>
                    </a:cubicBezTo>
                    <a:cubicBezTo>
                      <a:pt x="226" y="83"/>
                      <a:pt x="226" y="82"/>
                      <a:pt x="227" y="82"/>
                    </a:cubicBezTo>
                    <a:cubicBezTo>
                      <a:pt x="227" y="81"/>
                      <a:pt x="227" y="81"/>
                      <a:pt x="227" y="81"/>
                    </a:cubicBezTo>
                    <a:cubicBezTo>
                      <a:pt x="228" y="80"/>
                      <a:pt x="229" y="78"/>
                      <a:pt x="231" y="77"/>
                    </a:cubicBezTo>
                    <a:cubicBezTo>
                      <a:pt x="232" y="76"/>
                      <a:pt x="233" y="75"/>
                      <a:pt x="234" y="74"/>
                    </a:cubicBezTo>
                    <a:cubicBezTo>
                      <a:pt x="234" y="74"/>
                      <a:pt x="234" y="74"/>
                      <a:pt x="234" y="74"/>
                    </a:cubicBezTo>
                    <a:cubicBezTo>
                      <a:pt x="233" y="72"/>
                      <a:pt x="233" y="70"/>
                      <a:pt x="233" y="68"/>
                    </a:cubicBezTo>
                    <a:cubicBezTo>
                      <a:pt x="235" y="65"/>
                      <a:pt x="236" y="61"/>
                      <a:pt x="237" y="58"/>
                    </a:cubicBezTo>
                    <a:cubicBezTo>
                      <a:pt x="238" y="54"/>
                      <a:pt x="239" y="50"/>
                      <a:pt x="238" y="46"/>
                    </a:cubicBezTo>
                    <a:cubicBezTo>
                      <a:pt x="237" y="44"/>
                      <a:pt x="235" y="42"/>
                      <a:pt x="233" y="43"/>
                    </a:cubicBezTo>
                    <a:cubicBezTo>
                      <a:pt x="230" y="43"/>
                      <a:pt x="227" y="43"/>
                      <a:pt x="225" y="45"/>
                    </a:cubicBezTo>
                    <a:cubicBezTo>
                      <a:pt x="220" y="47"/>
                      <a:pt x="215" y="47"/>
                      <a:pt x="209" y="48"/>
                    </a:cubicBezTo>
                    <a:cubicBezTo>
                      <a:pt x="201" y="50"/>
                      <a:pt x="194" y="50"/>
                      <a:pt x="186" y="51"/>
                    </a:cubicBezTo>
                    <a:cubicBezTo>
                      <a:pt x="183" y="51"/>
                      <a:pt x="181" y="53"/>
                      <a:pt x="181" y="56"/>
                    </a:cubicBezTo>
                    <a:cubicBezTo>
                      <a:pt x="181" y="58"/>
                      <a:pt x="182" y="59"/>
                      <a:pt x="181" y="61"/>
                    </a:cubicBezTo>
                    <a:cubicBezTo>
                      <a:pt x="181" y="61"/>
                      <a:pt x="181" y="62"/>
                      <a:pt x="181" y="62"/>
                    </a:cubicBezTo>
                    <a:cubicBezTo>
                      <a:pt x="180" y="62"/>
                      <a:pt x="179" y="62"/>
                      <a:pt x="179" y="62"/>
                    </a:cubicBezTo>
                    <a:cubicBezTo>
                      <a:pt x="178" y="60"/>
                      <a:pt x="177" y="58"/>
                      <a:pt x="175" y="57"/>
                    </a:cubicBezTo>
                    <a:cubicBezTo>
                      <a:pt x="172" y="55"/>
                      <a:pt x="170" y="57"/>
                      <a:pt x="167" y="58"/>
                    </a:cubicBezTo>
                    <a:cubicBezTo>
                      <a:pt x="165" y="59"/>
                      <a:pt x="163" y="61"/>
                      <a:pt x="162" y="64"/>
                    </a:cubicBezTo>
                    <a:cubicBezTo>
                      <a:pt x="162" y="65"/>
                      <a:pt x="161" y="67"/>
                      <a:pt x="161" y="69"/>
                    </a:cubicBezTo>
                    <a:cubicBezTo>
                      <a:pt x="160" y="72"/>
                      <a:pt x="161" y="75"/>
                      <a:pt x="159" y="78"/>
                    </a:cubicBezTo>
                    <a:cubicBezTo>
                      <a:pt x="158" y="81"/>
                      <a:pt x="155" y="83"/>
                      <a:pt x="153" y="85"/>
                    </a:cubicBezTo>
                    <a:cubicBezTo>
                      <a:pt x="152" y="86"/>
                      <a:pt x="152" y="87"/>
                      <a:pt x="151" y="88"/>
                    </a:cubicBezTo>
                    <a:cubicBezTo>
                      <a:pt x="150" y="90"/>
                      <a:pt x="147" y="90"/>
                      <a:pt x="145" y="89"/>
                    </a:cubicBezTo>
                    <a:cubicBezTo>
                      <a:pt x="142" y="85"/>
                      <a:pt x="138" y="85"/>
                      <a:pt x="133" y="86"/>
                    </a:cubicBezTo>
                    <a:cubicBezTo>
                      <a:pt x="128" y="87"/>
                      <a:pt x="123" y="89"/>
                      <a:pt x="119" y="94"/>
                    </a:cubicBezTo>
                    <a:cubicBezTo>
                      <a:pt x="116" y="98"/>
                      <a:pt x="111" y="100"/>
                      <a:pt x="105" y="101"/>
                    </a:cubicBezTo>
                    <a:cubicBezTo>
                      <a:pt x="104" y="102"/>
                      <a:pt x="103" y="103"/>
                      <a:pt x="102" y="104"/>
                    </a:cubicBezTo>
                    <a:cubicBezTo>
                      <a:pt x="96" y="107"/>
                      <a:pt x="93" y="113"/>
                      <a:pt x="90" y="118"/>
                    </a:cubicBezTo>
                    <a:cubicBezTo>
                      <a:pt x="87" y="122"/>
                      <a:pt x="89" y="126"/>
                      <a:pt x="93" y="127"/>
                    </a:cubicBezTo>
                    <a:cubicBezTo>
                      <a:pt x="97" y="129"/>
                      <a:pt x="101" y="130"/>
                      <a:pt x="105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6" y="130"/>
                      <a:pt x="106" y="130"/>
                      <a:pt x="106" y="130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2"/>
                      <a:pt x="105" y="133"/>
                      <a:pt x="106" y="134"/>
                    </a:cubicBezTo>
                    <a:cubicBezTo>
                      <a:pt x="107" y="136"/>
                      <a:pt x="106" y="137"/>
                      <a:pt x="105" y="138"/>
                    </a:cubicBezTo>
                    <a:cubicBezTo>
                      <a:pt x="102" y="140"/>
                      <a:pt x="100" y="141"/>
                      <a:pt x="100" y="144"/>
                    </a:cubicBezTo>
                    <a:cubicBezTo>
                      <a:pt x="100" y="146"/>
                      <a:pt x="98" y="148"/>
                      <a:pt x="97" y="150"/>
                    </a:cubicBezTo>
                    <a:cubicBezTo>
                      <a:pt x="94" y="154"/>
                      <a:pt x="90" y="157"/>
                      <a:pt x="87" y="161"/>
                    </a:cubicBezTo>
                    <a:cubicBezTo>
                      <a:pt x="85" y="163"/>
                      <a:pt x="83" y="163"/>
                      <a:pt x="81" y="162"/>
                    </a:cubicBezTo>
                    <a:cubicBezTo>
                      <a:pt x="74" y="159"/>
                      <a:pt x="67" y="160"/>
                      <a:pt x="60" y="160"/>
                    </a:cubicBezTo>
                    <a:cubicBezTo>
                      <a:pt x="57" y="160"/>
                      <a:pt x="55" y="161"/>
                      <a:pt x="52" y="162"/>
                    </a:cubicBezTo>
                    <a:cubicBezTo>
                      <a:pt x="49" y="165"/>
                      <a:pt x="46" y="166"/>
                      <a:pt x="42" y="167"/>
                    </a:cubicBezTo>
                    <a:cubicBezTo>
                      <a:pt x="34" y="168"/>
                      <a:pt x="27" y="170"/>
                      <a:pt x="19" y="171"/>
                    </a:cubicBezTo>
                    <a:cubicBezTo>
                      <a:pt x="13" y="172"/>
                      <a:pt x="9" y="176"/>
                      <a:pt x="6" y="181"/>
                    </a:cubicBezTo>
                    <a:cubicBezTo>
                      <a:pt x="4" y="185"/>
                      <a:pt x="3" y="188"/>
                      <a:pt x="6" y="192"/>
                    </a:cubicBezTo>
                    <a:cubicBezTo>
                      <a:pt x="10" y="196"/>
                      <a:pt x="11" y="202"/>
                      <a:pt x="15" y="206"/>
                    </a:cubicBezTo>
                    <a:cubicBezTo>
                      <a:pt x="16" y="206"/>
                      <a:pt x="16" y="206"/>
                      <a:pt x="16" y="206"/>
                    </a:cubicBezTo>
                    <a:cubicBezTo>
                      <a:pt x="17" y="206"/>
                      <a:pt x="17" y="205"/>
                      <a:pt x="18" y="205"/>
                    </a:cubicBezTo>
                    <a:cubicBezTo>
                      <a:pt x="18" y="206"/>
                      <a:pt x="17" y="206"/>
                      <a:pt x="16" y="206"/>
                    </a:cubicBezTo>
                    <a:cubicBezTo>
                      <a:pt x="16" y="206"/>
                      <a:pt x="16" y="207"/>
                      <a:pt x="16" y="207"/>
                    </a:cubicBezTo>
                    <a:cubicBezTo>
                      <a:pt x="15" y="207"/>
                      <a:pt x="15" y="207"/>
                      <a:pt x="15" y="206"/>
                    </a:cubicBezTo>
                    <a:cubicBezTo>
                      <a:pt x="15" y="206"/>
                      <a:pt x="15" y="206"/>
                      <a:pt x="15" y="206"/>
                    </a:cubicBezTo>
                    <a:cubicBezTo>
                      <a:pt x="17" y="209"/>
                      <a:pt x="18" y="213"/>
                      <a:pt x="19" y="215"/>
                    </a:cubicBezTo>
                    <a:cubicBezTo>
                      <a:pt x="21" y="218"/>
                      <a:pt x="24" y="220"/>
                      <a:pt x="28" y="220"/>
                    </a:cubicBezTo>
                    <a:cubicBezTo>
                      <a:pt x="30" y="219"/>
                      <a:pt x="33" y="217"/>
                      <a:pt x="36" y="219"/>
                    </a:cubicBezTo>
                    <a:cubicBezTo>
                      <a:pt x="39" y="220"/>
                      <a:pt x="42" y="219"/>
                      <a:pt x="45" y="219"/>
                    </a:cubicBezTo>
                    <a:cubicBezTo>
                      <a:pt x="46" y="219"/>
                      <a:pt x="48" y="219"/>
                      <a:pt x="48" y="220"/>
                    </a:cubicBezTo>
                    <a:cubicBezTo>
                      <a:pt x="49" y="220"/>
                      <a:pt x="50" y="222"/>
                      <a:pt x="50" y="222"/>
                    </a:cubicBezTo>
                    <a:cubicBezTo>
                      <a:pt x="50" y="223"/>
                      <a:pt x="49" y="225"/>
                      <a:pt x="48" y="225"/>
                    </a:cubicBezTo>
                    <a:cubicBezTo>
                      <a:pt x="46" y="225"/>
                      <a:pt x="45" y="225"/>
                      <a:pt x="43" y="225"/>
                    </a:cubicBezTo>
                    <a:cubicBezTo>
                      <a:pt x="37" y="222"/>
                      <a:pt x="30" y="222"/>
                      <a:pt x="24" y="225"/>
                    </a:cubicBezTo>
                    <a:cubicBezTo>
                      <a:pt x="21" y="227"/>
                      <a:pt x="19" y="226"/>
                      <a:pt x="16" y="226"/>
                    </a:cubicBezTo>
                    <a:cubicBezTo>
                      <a:pt x="13" y="225"/>
                      <a:pt x="9" y="226"/>
                      <a:pt x="6" y="228"/>
                    </a:cubicBezTo>
                    <a:cubicBezTo>
                      <a:pt x="2" y="230"/>
                      <a:pt x="0" y="237"/>
                      <a:pt x="3" y="240"/>
                    </a:cubicBezTo>
                    <a:cubicBezTo>
                      <a:pt x="7" y="243"/>
                      <a:pt x="9" y="248"/>
                      <a:pt x="14" y="250"/>
                    </a:cubicBezTo>
                    <a:cubicBezTo>
                      <a:pt x="16" y="251"/>
                      <a:pt x="16" y="252"/>
                      <a:pt x="14" y="253"/>
                    </a:cubicBezTo>
                    <a:cubicBezTo>
                      <a:pt x="12" y="254"/>
                      <a:pt x="10" y="255"/>
                      <a:pt x="8" y="256"/>
                    </a:cubicBezTo>
                    <a:cubicBezTo>
                      <a:pt x="7" y="257"/>
                      <a:pt x="6" y="260"/>
                      <a:pt x="7" y="261"/>
                    </a:cubicBezTo>
                    <a:cubicBezTo>
                      <a:pt x="9" y="268"/>
                      <a:pt x="14" y="273"/>
                      <a:pt x="20" y="277"/>
                    </a:cubicBezTo>
                    <a:cubicBezTo>
                      <a:pt x="24" y="280"/>
                      <a:pt x="26" y="280"/>
                      <a:pt x="29" y="275"/>
                    </a:cubicBezTo>
                    <a:cubicBezTo>
                      <a:pt x="30" y="272"/>
                      <a:pt x="31" y="272"/>
                      <a:pt x="34" y="273"/>
                    </a:cubicBezTo>
                    <a:cubicBezTo>
                      <a:pt x="36" y="274"/>
                      <a:pt x="38" y="275"/>
                      <a:pt x="39" y="277"/>
                    </a:cubicBezTo>
                    <a:cubicBezTo>
                      <a:pt x="39" y="278"/>
                      <a:pt x="41" y="278"/>
                      <a:pt x="42" y="278"/>
                    </a:cubicBezTo>
                    <a:cubicBezTo>
                      <a:pt x="48" y="275"/>
                      <a:pt x="56" y="280"/>
                      <a:pt x="62" y="276"/>
                    </a:cubicBezTo>
                    <a:cubicBezTo>
                      <a:pt x="63" y="275"/>
                      <a:pt x="64" y="275"/>
                      <a:pt x="64" y="276"/>
                    </a:cubicBezTo>
                    <a:cubicBezTo>
                      <a:pt x="71" y="278"/>
                      <a:pt x="77" y="281"/>
                      <a:pt x="83" y="285"/>
                    </a:cubicBezTo>
                    <a:cubicBezTo>
                      <a:pt x="88" y="289"/>
                      <a:pt x="93" y="293"/>
                      <a:pt x="97" y="296"/>
                    </a:cubicBezTo>
                    <a:cubicBezTo>
                      <a:pt x="99" y="298"/>
                      <a:pt x="101" y="300"/>
                      <a:pt x="102" y="301"/>
                    </a:cubicBezTo>
                    <a:cubicBezTo>
                      <a:pt x="102" y="303"/>
                      <a:pt x="103" y="304"/>
                      <a:pt x="103" y="306"/>
                    </a:cubicBezTo>
                    <a:cubicBezTo>
                      <a:pt x="102" y="309"/>
                      <a:pt x="102" y="311"/>
                      <a:pt x="100" y="314"/>
                    </a:cubicBezTo>
                    <a:cubicBezTo>
                      <a:pt x="97" y="318"/>
                      <a:pt x="99" y="322"/>
                      <a:pt x="102" y="326"/>
                    </a:cubicBezTo>
                    <a:cubicBezTo>
                      <a:pt x="103" y="327"/>
                      <a:pt x="104" y="330"/>
                      <a:pt x="104" y="332"/>
                    </a:cubicBezTo>
                    <a:cubicBezTo>
                      <a:pt x="105" y="334"/>
                      <a:pt x="105" y="337"/>
                      <a:pt x="102" y="339"/>
                    </a:cubicBezTo>
                    <a:cubicBezTo>
                      <a:pt x="101" y="340"/>
                      <a:pt x="100" y="341"/>
                      <a:pt x="102" y="342"/>
                    </a:cubicBezTo>
                    <a:cubicBezTo>
                      <a:pt x="103" y="342"/>
                      <a:pt x="105" y="343"/>
                      <a:pt x="106" y="343"/>
                    </a:cubicBezTo>
                    <a:cubicBezTo>
                      <a:pt x="108" y="344"/>
                      <a:pt x="109" y="346"/>
                      <a:pt x="108" y="347"/>
                    </a:cubicBezTo>
                    <a:cubicBezTo>
                      <a:pt x="108" y="348"/>
                      <a:pt x="107" y="349"/>
                      <a:pt x="106" y="350"/>
                    </a:cubicBezTo>
                    <a:cubicBezTo>
                      <a:pt x="104" y="352"/>
                      <a:pt x="104" y="354"/>
                      <a:pt x="106" y="357"/>
                    </a:cubicBezTo>
                    <a:cubicBezTo>
                      <a:pt x="107" y="357"/>
                      <a:pt x="107" y="359"/>
                      <a:pt x="107" y="360"/>
                    </a:cubicBezTo>
                    <a:cubicBezTo>
                      <a:pt x="107" y="361"/>
                      <a:pt x="105" y="363"/>
                      <a:pt x="105" y="364"/>
                    </a:cubicBezTo>
                    <a:cubicBezTo>
                      <a:pt x="105" y="366"/>
                      <a:pt x="107" y="368"/>
                      <a:pt x="107" y="370"/>
                    </a:cubicBezTo>
                    <a:cubicBezTo>
                      <a:pt x="108" y="373"/>
                      <a:pt x="108" y="377"/>
                      <a:pt x="109" y="380"/>
                    </a:cubicBezTo>
                    <a:cubicBezTo>
                      <a:pt x="110" y="383"/>
                      <a:pt x="109" y="386"/>
                      <a:pt x="107" y="389"/>
                    </a:cubicBezTo>
                    <a:cubicBezTo>
                      <a:pt x="107" y="390"/>
                      <a:pt x="107" y="391"/>
                      <a:pt x="107" y="392"/>
                    </a:cubicBezTo>
                    <a:cubicBezTo>
                      <a:pt x="108" y="393"/>
                      <a:pt x="109" y="393"/>
                      <a:pt x="110" y="394"/>
                    </a:cubicBezTo>
                    <a:cubicBezTo>
                      <a:pt x="112" y="397"/>
                      <a:pt x="111" y="399"/>
                      <a:pt x="107" y="400"/>
                    </a:cubicBezTo>
                    <a:cubicBezTo>
                      <a:pt x="105" y="400"/>
                      <a:pt x="103" y="400"/>
                      <a:pt x="102" y="402"/>
                    </a:cubicBezTo>
                    <a:cubicBezTo>
                      <a:pt x="101" y="403"/>
                      <a:pt x="101" y="404"/>
                      <a:pt x="102" y="405"/>
                    </a:cubicBezTo>
                    <a:cubicBezTo>
                      <a:pt x="103" y="406"/>
                      <a:pt x="107" y="406"/>
                      <a:pt x="103" y="408"/>
                    </a:cubicBezTo>
                    <a:cubicBezTo>
                      <a:pt x="99" y="410"/>
                      <a:pt x="99" y="414"/>
                      <a:pt x="99" y="418"/>
                    </a:cubicBezTo>
                    <a:cubicBezTo>
                      <a:pt x="100" y="418"/>
                      <a:pt x="101" y="419"/>
                      <a:pt x="102" y="419"/>
                    </a:cubicBezTo>
                    <a:cubicBezTo>
                      <a:pt x="102" y="419"/>
                      <a:pt x="102" y="419"/>
                      <a:pt x="102" y="419"/>
                    </a:cubicBezTo>
                    <a:cubicBezTo>
                      <a:pt x="103" y="418"/>
                      <a:pt x="103" y="418"/>
                      <a:pt x="103" y="418"/>
                    </a:cubicBezTo>
                    <a:cubicBezTo>
                      <a:pt x="102" y="419"/>
                      <a:pt x="102" y="419"/>
                      <a:pt x="102" y="419"/>
                    </a:cubicBezTo>
                    <a:cubicBezTo>
                      <a:pt x="102" y="419"/>
                      <a:pt x="102" y="419"/>
                      <a:pt x="102" y="419"/>
                    </a:cubicBezTo>
                    <a:cubicBezTo>
                      <a:pt x="101" y="420"/>
                      <a:pt x="100" y="421"/>
                      <a:pt x="99" y="422"/>
                    </a:cubicBezTo>
                    <a:cubicBezTo>
                      <a:pt x="98" y="422"/>
                      <a:pt x="98" y="421"/>
                      <a:pt x="98" y="421"/>
                    </a:cubicBezTo>
                    <a:cubicBezTo>
                      <a:pt x="98" y="422"/>
                      <a:pt x="98" y="422"/>
                      <a:pt x="98" y="422"/>
                    </a:cubicBezTo>
                    <a:cubicBezTo>
                      <a:pt x="99" y="422"/>
                      <a:pt x="99" y="422"/>
                      <a:pt x="99" y="422"/>
                    </a:cubicBezTo>
                    <a:cubicBezTo>
                      <a:pt x="98" y="426"/>
                      <a:pt x="96" y="430"/>
                      <a:pt x="93" y="433"/>
                    </a:cubicBezTo>
                    <a:cubicBezTo>
                      <a:pt x="91" y="435"/>
                      <a:pt x="92" y="438"/>
                      <a:pt x="94" y="440"/>
                    </a:cubicBezTo>
                    <a:cubicBezTo>
                      <a:pt x="99" y="447"/>
                      <a:pt x="105" y="447"/>
                      <a:pt x="110" y="441"/>
                    </a:cubicBezTo>
                    <a:cubicBezTo>
                      <a:pt x="111" y="440"/>
                      <a:pt x="112" y="439"/>
                      <a:pt x="113" y="437"/>
                    </a:cubicBezTo>
                    <a:cubicBezTo>
                      <a:pt x="115" y="436"/>
                      <a:pt x="117" y="436"/>
                      <a:pt x="119" y="437"/>
                    </a:cubicBezTo>
                    <a:cubicBezTo>
                      <a:pt x="120" y="437"/>
                      <a:pt x="121" y="437"/>
                      <a:pt x="121" y="438"/>
                    </a:cubicBezTo>
                    <a:cubicBezTo>
                      <a:pt x="121" y="438"/>
                      <a:pt x="121" y="438"/>
                      <a:pt x="121" y="438"/>
                    </a:cubicBezTo>
                    <a:cubicBezTo>
                      <a:pt x="121" y="438"/>
                      <a:pt x="122" y="438"/>
                      <a:pt x="122" y="438"/>
                    </a:cubicBezTo>
                    <a:cubicBezTo>
                      <a:pt x="121" y="438"/>
                      <a:pt x="121" y="438"/>
                      <a:pt x="121" y="438"/>
                    </a:cubicBezTo>
                    <a:cubicBezTo>
                      <a:pt x="122" y="438"/>
                      <a:pt x="124" y="439"/>
                      <a:pt x="124" y="439"/>
                    </a:cubicBezTo>
                    <a:cubicBezTo>
                      <a:pt x="125" y="441"/>
                      <a:pt x="123" y="441"/>
                      <a:pt x="122" y="442"/>
                    </a:cubicBezTo>
                    <a:cubicBezTo>
                      <a:pt x="120" y="444"/>
                      <a:pt x="118" y="447"/>
                      <a:pt x="116" y="449"/>
                    </a:cubicBezTo>
                    <a:cubicBezTo>
                      <a:pt x="115" y="451"/>
                      <a:pt x="116" y="452"/>
                      <a:pt x="117" y="453"/>
                    </a:cubicBezTo>
                    <a:cubicBezTo>
                      <a:pt x="119" y="454"/>
                      <a:pt x="120" y="454"/>
                      <a:pt x="121" y="455"/>
                    </a:cubicBezTo>
                    <a:cubicBezTo>
                      <a:pt x="124" y="456"/>
                      <a:pt x="124" y="458"/>
                      <a:pt x="123" y="461"/>
                    </a:cubicBezTo>
                    <a:cubicBezTo>
                      <a:pt x="123" y="462"/>
                      <a:pt x="122" y="463"/>
                      <a:pt x="121" y="464"/>
                    </a:cubicBezTo>
                    <a:cubicBezTo>
                      <a:pt x="121" y="464"/>
                      <a:pt x="121" y="464"/>
                      <a:pt x="121" y="464"/>
                    </a:cubicBezTo>
                    <a:cubicBezTo>
                      <a:pt x="122" y="465"/>
                      <a:pt x="122" y="465"/>
                      <a:pt x="122" y="465"/>
                    </a:cubicBezTo>
                    <a:cubicBezTo>
                      <a:pt x="126" y="465"/>
                      <a:pt x="128" y="467"/>
                      <a:pt x="129" y="471"/>
                    </a:cubicBezTo>
                    <a:cubicBezTo>
                      <a:pt x="129" y="472"/>
                      <a:pt x="128" y="472"/>
                      <a:pt x="128" y="473"/>
                    </a:cubicBezTo>
                    <a:cubicBezTo>
                      <a:pt x="127" y="473"/>
                      <a:pt x="126" y="473"/>
                      <a:pt x="126" y="473"/>
                    </a:cubicBezTo>
                    <a:cubicBezTo>
                      <a:pt x="125" y="470"/>
                      <a:pt x="123" y="468"/>
                      <a:pt x="122" y="465"/>
                    </a:cubicBezTo>
                    <a:cubicBezTo>
                      <a:pt x="122" y="465"/>
                      <a:pt x="121" y="465"/>
                      <a:pt x="121" y="465"/>
                    </a:cubicBezTo>
                    <a:cubicBezTo>
                      <a:pt x="121" y="465"/>
                      <a:pt x="121" y="465"/>
                      <a:pt x="121" y="464"/>
                    </a:cubicBezTo>
                    <a:cubicBezTo>
                      <a:pt x="117" y="464"/>
                      <a:pt x="113" y="463"/>
                      <a:pt x="109" y="462"/>
                    </a:cubicBezTo>
                    <a:cubicBezTo>
                      <a:pt x="106" y="461"/>
                      <a:pt x="104" y="460"/>
                      <a:pt x="101" y="460"/>
                    </a:cubicBezTo>
                    <a:cubicBezTo>
                      <a:pt x="98" y="459"/>
                      <a:pt x="95" y="462"/>
                      <a:pt x="95" y="466"/>
                    </a:cubicBezTo>
                    <a:cubicBezTo>
                      <a:pt x="95" y="466"/>
                      <a:pt x="95" y="467"/>
                      <a:pt x="95" y="467"/>
                    </a:cubicBezTo>
                    <a:cubicBezTo>
                      <a:pt x="96" y="469"/>
                      <a:pt x="97" y="471"/>
                      <a:pt x="96" y="472"/>
                    </a:cubicBezTo>
                    <a:cubicBezTo>
                      <a:pt x="95" y="473"/>
                      <a:pt x="93" y="474"/>
                      <a:pt x="92" y="474"/>
                    </a:cubicBezTo>
                    <a:cubicBezTo>
                      <a:pt x="90" y="475"/>
                      <a:pt x="88" y="477"/>
                      <a:pt x="88" y="479"/>
                    </a:cubicBezTo>
                    <a:cubicBezTo>
                      <a:pt x="87" y="482"/>
                      <a:pt x="86" y="485"/>
                      <a:pt x="86" y="489"/>
                    </a:cubicBezTo>
                    <a:cubicBezTo>
                      <a:pt x="86" y="495"/>
                      <a:pt x="89" y="500"/>
                      <a:pt x="94" y="504"/>
                    </a:cubicBezTo>
                    <a:cubicBezTo>
                      <a:pt x="95" y="504"/>
                      <a:pt x="95" y="504"/>
                      <a:pt x="96" y="504"/>
                    </a:cubicBezTo>
                    <a:cubicBezTo>
                      <a:pt x="102" y="505"/>
                      <a:pt x="108" y="505"/>
                      <a:pt x="113" y="502"/>
                    </a:cubicBezTo>
                    <a:cubicBezTo>
                      <a:pt x="116" y="501"/>
                      <a:pt x="117" y="496"/>
                      <a:pt x="115" y="493"/>
                    </a:cubicBezTo>
                    <a:cubicBezTo>
                      <a:pt x="115" y="492"/>
                      <a:pt x="113" y="491"/>
                      <a:pt x="112" y="490"/>
                    </a:cubicBezTo>
                    <a:cubicBezTo>
                      <a:pt x="109" y="488"/>
                      <a:pt x="109" y="485"/>
                      <a:pt x="109" y="482"/>
                    </a:cubicBezTo>
                    <a:cubicBezTo>
                      <a:pt x="108" y="482"/>
                      <a:pt x="108" y="482"/>
                      <a:pt x="108" y="482"/>
                    </a:cubicBezTo>
                    <a:cubicBezTo>
                      <a:pt x="108" y="481"/>
                      <a:pt x="108" y="481"/>
                      <a:pt x="108" y="481"/>
                    </a:cubicBezTo>
                    <a:cubicBezTo>
                      <a:pt x="108" y="481"/>
                      <a:pt x="108" y="481"/>
                      <a:pt x="108" y="481"/>
                    </a:cubicBezTo>
                    <a:cubicBezTo>
                      <a:pt x="108" y="481"/>
                      <a:pt x="108" y="482"/>
                      <a:pt x="109" y="482"/>
                    </a:cubicBezTo>
                    <a:cubicBezTo>
                      <a:pt x="116" y="485"/>
                      <a:pt x="122" y="490"/>
                      <a:pt x="131" y="490"/>
                    </a:cubicBezTo>
                    <a:cubicBezTo>
                      <a:pt x="132" y="490"/>
                      <a:pt x="133" y="492"/>
                      <a:pt x="132" y="493"/>
                    </a:cubicBezTo>
                    <a:cubicBezTo>
                      <a:pt x="131" y="495"/>
                      <a:pt x="130" y="496"/>
                      <a:pt x="128" y="498"/>
                    </a:cubicBezTo>
                    <a:cubicBezTo>
                      <a:pt x="128" y="498"/>
                      <a:pt x="128" y="497"/>
                      <a:pt x="128" y="497"/>
                    </a:cubicBezTo>
                    <a:cubicBezTo>
                      <a:pt x="128" y="498"/>
                      <a:pt x="128" y="498"/>
                      <a:pt x="128" y="498"/>
                    </a:cubicBezTo>
                    <a:cubicBezTo>
                      <a:pt x="128" y="498"/>
                      <a:pt x="128" y="498"/>
                      <a:pt x="128" y="498"/>
                    </a:cubicBezTo>
                    <a:cubicBezTo>
                      <a:pt x="127" y="500"/>
                      <a:pt x="127" y="502"/>
                      <a:pt x="126" y="504"/>
                    </a:cubicBezTo>
                    <a:cubicBezTo>
                      <a:pt x="125" y="505"/>
                      <a:pt x="125" y="507"/>
                      <a:pt x="125" y="508"/>
                    </a:cubicBezTo>
                    <a:cubicBezTo>
                      <a:pt x="126" y="511"/>
                      <a:pt x="126" y="512"/>
                      <a:pt x="123" y="512"/>
                    </a:cubicBezTo>
                    <a:cubicBezTo>
                      <a:pt x="121" y="512"/>
                      <a:pt x="119" y="512"/>
                      <a:pt x="119" y="514"/>
                    </a:cubicBezTo>
                    <a:cubicBezTo>
                      <a:pt x="118" y="521"/>
                      <a:pt x="114" y="525"/>
                      <a:pt x="106" y="523"/>
                    </a:cubicBezTo>
                    <a:cubicBezTo>
                      <a:pt x="104" y="523"/>
                      <a:pt x="101" y="524"/>
                      <a:pt x="99" y="524"/>
                    </a:cubicBezTo>
                    <a:cubicBezTo>
                      <a:pt x="99" y="528"/>
                      <a:pt x="100" y="531"/>
                      <a:pt x="101" y="534"/>
                    </a:cubicBezTo>
                    <a:cubicBezTo>
                      <a:pt x="101" y="534"/>
                      <a:pt x="101" y="534"/>
                      <a:pt x="102" y="534"/>
                    </a:cubicBezTo>
                    <a:cubicBezTo>
                      <a:pt x="102" y="534"/>
                      <a:pt x="102" y="534"/>
                      <a:pt x="102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0" y="533"/>
                      <a:pt x="98" y="533"/>
                      <a:pt x="97" y="533"/>
                    </a:cubicBezTo>
                    <a:cubicBezTo>
                      <a:pt x="94" y="533"/>
                      <a:pt x="94" y="533"/>
                      <a:pt x="92" y="535"/>
                    </a:cubicBezTo>
                    <a:cubicBezTo>
                      <a:pt x="91" y="537"/>
                      <a:pt x="91" y="539"/>
                      <a:pt x="90" y="540"/>
                    </a:cubicBezTo>
                    <a:cubicBezTo>
                      <a:pt x="88" y="542"/>
                      <a:pt x="85" y="544"/>
                      <a:pt x="84" y="547"/>
                    </a:cubicBezTo>
                    <a:cubicBezTo>
                      <a:pt x="83" y="550"/>
                      <a:pt x="82" y="553"/>
                      <a:pt x="81" y="556"/>
                    </a:cubicBezTo>
                    <a:cubicBezTo>
                      <a:pt x="79" y="557"/>
                      <a:pt x="79" y="560"/>
                      <a:pt x="79" y="562"/>
                    </a:cubicBezTo>
                    <a:cubicBezTo>
                      <a:pt x="79" y="564"/>
                      <a:pt x="79" y="566"/>
                      <a:pt x="81" y="568"/>
                    </a:cubicBezTo>
                    <a:cubicBezTo>
                      <a:pt x="82" y="569"/>
                      <a:pt x="83" y="569"/>
                      <a:pt x="85" y="570"/>
                    </a:cubicBezTo>
                    <a:cubicBezTo>
                      <a:pt x="85" y="570"/>
                      <a:pt x="85" y="570"/>
                      <a:pt x="85" y="570"/>
                    </a:cubicBezTo>
                    <a:cubicBezTo>
                      <a:pt x="85" y="570"/>
                      <a:pt x="86" y="570"/>
                      <a:pt x="86" y="570"/>
                    </a:cubicBezTo>
                    <a:cubicBezTo>
                      <a:pt x="86" y="569"/>
                      <a:pt x="87" y="569"/>
                      <a:pt x="87" y="569"/>
                    </a:cubicBezTo>
                    <a:cubicBezTo>
                      <a:pt x="87" y="569"/>
                      <a:pt x="88" y="569"/>
                      <a:pt x="88" y="569"/>
                    </a:cubicBezTo>
                    <a:cubicBezTo>
                      <a:pt x="87" y="569"/>
                      <a:pt x="87" y="570"/>
                      <a:pt x="86" y="570"/>
                    </a:cubicBezTo>
                    <a:cubicBezTo>
                      <a:pt x="86" y="570"/>
                      <a:pt x="85" y="570"/>
                      <a:pt x="85" y="571"/>
                    </a:cubicBezTo>
                    <a:cubicBezTo>
                      <a:pt x="85" y="571"/>
                      <a:pt x="85" y="570"/>
                      <a:pt x="85" y="570"/>
                    </a:cubicBezTo>
                    <a:cubicBezTo>
                      <a:pt x="82" y="573"/>
                      <a:pt x="80" y="575"/>
                      <a:pt x="78" y="577"/>
                    </a:cubicBezTo>
                    <a:cubicBezTo>
                      <a:pt x="75" y="580"/>
                      <a:pt x="74" y="584"/>
                      <a:pt x="77" y="588"/>
                    </a:cubicBezTo>
                    <a:cubicBezTo>
                      <a:pt x="79" y="590"/>
                      <a:pt x="80" y="592"/>
                      <a:pt x="80" y="595"/>
                    </a:cubicBezTo>
                    <a:cubicBezTo>
                      <a:pt x="79" y="597"/>
                      <a:pt x="80" y="599"/>
                      <a:pt x="81" y="601"/>
                    </a:cubicBezTo>
                    <a:cubicBezTo>
                      <a:pt x="83" y="609"/>
                      <a:pt x="84" y="616"/>
                      <a:pt x="84" y="624"/>
                    </a:cubicBezTo>
                    <a:cubicBezTo>
                      <a:pt x="84" y="625"/>
                      <a:pt x="84" y="626"/>
                      <a:pt x="84" y="627"/>
                    </a:cubicBezTo>
                    <a:cubicBezTo>
                      <a:pt x="84" y="629"/>
                      <a:pt x="86" y="631"/>
                      <a:pt x="87" y="630"/>
                    </a:cubicBezTo>
                    <a:cubicBezTo>
                      <a:pt x="91" y="629"/>
                      <a:pt x="94" y="628"/>
                      <a:pt x="97" y="627"/>
                    </a:cubicBezTo>
                    <a:cubicBezTo>
                      <a:pt x="98" y="627"/>
                      <a:pt x="98" y="627"/>
                      <a:pt x="98" y="626"/>
                    </a:cubicBezTo>
                    <a:cubicBezTo>
                      <a:pt x="98" y="626"/>
                      <a:pt x="98" y="626"/>
                      <a:pt x="99" y="626"/>
                    </a:cubicBezTo>
                    <a:cubicBezTo>
                      <a:pt x="99" y="626"/>
                      <a:pt x="100" y="625"/>
                      <a:pt x="100" y="625"/>
                    </a:cubicBezTo>
                    <a:cubicBezTo>
                      <a:pt x="100" y="626"/>
                      <a:pt x="100" y="626"/>
                      <a:pt x="99" y="626"/>
                    </a:cubicBezTo>
                    <a:cubicBezTo>
                      <a:pt x="99" y="626"/>
                      <a:pt x="98" y="627"/>
                      <a:pt x="98" y="627"/>
                    </a:cubicBezTo>
                    <a:cubicBezTo>
                      <a:pt x="98" y="627"/>
                      <a:pt x="98" y="627"/>
                      <a:pt x="97" y="627"/>
                    </a:cubicBezTo>
                    <a:cubicBezTo>
                      <a:pt x="96" y="630"/>
                      <a:pt x="93" y="632"/>
                      <a:pt x="90" y="634"/>
                    </a:cubicBezTo>
                    <a:cubicBezTo>
                      <a:pt x="86" y="637"/>
                      <a:pt x="86" y="641"/>
                      <a:pt x="87" y="644"/>
                    </a:cubicBezTo>
                    <a:cubicBezTo>
                      <a:pt x="88" y="649"/>
                      <a:pt x="88" y="655"/>
                      <a:pt x="92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3" y="661"/>
                      <a:pt x="93" y="663"/>
                      <a:pt x="95" y="664"/>
                    </a:cubicBezTo>
                    <a:cubicBezTo>
                      <a:pt x="97" y="666"/>
                      <a:pt x="98" y="668"/>
                      <a:pt x="97" y="671"/>
                    </a:cubicBezTo>
                    <a:cubicBezTo>
                      <a:pt x="96" y="672"/>
                      <a:pt x="95" y="674"/>
                      <a:pt x="97" y="676"/>
                    </a:cubicBezTo>
                    <a:cubicBezTo>
                      <a:pt x="100" y="679"/>
                      <a:pt x="100" y="684"/>
                      <a:pt x="101" y="688"/>
                    </a:cubicBezTo>
                    <a:cubicBezTo>
                      <a:pt x="103" y="690"/>
                      <a:pt x="102" y="693"/>
                      <a:pt x="101" y="695"/>
                    </a:cubicBezTo>
                    <a:cubicBezTo>
                      <a:pt x="101" y="696"/>
                      <a:pt x="101" y="698"/>
                      <a:pt x="101" y="698"/>
                    </a:cubicBezTo>
                    <a:cubicBezTo>
                      <a:pt x="103" y="701"/>
                      <a:pt x="105" y="703"/>
                      <a:pt x="108" y="706"/>
                    </a:cubicBezTo>
                    <a:cubicBezTo>
                      <a:pt x="113" y="706"/>
                      <a:pt x="115" y="709"/>
                      <a:pt x="115" y="715"/>
                    </a:cubicBezTo>
                    <a:cubicBezTo>
                      <a:pt x="115" y="715"/>
                      <a:pt x="117" y="716"/>
                      <a:pt x="117" y="716"/>
                    </a:cubicBezTo>
                    <a:cubicBezTo>
                      <a:pt x="121" y="715"/>
                      <a:pt x="124" y="715"/>
                      <a:pt x="127" y="714"/>
                    </a:cubicBezTo>
                    <a:cubicBezTo>
                      <a:pt x="129" y="713"/>
                      <a:pt x="130" y="713"/>
                      <a:pt x="132" y="712"/>
                    </a:cubicBezTo>
                    <a:cubicBezTo>
                      <a:pt x="135" y="711"/>
                      <a:pt x="138" y="713"/>
                      <a:pt x="138" y="715"/>
                    </a:cubicBezTo>
                    <a:cubicBezTo>
                      <a:pt x="138" y="720"/>
                      <a:pt x="139" y="724"/>
                      <a:pt x="143" y="727"/>
                    </a:cubicBezTo>
                    <a:cubicBezTo>
                      <a:pt x="144" y="728"/>
                      <a:pt x="144" y="730"/>
                      <a:pt x="146" y="731"/>
                    </a:cubicBezTo>
                    <a:cubicBezTo>
                      <a:pt x="147" y="732"/>
                      <a:pt x="148" y="734"/>
                      <a:pt x="149" y="733"/>
                    </a:cubicBezTo>
                    <a:cubicBezTo>
                      <a:pt x="153" y="733"/>
                      <a:pt x="157" y="735"/>
                      <a:pt x="161" y="735"/>
                    </a:cubicBezTo>
                    <a:cubicBezTo>
                      <a:pt x="163" y="736"/>
                      <a:pt x="166" y="734"/>
                      <a:pt x="167" y="732"/>
                    </a:cubicBezTo>
                    <a:cubicBezTo>
                      <a:pt x="171" y="726"/>
                      <a:pt x="171" y="718"/>
                      <a:pt x="175" y="712"/>
                    </a:cubicBezTo>
                    <a:cubicBezTo>
                      <a:pt x="175" y="707"/>
                      <a:pt x="178" y="703"/>
                      <a:pt x="181" y="699"/>
                    </a:cubicBezTo>
                    <a:cubicBezTo>
                      <a:pt x="183" y="696"/>
                      <a:pt x="185" y="693"/>
                      <a:pt x="185" y="689"/>
                    </a:cubicBezTo>
                    <a:cubicBezTo>
                      <a:pt x="186" y="686"/>
                      <a:pt x="187" y="683"/>
                      <a:pt x="188" y="680"/>
                    </a:cubicBezTo>
                    <a:cubicBezTo>
                      <a:pt x="188" y="680"/>
                      <a:pt x="188" y="680"/>
                      <a:pt x="188" y="680"/>
                    </a:cubicBezTo>
                    <a:cubicBezTo>
                      <a:pt x="188" y="680"/>
                      <a:pt x="187" y="679"/>
                      <a:pt x="187" y="679"/>
                    </a:cubicBezTo>
                    <a:cubicBezTo>
                      <a:pt x="187" y="679"/>
                      <a:pt x="186" y="679"/>
                      <a:pt x="185" y="678"/>
                    </a:cubicBezTo>
                    <a:cubicBezTo>
                      <a:pt x="185" y="678"/>
                      <a:pt x="185" y="678"/>
                      <a:pt x="185" y="677"/>
                    </a:cubicBezTo>
                    <a:cubicBezTo>
                      <a:pt x="185" y="676"/>
                      <a:pt x="186" y="676"/>
                      <a:pt x="186" y="677"/>
                    </a:cubicBezTo>
                    <a:cubicBezTo>
                      <a:pt x="187" y="678"/>
                      <a:pt x="187" y="678"/>
                      <a:pt x="187" y="679"/>
                    </a:cubicBezTo>
                    <a:cubicBezTo>
                      <a:pt x="188" y="679"/>
                      <a:pt x="188" y="679"/>
                      <a:pt x="188" y="679"/>
                    </a:cubicBezTo>
                    <a:cubicBezTo>
                      <a:pt x="188" y="680"/>
                      <a:pt x="188" y="680"/>
                      <a:pt x="188" y="680"/>
                    </a:cubicBezTo>
                    <a:cubicBezTo>
                      <a:pt x="191" y="678"/>
                      <a:pt x="194" y="676"/>
                      <a:pt x="195" y="673"/>
                    </a:cubicBezTo>
                    <a:cubicBezTo>
                      <a:pt x="197" y="667"/>
                      <a:pt x="200" y="663"/>
                      <a:pt x="205" y="659"/>
                    </a:cubicBezTo>
                    <a:cubicBezTo>
                      <a:pt x="210" y="655"/>
                      <a:pt x="212" y="649"/>
                      <a:pt x="210" y="643"/>
                    </a:cubicBezTo>
                    <a:cubicBezTo>
                      <a:pt x="208" y="640"/>
                      <a:pt x="210" y="639"/>
                      <a:pt x="212" y="638"/>
                    </a:cubicBezTo>
                    <a:cubicBezTo>
                      <a:pt x="213" y="637"/>
                      <a:pt x="214" y="636"/>
                      <a:pt x="215" y="636"/>
                    </a:cubicBezTo>
                    <a:cubicBezTo>
                      <a:pt x="216" y="635"/>
                      <a:pt x="216" y="633"/>
                      <a:pt x="216" y="631"/>
                    </a:cubicBezTo>
                    <a:cubicBezTo>
                      <a:pt x="216" y="630"/>
                      <a:pt x="215" y="629"/>
                      <a:pt x="215" y="628"/>
                    </a:cubicBezTo>
                    <a:cubicBezTo>
                      <a:pt x="213" y="624"/>
                      <a:pt x="213" y="624"/>
                      <a:pt x="217" y="624"/>
                    </a:cubicBezTo>
                    <a:cubicBezTo>
                      <a:pt x="220" y="623"/>
                      <a:pt x="223" y="623"/>
                      <a:pt x="224" y="620"/>
                    </a:cubicBezTo>
                    <a:cubicBezTo>
                      <a:pt x="225" y="616"/>
                      <a:pt x="228" y="613"/>
                      <a:pt x="233" y="614"/>
                    </a:cubicBezTo>
                    <a:cubicBezTo>
                      <a:pt x="239" y="615"/>
                      <a:pt x="244" y="611"/>
                      <a:pt x="250" y="613"/>
                    </a:cubicBezTo>
                    <a:cubicBezTo>
                      <a:pt x="252" y="613"/>
                      <a:pt x="253" y="612"/>
                      <a:pt x="255" y="611"/>
                    </a:cubicBezTo>
                    <a:cubicBezTo>
                      <a:pt x="256" y="610"/>
                      <a:pt x="257" y="608"/>
                      <a:pt x="259" y="608"/>
                    </a:cubicBezTo>
                    <a:cubicBezTo>
                      <a:pt x="267" y="607"/>
                      <a:pt x="274" y="605"/>
                      <a:pt x="281" y="599"/>
                    </a:cubicBezTo>
                    <a:cubicBezTo>
                      <a:pt x="281" y="598"/>
                      <a:pt x="283" y="598"/>
                      <a:pt x="284" y="598"/>
                    </a:cubicBezTo>
                    <a:cubicBezTo>
                      <a:pt x="289" y="596"/>
                      <a:pt x="293" y="593"/>
                      <a:pt x="295" y="589"/>
                    </a:cubicBezTo>
                    <a:cubicBezTo>
                      <a:pt x="298" y="582"/>
                      <a:pt x="305" y="578"/>
                      <a:pt x="308" y="572"/>
                    </a:cubicBezTo>
                    <a:cubicBezTo>
                      <a:pt x="312" y="565"/>
                      <a:pt x="320" y="564"/>
                      <a:pt x="324" y="558"/>
                    </a:cubicBezTo>
                    <a:cubicBezTo>
                      <a:pt x="328" y="556"/>
                      <a:pt x="332" y="558"/>
                      <a:pt x="335" y="557"/>
                    </a:cubicBezTo>
                    <a:cubicBezTo>
                      <a:pt x="338" y="557"/>
                      <a:pt x="340" y="556"/>
                      <a:pt x="342" y="555"/>
                    </a:cubicBezTo>
                    <a:cubicBezTo>
                      <a:pt x="343" y="555"/>
                      <a:pt x="345" y="554"/>
                      <a:pt x="346" y="554"/>
                    </a:cubicBezTo>
                    <a:cubicBezTo>
                      <a:pt x="350" y="555"/>
                      <a:pt x="353" y="554"/>
                      <a:pt x="356" y="553"/>
                    </a:cubicBezTo>
                    <a:cubicBezTo>
                      <a:pt x="361" y="550"/>
                      <a:pt x="367" y="549"/>
                      <a:pt x="373" y="548"/>
                    </a:cubicBezTo>
                    <a:cubicBezTo>
                      <a:pt x="383" y="546"/>
                      <a:pt x="392" y="543"/>
                      <a:pt x="400" y="536"/>
                    </a:cubicBezTo>
                    <a:cubicBezTo>
                      <a:pt x="411" y="528"/>
                      <a:pt x="422" y="521"/>
                      <a:pt x="432" y="513"/>
                    </a:cubicBezTo>
                    <a:close/>
                    <a:moveTo>
                      <a:pt x="507" y="180"/>
                    </a:moveTo>
                    <a:cubicBezTo>
                      <a:pt x="507" y="180"/>
                      <a:pt x="508" y="180"/>
                      <a:pt x="508" y="180"/>
                    </a:cubicBezTo>
                    <a:cubicBezTo>
                      <a:pt x="508" y="180"/>
                      <a:pt x="509" y="180"/>
                      <a:pt x="509" y="181"/>
                    </a:cubicBezTo>
                    <a:cubicBezTo>
                      <a:pt x="510" y="182"/>
                      <a:pt x="509" y="182"/>
                      <a:pt x="508" y="182"/>
                    </a:cubicBezTo>
                    <a:cubicBezTo>
                      <a:pt x="507" y="182"/>
                      <a:pt x="507" y="182"/>
                      <a:pt x="507" y="182"/>
                    </a:cubicBezTo>
                    <a:cubicBezTo>
                      <a:pt x="506" y="181"/>
                      <a:pt x="507" y="180"/>
                      <a:pt x="507" y="180"/>
                    </a:cubicBezTo>
                    <a:close/>
                    <a:moveTo>
                      <a:pt x="495" y="185"/>
                    </a:moveTo>
                    <a:cubicBezTo>
                      <a:pt x="495" y="184"/>
                      <a:pt x="496" y="184"/>
                      <a:pt x="497" y="183"/>
                    </a:cubicBezTo>
                    <a:cubicBezTo>
                      <a:pt x="498" y="183"/>
                      <a:pt x="498" y="184"/>
                      <a:pt x="499" y="184"/>
                    </a:cubicBezTo>
                    <a:cubicBezTo>
                      <a:pt x="500" y="185"/>
                      <a:pt x="500" y="186"/>
                      <a:pt x="499" y="187"/>
                    </a:cubicBezTo>
                    <a:cubicBezTo>
                      <a:pt x="498" y="188"/>
                      <a:pt x="497" y="188"/>
                      <a:pt x="496" y="189"/>
                    </a:cubicBezTo>
                    <a:cubicBezTo>
                      <a:pt x="495" y="189"/>
                      <a:pt x="494" y="187"/>
                      <a:pt x="495" y="185"/>
                    </a:cubicBezTo>
                    <a:close/>
                    <a:moveTo>
                      <a:pt x="247" y="606"/>
                    </a:moveTo>
                    <a:cubicBezTo>
                      <a:pt x="247" y="606"/>
                      <a:pt x="247" y="605"/>
                      <a:pt x="246" y="605"/>
                    </a:cubicBezTo>
                    <a:cubicBezTo>
                      <a:pt x="247" y="605"/>
                      <a:pt x="247" y="605"/>
                      <a:pt x="248" y="605"/>
                    </a:cubicBezTo>
                    <a:cubicBezTo>
                      <a:pt x="248" y="605"/>
                      <a:pt x="248" y="605"/>
                      <a:pt x="249" y="605"/>
                    </a:cubicBezTo>
                    <a:cubicBezTo>
                      <a:pt x="248" y="606"/>
                      <a:pt x="248" y="606"/>
                      <a:pt x="247" y="606"/>
                    </a:cubicBezTo>
                    <a:close/>
                    <a:moveTo>
                      <a:pt x="332" y="42"/>
                    </a:moveTo>
                    <a:cubicBezTo>
                      <a:pt x="333" y="41"/>
                      <a:pt x="332" y="40"/>
                      <a:pt x="333" y="41"/>
                    </a:cubicBezTo>
                    <a:cubicBezTo>
                      <a:pt x="333" y="42"/>
                      <a:pt x="334" y="42"/>
                      <a:pt x="334" y="42"/>
                    </a:cubicBezTo>
                    <a:cubicBezTo>
                      <a:pt x="334" y="42"/>
                      <a:pt x="333" y="42"/>
                      <a:pt x="332" y="42"/>
                    </a:cubicBezTo>
                    <a:close/>
                    <a:moveTo>
                      <a:pt x="338" y="48"/>
                    </a:moveTo>
                    <a:cubicBezTo>
                      <a:pt x="337" y="47"/>
                      <a:pt x="337" y="46"/>
                      <a:pt x="337" y="45"/>
                    </a:cubicBezTo>
                    <a:cubicBezTo>
                      <a:pt x="337" y="45"/>
                      <a:pt x="336" y="45"/>
                      <a:pt x="336" y="45"/>
                    </a:cubicBezTo>
                    <a:cubicBezTo>
                      <a:pt x="336" y="44"/>
                      <a:pt x="336" y="44"/>
                      <a:pt x="335" y="43"/>
                    </a:cubicBezTo>
                    <a:cubicBezTo>
                      <a:pt x="336" y="44"/>
                      <a:pt x="336" y="44"/>
                      <a:pt x="337" y="45"/>
                    </a:cubicBezTo>
                    <a:cubicBezTo>
                      <a:pt x="337" y="45"/>
                      <a:pt x="337" y="45"/>
                      <a:pt x="337" y="45"/>
                    </a:cubicBezTo>
                    <a:cubicBezTo>
                      <a:pt x="337" y="46"/>
                      <a:pt x="338" y="46"/>
                      <a:pt x="338" y="47"/>
                    </a:cubicBezTo>
                    <a:cubicBezTo>
                      <a:pt x="338" y="47"/>
                      <a:pt x="338" y="48"/>
                      <a:pt x="338" y="48"/>
                    </a:cubicBezTo>
                    <a:close/>
                    <a:moveTo>
                      <a:pt x="381" y="488"/>
                    </a:moveTo>
                    <a:cubicBezTo>
                      <a:pt x="381" y="487"/>
                      <a:pt x="381" y="487"/>
                      <a:pt x="381" y="487"/>
                    </a:cubicBezTo>
                    <a:cubicBezTo>
                      <a:pt x="381" y="487"/>
                      <a:pt x="381" y="487"/>
                      <a:pt x="381" y="487"/>
                    </a:cubicBezTo>
                    <a:lnTo>
                      <a:pt x="381" y="488"/>
                    </a:lnTo>
                    <a:close/>
                    <a:moveTo>
                      <a:pt x="386" y="461"/>
                    </a:moveTo>
                    <a:cubicBezTo>
                      <a:pt x="385" y="460"/>
                      <a:pt x="385" y="460"/>
                      <a:pt x="385" y="460"/>
                    </a:cubicBezTo>
                    <a:cubicBezTo>
                      <a:pt x="386" y="461"/>
                      <a:pt x="386" y="461"/>
                      <a:pt x="386" y="461"/>
                    </a:cubicBezTo>
                    <a:cubicBezTo>
                      <a:pt x="387" y="462"/>
                      <a:pt x="387" y="462"/>
                      <a:pt x="387" y="462"/>
                    </a:cubicBezTo>
                    <a:lnTo>
                      <a:pt x="386" y="4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20"/>
              <p:cNvSpPr>
                <a:spLocks/>
              </p:cNvSpPr>
              <p:nvPr/>
            </p:nvSpPr>
            <p:spPr bwMode="auto">
              <a:xfrm>
                <a:off x="2621" y="785"/>
                <a:ext cx="2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21"/>
              <p:cNvSpPr>
                <a:spLocks/>
              </p:cNvSpPr>
              <p:nvPr/>
            </p:nvSpPr>
            <p:spPr bwMode="auto">
              <a:xfrm>
                <a:off x="3258" y="62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Oval 22"/>
              <p:cNvSpPr>
                <a:spLocks noChangeArrowheads="1"/>
              </p:cNvSpPr>
              <p:nvPr/>
            </p:nvSpPr>
            <p:spPr bwMode="auto">
              <a:xfrm>
                <a:off x="6232" y="364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23"/>
              <p:cNvSpPr>
                <a:spLocks/>
              </p:cNvSpPr>
              <p:nvPr/>
            </p:nvSpPr>
            <p:spPr bwMode="auto">
              <a:xfrm>
                <a:off x="6219" y="3249"/>
                <a:ext cx="944" cy="830"/>
              </a:xfrm>
              <a:custGeom>
                <a:avLst/>
                <a:gdLst>
                  <a:gd name="T0" fmla="*/ 528 w 550"/>
                  <a:gd name="T1" fmla="*/ 205 h 484"/>
                  <a:gd name="T2" fmla="*/ 505 w 550"/>
                  <a:gd name="T3" fmla="*/ 172 h 484"/>
                  <a:gd name="T4" fmla="*/ 472 w 550"/>
                  <a:gd name="T5" fmla="*/ 126 h 484"/>
                  <a:gd name="T6" fmla="*/ 459 w 550"/>
                  <a:gd name="T7" fmla="*/ 76 h 484"/>
                  <a:gd name="T8" fmla="*/ 439 w 550"/>
                  <a:gd name="T9" fmla="*/ 46 h 484"/>
                  <a:gd name="T10" fmla="*/ 425 w 550"/>
                  <a:gd name="T11" fmla="*/ 0 h 484"/>
                  <a:gd name="T12" fmla="*/ 411 w 550"/>
                  <a:gd name="T13" fmla="*/ 31 h 484"/>
                  <a:gd name="T14" fmla="*/ 397 w 550"/>
                  <a:gd name="T15" fmla="*/ 95 h 484"/>
                  <a:gd name="T16" fmla="*/ 368 w 550"/>
                  <a:gd name="T17" fmla="*/ 88 h 484"/>
                  <a:gd name="T18" fmla="*/ 330 w 550"/>
                  <a:gd name="T19" fmla="*/ 62 h 484"/>
                  <a:gd name="T20" fmla="*/ 341 w 550"/>
                  <a:gd name="T21" fmla="*/ 33 h 484"/>
                  <a:gd name="T22" fmla="*/ 331 w 550"/>
                  <a:gd name="T23" fmla="*/ 15 h 484"/>
                  <a:gd name="T24" fmla="*/ 285 w 550"/>
                  <a:gd name="T25" fmla="*/ 3 h 484"/>
                  <a:gd name="T26" fmla="*/ 285 w 550"/>
                  <a:gd name="T27" fmla="*/ 10 h 484"/>
                  <a:gd name="T28" fmla="*/ 255 w 550"/>
                  <a:gd name="T29" fmla="*/ 27 h 484"/>
                  <a:gd name="T30" fmla="*/ 228 w 550"/>
                  <a:gd name="T31" fmla="*/ 56 h 484"/>
                  <a:gd name="T32" fmla="*/ 196 w 550"/>
                  <a:gd name="T33" fmla="*/ 47 h 484"/>
                  <a:gd name="T34" fmla="*/ 170 w 550"/>
                  <a:gd name="T35" fmla="*/ 73 h 484"/>
                  <a:gd name="T36" fmla="*/ 158 w 550"/>
                  <a:gd name="T37" fmla="*/ 83 h 484"/>
                  <a:gd name="T38" fmla="*/ 151 w 550"/>
                  <a:gd name="T39" fmla="*/ 84 h 484"/>
                  <a:gd name="T40" fmla="*/ 129 w 550"/>
                  <a:gd name="T41" fmla="*/ 114 h 484"/>
                  <a:gd name="T42" fmla="*/ 70 w 550"/>
                  <a:gd name="T43" fmla="*/ 142 h 484"/>
                  <a:gd name="T44" fmla="*/ 24 w 550"/>
                  <a:gd name="T45" fmla="*/ 163 h 484"/>
                  <a:gd name="T46" fmla="*/ 14 w 550"/>
                  <a:gd name="T47" fmla="*/ 177 h 484"/>
                  <a:gd name="T48" fmla="*/ 12 w 550"/>
                  <a:gd name="T49" fmla="*/ 224 h 484"/>
                  <a:gd name="T50" fmla="*/ 5 w 550"/>
                  <a:gd name="T51" fmla="*/ 237 h 484"/>
                  <a:gd name="T52" fmla="*/ 8 w 550"/>
                  <a:gd name="T53" fmla="*/ 253 h 484"/>
                  <a:gd name="T54" fmla="*/ 17 w 550"/>
                  <a:gd name="T55" fmla="*/ 324 h 484"/>
                  <a:gd name="T56" fmla="*/ 11 w 550"/>
                  <a:gd name="T57" fmla="*/ 373 h 484"/>
                  <a:gd name="T58" fmla="*/ 65 w 550"/>
                  <a:gd name="T59" fmla="*/ 365 h 484"/>
                  <a:gd name="T60" fmla="*/ 120 w 550"/>
                  <a:gd name="T61" fmla="*/ 359 h 484"/>
                  <a:gd name="T62" fmla="*/ 189 w 550"/>
                  <a:gd name="T63" fmla="*/ 331 h 484"/>
                  <a:gd name="T64" fmla="*/ 246 w 550"/>
                  <a:gd name="T65" fmla="*/ 336 h 484"/>
                  <a:gd name="T66" fmla="*/ 272 w 550"/>
                  <a:gd name="T67" fmla="*/ 367 h 484"/>
                  <a:gd name="T68" fmla="*/ 277 w 550"/>
                  <a:gd name="T69" fmla="*/ 388 h 484"/>
                  <a:gd name="T70" fmla="*/ 309 w 550"/>
                  <a:gd name="T71" fmla="*/ 359 h 484"/>
                  <a:gd name="T72" fmla="*/ 302 w 550"/>
                  <a:gd name="T73" fmla="*/ 380 h 484"/>
                  <a:gd name="T74" fmla="*/ 298 w 550"/>
                  <a:gd name="T75" fmla="*/ 397 h 484"/>
                  <a:gd name="T76" fmla="*/ 312 w 550"/>
                  <a:gd name="T77" fmla="*/ 388 h 484"/>
                  <a:gd name="T78" fmla="*/ 319 w 550"/>
                  <a:gd name="T79" fmla="*/ 406 h 484"/>
                  <a:gd name="T80" fmla="*/ 319 w 550"/>
                  <a:gd name="T81" fmla="*/ 407 h 484"/>
                  <a:gd name="T82" fmla="*/ 341 w 550"/>
                  <a:gd name="T83" fmla="*/ 463 h 484"/>
                  <a:gd name="T84" fmla="*/ 383 w 550"/>
                  <a:gd name="T85" fmla="*/ 461 h 484"/>
                  <a:gd name="T86" fmla="*/ 396 w 550"/>
                  <a:gd name="T87" fmla="*/ 482 h 484"/>
                  <a:gd name="T88" fmla="*/ 447 w 550"/>
                  <a:gd name="T89" fmla="*/ 462 h 484"/>
                  <a:gd name="T90" fmla="*/ 483 w 550"/>
                  <a:gd name="T91" fmla="*/ 398 h 484"/>
                  <a:gd name="T92" fmla="*/ 526 w 550"/>
                  <a:gd name="T93" fmla="*/ 337 h 484"/>
                  <a:gd name="T94" fmla="*/ 543 w 550"/>
                  <a:gd name="T95" fmla="*/ 268 h 484"/>
                  <a:gd name="T96" fmla="*/ 550 w 550"/>
                  <a:gd name="T97" fmla="*/ 22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0" h="484">
                    <a:moveTo>
                      <a:pt x="547" y="222"/>
                    </a:moveTo>
                    <a:cubicBezTo>
                      <a:pt x="542" y="226"/>
                      <a:pt x="542" y="226"/>
                      <a:pt x="539" y="221"/>
                    </a:cubicBezTo>
                    <a:cubicBezTo>
                      <a:pt x="538" y="220"/>
                      <a:pt x="538" y="219"/>
                      <a:pt x="537" y="218"/>
                    </a:cubicBezTo>
                    <a:cubicBezTo>
                      <a:pt x="534" y="214"/>
                      <a:pt x="533" y="208"/>
                      <a:pt x="528" y="205"/>
                    </a:cubicBezTo>
                    <a:cubicBezTo>
                      <a:pt x="526" y="199"/>
                      <a:pt x="519" y="194"/>
                      <a:pt x="521" y="186"/>
                    </a:cubicBezTo>
                    <a:cubicBezTo>
                      <a:pt x="522" y="182"/>
                      <a:pt x="519" y="180"/>
                      <a:pt x="516" y="179"/>
                    </a:cubicBezTo>
                    <a:cubicBezTo>
                      <a:pt x="513" y="177"/>
                      <a:pt x="510" y="176"/>
                      <a:pt x="507" y="175"/>
                    </a:cubicBezTo>
                    <a:cubicBezTo>
                      <a:pt x="506" y="174"/>
                      <a:pt x="505" y="173"/>
                      <a:pt x="505" y="172"/>
                    </a:cubicBezTo>
                    <a:cubicBezTo>
                      <a:pt x="505" y="167"/>
                      <a:pt x="504" y="162"/>
                      <a:pt x="502" y="158"/>
                    </a:cubicBezTo>
                    <a:cubicBezTo>
                      <a:pt x="500" y="154"/>
                      <a:pt x="498" y="150"/>
                      <a:pt x="498" y="146"/>
                    </a:cubicBezTo>
                    <a:cubicBezTo>
                      <a:pt x="498" y="144"/>
                      <a:pt x="496" y="142"/>
                      <a:pt x="495" y="142"/>
                    </a:cubicBezTo>
                    <a:cubicBezTo>
                      <a:pt x="487" y="137"/>
                      <a:pt x="481" y="129"/>
                      <a:pt x="472" y="126"/>
                    </a:cubicBezTo>
                    <a:cubicBezTo>
                      <a:pt x="470" y="125"/>
                      <a:pt x="469" y="123"/>
                      <a:pt x="468" y="121"/>
                    </a:cubicBezTo>
                    <a:cubicBezTo>
                      <a:pt x="468" y="116"/>
                      <a:pt x="466" y="112"/>
                      <a:pt x="467" y="108"/>
                    </a:cubicBezTo>
                    <a:cubicBezTo>
                      <a:pt x="467" y="101"/>
                      <a:pt x="466" y="96"/>
                      <a:pt x="463" y="90"/>
                    </a:cubicBezTo>
                    <a:cubicBezTo>
                      <a:pt x="460" y="86"/>
                      <a:pt x="459" y="82"/>
                      <a:pt x="459" y="76"/>
                    </a:cubicBezTo>
                    <a:cubicBezTo>
                      <a:pt x="459" y="73"/>
                      <a:pt x="459" y="69"/>
                      <a:pt x="459" y="65"/>
                    </a:cubicBezTo>
                    <a:cubicBezTo>
                      <a:pt x="459" y="60"/>
                      <a:pt x="457" y="55"/>
                      <a:pt x="453" y="52"/>
                    </a:cubicBezTo>
                    <a:cubicBezTo>
                      <a:pt x="450" y="49"/>
                      <a:pt x="448" y="48"/>
                      <a:pt x="444" y="49"/>
                    </a:cubicBezTo>
                    <a:cubicBezTo>
                      <a:pt x="442" y="50"/>
                      <a:pt x="440" y="48"/>
                      <a:pt x="439" y="46"/>
                    </a:cubicBezTo>
                    <a:cubicBezTo>
                      <a:pt x="439" y="44"/>
                      <a:pt x="438" y="43"/>
                      <a:pt x="439" y="41"/>
                    </a:cubicBezTo>
                    <a:cubicBezTo>
                      <a:pt x="439" y="35"/>
                      <a:pt x="437" y="30"/>
                      <a:pt x="436" y="25"/>
                    </a:cubicBezTo>
                    <a:cubicBezTo>
                      <a:pt x="434" y="17"/>
                      <a:pt x="430" y="11"/>
                      <a:pt x="428" y="3"/>
                    </a:cubicBezTo>
                    <a:cubicBezTo>
                      <a:pt x="428" y="2"/>
                      <a:pt x="426" y="1"/>
                      <a:pt x="425" y="0"/>
                    </a:cubicBezTo>
                    <a:cubicBezTo>
                      <a:pt x="424" y="0"/>
                      <a:pt x="423" y="0"/>
                      <a:pt x="422" y="1"/>
                    </a:cubicBezTo>
                    <a:cubicBezTo>
                      <a:pt x="421" y="1"/>
                      <a:pt x="420" y="2"/>
                      <a:pt x="420" y="3"/>
                    </a:cubicBezTo>
                    <a:cubicBezTo>
                      <a:pt x="418" y="8"/>
                      <a:pt x="417" y="13"/>
                      <a:pt x="415" y="17"/>
                    </a:cubicBezTo>
                    <a:cubicBezTo>
                      <a:pt x="413" y="22"/>
                      <a:pt x="413" y="27"/>
                      <a:pt x="411" y="31"/>
                    </a:cubicBezTo>
                    <a:cubicBezTo>
                      <a:pt x="409" y="39"/>
                      <a:pt x="407" y="47"/>
                      <a:pt x="408" y="56"/>
                    </a:cubicBezTo>
                    <a:cubicBezTo>
                      <a:pt x="408" y="58"/>
                      <a:pt x="408" y="61"/>
                      <a:pt x="407" y="64"/>
                    </a:cubicBezTo>
                    <a:cubicBezTo>
                      <a:pt x="405" y="70"/>
                      <a:pt x="403" y="76"/>
                      <a:pt x="401" y="83"/>
                    </a:cubicBezTo>
                    <a:cubicBezTo>
                      <a:pt x="400" y="87"/>
                      <a:pt x="399" y="91"/>
                      <a:pt x="397" y="95"/>
                    </a:cubicBezTo>
                    <a:cubicBezTo>
                      <a:pt x="396" y="98"/>
                      <a:pt x="393" y="100"/>
                      <a:pt x="389" y="101"/>
                    </a:cubicBezTo>
                    <a:cubicBezTo>
                      <a:pt x="384" y="102"/>
                      <a:pt x="379" y="101"/>
                      <a:pt x="376" y="97"/>
                    </a:cubicBezTo>
                    <a:cubicBezTo>
                      <a:pt x="374" y="94"/>
                      <a:pt x="372" y="91"/>
                      <a:pt x="371" y="88"/>
                    </a:cubicBezTo>
                    <a:cubicBezTo>
                      <a:pt x="370" y="88"/>
                      <a:pt x="369" y="88"/>
                      <a:pt x="368" y="88"/>
                    </a:cubicBezTo>
                    <a:cubicBezTo>
                      <a:pt x="364" y="88"/>
                      <a:pt x="360" y="87"/>
                      <a:pt x="357" y="83"/>
                    </a:cubicBezTo>
                    <a:cubicBezTo>
                      <a:pt x="353" y="78"/>
                      <a:pt x="348" y="76"/>
                      <a:pt x="343" y="74"/>
                    </a:cubicBezTo>
                    <a:cubicBezTo>
                      <a:pt x="340" y="72"/>
                      <a:pt x="338" y="70"/>
                      <a:pt x="336" y="68"/>
                    </a:cubicBezTo>
                    <a:cubicBezTo>
                      <a:pt x="334" y="66"/>
                      <a:pt x="332" y="64"/>
                      <a:pt x="330" y="62"/>
                    </a:cubicBezTo>
                    <a:cubicBezTo>
                      <a:pt x="328" y="60"/>
                      <a:pt x="327" y="57"/>
                      <a:pt x="328" y="54"/>
                    </a:cubicBezTo>
                    <a:cubicBezTo>
                      <a:pt x="330" y="49"/>
                      <a:pt x="333" y="45"/>
                      <a:pt x="333" y="39"/>
                    </a:cubicBezTo>
                    <a:cubicBezTo>
                      <a:pt x="333" y="38"/>
                      <a:pt x="335" y="36"/>
                      <a:pt x="336" y="36"/>
                    </a:cubicBezTo>
                    <a:cubicBezTo>
                      <a:pt x="338" y="35"/>
                      <a:pt x="340" y="34"/>
                      <a:pt x="341" y="33"/>
                    </a:cubicBezTo>
                    <a:cubicBezTo>
                      <a:pt x="343" y="29"/>
                      <a:pt x="345" y="25"/>
                      <a:pt x="348" y="20"/>
                    </a:cubicBezTo>
                    <a:cubicBezTo>
                      <a:pt x="348" y="20"/>
                      <a:pt x="347" y="18"/>
                      <a:pt x="346" y="17"/>
                    </a:cubicBezTo>
                    <a:cubicBezTo>
                      <a:pt x="344" y="16"/>
                      <a:pt x="341" y="14"/>
                      <a:pt x="339" y="16"/>
                    </a:cubicBezTo>
                    <a:cubicBezTo>
                      <a:pt x="336" y="17"/>
                      <a:pt x="334" y="17"/>
                      <a:pt x="331" y="15"/>
                    </a:cubicBezTo>
                    <a:cubicBezTo>
                      <a:pt x="330" y="14"/>
                      <a:pt x="328" y="15"/>
                      <a:pt x="326" y="16"/>
                    </a:cubicBezTo>
                    <a:cubicBezTo>
                      <a:pt x="325" y="16"/>
                      <a:pt x="323" y="17"/>
                      <a:pt x="322" y="17"/>
                    </a:cubicBezTo>
                    <a:cubicBezTo>
                      <a:pt x="314" y="14"/>
                      <a:pt x="305" y="13"/>
                      <a:pt x="297" y="8"/>
                    </a:cubicBezTo>
                    <a:cubicBezTo>
                      <a:pt x="293" y="6"/>
                      <a:pt x="289" y="4"/>
                      <a:pt x="285" y="3"/>
                    </a:cubicBezTo>
                    <a:cubicBezTo>
                      <a:pt x="284" y="3"/>
                      <a:pt x="283" y="3"/>
                      <a:pt x="282" y="3"/>
                    </a:cubicBezTo>
                    <a:cubicBezTo>
                      <a:pt x="281" y="3"/>
                      <a:pt x="281" y="4"/>
                      <a:pt x="281" y="4"/>
                    </a:cubicBezTo>
                    <a:cubicBezTo>
                      <a:pt x="280" y="5"/>
                      <a:pt x="280" y="6"/>
                      <a:pt x="281" y="6"/>
                    </a:cubicBezTo>
                    <a:cubicBezTo>
                      <a:pt x="282" y="7"/>
                      <a:pt x="284" y="9"/>
                      <a:pt x="285" y="10"/>
                    </a:cubicBezTo>
                    <a:cubicBezTo>
                      <a:pt x="287" y="12"/>
                      <a:pt x="287" y="15"/>
                      <a:pt x="284" y="16"/>
                    </a:cubicBezTo>
                    <a:cubicBezTo>
                      <a:pt x="281" y="18"/>
                      <a:pt x="277" y="18"/>
                      <a:pt x="273" y="18"/>
                    </a:cubicBezTo>
                    <a:cubicBezTo>
                      <a:pt x="271" y="18"/>
                      <a:pt x="269" y="18"/>
                      <a:pt x="267" y="19"/>
                    </a:cubicBezTo>
                    <a:cubicBezTo>
                      <a:pt x="262" y="21"/>
                      <a:pt x="258" y="23"/>
                      <a:pt x="255" y="27"/>
                    </a:cubicBezTo>
                    <a:cubicBezTo>
                      <a:pt x="251" y="33"/>
                      <a:pt x="247" y="39"/>
                      <a:pt x="242" y="45"/>
                    </a:cubicBezTo>
                    <a:cubicBezTo>
                      <a:pt x="240" y="47"/>
                      <a:pt x="240" y="50"/>
                      <a:pt x="241" y="54"/>
                    </a:cubicBezTo>
                    <a:cubicBezTo>
                      <a:pt x="242" y="56"/>
                      <a:pt x="240" y="58"/>
                      <a:pt x="237" y="58"/>
                    </a:cubicBezTo>
                    <a:cubicBezTo>
                      <a:pt x="234" y="57"/>
                      <a:pt x="231" y="55"/>
                      <a:pt x="228" y="56"/>
                    </a:cubicBezTo>
                    <a:cubicBezTo>
                      <a:pt x="225" y="57"/>
                      <a:pt x="223" y="56"/>
                      <a:pt x="222" y="54"/>
                    </a:cubicBezTo>
                    <a:cubicBezTo>
                      <a:pt x="220" y="51"/>
                      <a:pt x="217" y="48"/>
                      <a:pt x="215" y="45"/>
                    </a:cubicBezTo>
                    <a:cubicBezTo>
                      <a:pt x="213" y="43"/>
                      <a:pt x="210" y="41"/>
                      <a:pt x="206" y="43"/>
                    </a:cubicBezTo>
                    <a:cubicBezTo>
                      <a:pt x="203" y="44"/>
                      <a:pt x="199" y="45"/>
                      <a:pt x="196" y="47"/>
                    </a:cubicBezTo>
                    <a:cubicBezTo>
                      <a:pt x="193" y="49"/>
                      <a:pt x="190" y="50"/>
                      <a:pt x="187" y="51"/>
                    </a:cubicBezTo>
                    <a:cubicBezTo>
                      <a:pt x="182" y="52"/>
                      <a:pt x="183" y="57"/>
                      <a:pt x="180" y="60"/>
                    </a:cubicBezTo>
                    <a:cubicBezTo>
                      <a:pt x="179" y="61"/>
                      <a:pt x="178" y="62"/>
                      <a:pt x="176" y="63"/>
                    </a:cubicBezTo>
                    <a:cubicBezTo>
                      <a:pt x="171" y="64"/>
                      <a:pt x="170" y="68"/>
                      <a:pt x="170" y="73"/>
                    </a:cubicBezTo>
                    <a:cubicBezTo>
                      <a:pt x="170" y="74"/>
                      <a:pt x="170" y="75"/>
                      <a:pt x="170" y="76"/>
                    </a:cubicBezTo>
                    <a:cubicBezTo>
                      <a:pt x="170" y="78"/>
                      <a:pt x="168" y="79"/>
                      <a:pt x="167" y="79"/>
                    </a:cubicBezTo>
                    <a:cubicBezTo>
                      <a:pt x="165" y="79"/>
                      <a:pt x="163" y="79"/>
                      <a:pt x="162" y="79"/>
                    </a:cubicBezTo>
                    <a:cubicBezTo>
                      <a:pt x="160" y="79"/>
                      <a:pt x="158" y="81"/>
                      <a:pt x="158" y="83"/>
                    </a:cubicBezTo>
                    <a:cubicBezTo>
                      <a:pt x="158" y="85"/>
                      <a:pt x="159" y="88"/>
                      <a:pt x="159" y="90"/>
                    </a:cubicBezTo>
                    <a:cubicBezTo>
                      <a:pt x="159" y="90"/>
                      <a:pt x="159" y="91"/>
                      <a:pt x="159" y="91"/>
                    </a:cubicBezTo>
                    <a:cubicBezTo>
                      <a:pt x="158" y="92"/>
                      <a:pt x="157" y="92"/>
                      <a:pt x="156" y="91"/>
                    </a:cubicBezTo>
                    <a:cubicBezTo>
                      <a:pt x="154" y="89"/>
                      <a:pt x="153" y="86"/>
                      <a:pt x="151" y="84"/>
                    </a:cubicBezTo>
                    <a:cubicBezTo>
                      <a:pt x="150" y="83"/>
                      <a:pt x="148" y="82"/>
                      <a:pt x="147" y="83"/>
                    </a:cubicBezTo>
                    <a:cubicBezTo>
                      <a:pt x="144" y="85"/>
                      <a:pt x="142" y="87"/>
                      <a:pt x="139" y="90"/>
                    </a:cubicBezTo>
                    <a:cubicBezTo>
                      <a:pt x="138" y="91"/>
                      <a:pt x="137" y="93"/>
                      <a:pt x="137" y="95"/>
                    </a:cubicBezTo>
                    <a:cubicBezTo>
                      <a:pt x="137" y="103"/>
                      <a:pt x="135" y="109"/>
                      <a:pt x="129" y="114"/>
                    </a:cubicBezTo>
                    <a:cubicBezTo>
                      <a:pt x="127" y="116"/>
                      <a:pt x="127" y="118"/>
                      <a:pt x="125" y="120"/>
                    </a:cubicBezTo>
                    <a:cubicBezTo>
                      <a:pt x="121" y="126"/>
                      <a:pt x="115" y="130"/>
                      <a:pt x="108" y="131"/>
                    </a:cubicBezTo>
                    <a:cubicBezTo>
                      <a:pt x="103" y="131"/>
                      <a:pt x="98" y="132"/>
                      <a:pt x="93" y="133"/>
                    </a:cubicBezTo>
                    <a:cubicBezTo>
                      <a:pt x="86" y="138"/>
                      <a:pt x="77" y="136"/>
                      <a:pt x="70" y="142"/>
                    </a:cubicBezTo>
                    <a:cubicBezTo>
                      <a:pt x="69" y="143"/>
                      <a:pt x="67" y="143"/>
                      <a:pt x="66" y="143"/>
                    </a:cubicBezTo>
                    <a:cubicBezTo>
                      <a:pt x="60" y="141"/>
                      <a:pt x="55" y="144"/>
                      <a:pt x="50" y="146"/>
                    </a:cubicBezTo>
                    <a:cubicBezTo>
                      <a:pt x="44" y="150"/>
                      <a:pt x="38" y="154"/>
                      <a:pt x="31" y="156"/>
                    </a:cubicBezTo>
                    <a:cubicBezTo>
                      <a:pt x="28" y="157"/>
                      <a:pt x="26" y="160"/>
                      <a:pt x="24" y="163"/>
                    </a:cubicBezTo>
                    <a:cubicBezTo>
                      <a:pt x="22" y="166"/>
                      <a:pt x="22" y="162"/>
                      <a:pt x="21" y="162"/>
                    </a:cubicBezTo>
                    <a:cubicBezTo>
                      <a:pt x="20" y="162"/>
                      <a:pt x="18" y="162"/>
                      <a:pt x="18" y="163"/>
                    </a:cubicBezTo>
                    <a:cubicBezTo>
                      <a:pt x="16" y="165"/>
                      <a:pt x="15" y="166"/>
                      <a:pt x="15" y="169"/>
                    </a:cubicBezTo>
                    <a:cubicBezTo>
                      <a:pt x="14" y="171"/>
                      <a:pt x="14" y="174"/>
                      <a:pt x="14" y="177"/>
                    </a:cubicBezTo>
                    <a:cubicBezTo>
                      <a:pt x="14" y="181"/>
                      <a:pt x="13" y="185"/>
                      <a:pt x="10" y="189"/>
                    </a:cubicBezTo>
                    <a:cubicBezTo>
                      <a:pt x="8" y="193"/>
                      <a:pt x="7" y="197"/>
                      <a:pt x="7" y="202"/>
                    </a:cubicBezTo>
                    <a:cubicBezTo>
                      <a:pt x="7" y="208"/>
                      <a:pt x="7" y="214"/>
                      <a:pt x="10" y="219"/>
                    </a:cubicBezTo>
                    <a:cubicBezTo>
                      <a:pt x="11" y="221"/>
                      <a:pt x="12" y="222"/>
                      <a:pt x="12" y="224"/>
                    </a:cubicBezTo>
                    <a:cubicBezTo>
                      <a:pt x="12" y="226"/>
                      <a:pt x="12" y="227"/>
                      <a:pt x="10" y="228"/>
                    </a:cubicBezTo>
                    <a:cubicBezTo>
                      <a:pt x="10" y="229"/>
                      <a:pt x="9" y="230"/>
                      <a:pt x="8" y="230"/>
                    </a:cubicBezTo>
                    <a:cubicBezTo>
                      <a:pt x="7" y="232"/>
                      <a:pt x="6" y="235"/>
                      <a:pt x="5" y="237"/>
                    </a:cubicBezTo>
                    <a:cubicBezTo>
                      <a:pt x="5" y="237"/>
                      <a:pt x="5" y="237"/>
                      <a:pt x="5" y="237"/>
                    </a:cubicBezTo>
                    <a:cubicBezTo>
                      <a:pt x="5" y="237"/>
                      <a:pt x="5" y="237"/>
                      <a:pt x="5" y="237"/>
                    </a:cubicBezTo>
                    <a:cubicBezTo>
                      <a:pt x="5" y="237"/>
                      <a:pt x="5" y="237"/>
                      <a:pt x="5" y="237"/>
                    </a:cubicBezTo>
                    <a:cubicBezTo>
                      <a:pt x="5" y="239"/>
                      <a:pt x="5" y="240"/>
                      <a:pt x="5" y="242"/>
                    </a:cubicBezTo>
                    <a:cubicBezTo>
                      <a:pt x="7" y="245"/>
                      <a:pt x="8" y="249"/>
                      <a:pt x="8" y="253"/>
                    </a:cubicBezTo>
                    <a:cubicBezTo>
                      <a:pt x="7" y="260"/>
                      <a:pt x="9" y="266"/>
                      <a:pt x="11" y="272"/>
                    </a:cubicBezTo>
                    <a:cubicBezTo>
                      <a:pt x="13" y="279"/>
                      <a:pt x="14" y="286"/>
                      <a:pt x="14" y="293"/>
                    </a:cubicBezTo>
                    <a:cubicBezTo>
                      <a:pt x="14" y="302"/>
                      <a:pt x="14" y="310"/>
                      <a:pt x="16" y="318"/>
                    </a:cubicBezTo>
                    <a:cubicBezTo>
                      <a:pt x="17" y="320"/>
                      <a:pt x="17" y="322"/>
                      <a:pt x="17" y="324"/>
                    </a:cubicBezTo>
                    <a:cubicBezTo>
                      <a:pt x="16" y="329"/>
                      <a:pt x="15" y="333"/>
                      <a:pt x="14" y="337"/>
                    </a:cubicBezTo>
                    <a:cubicBezTo>
                      <a:pt x="13" y="343"/>
                      <a:pt x="10" y="348"/>
                      <a:pt x="5" y="352"/>
                    </a:cubicBezTo>
                    <a:cubicBezTo>
                      <a:pt x="0" y="355"/>
                      <a:pt x="0" y="362"/>
                      <a:pt x="4" y="366"/>
                    </a:cubicBezTo>
                    <a:cubicBezTo>
                      <a:pt x="6" y="368"/>
                      <a:pt x="9" y="370"/>
                      <a:pt x="11" y="373"/>
                    </a:cubicBezTo>
                    <a:cubicBezTo>
                      <a:pt x="14" y="377"/>
                      <a:pt x="18" y="379"/>
                      <a:pt x="23" y="379"/>
                    </a:cubicBezTo>
                    <a:cubicBezTo>
                      <a:pt x="27" y="380"/>
                      <a:pt x="31" y="380"/>
                      <a:pt x="35" y="380"/>
                    </a:cubicBezTo>
                    <a:cubicBezTo>
                      <a:pt x="37" y="380"/>
                      <a:pt x="40" y="379"/>
                      <a:pt x="41" y="378"/>
                    </a:cubicBezTo>
                    <a:cubicBezTo>
                      <a:pt x="49" y="373"/>
                      <a:pt x="59" y="372"/>
                      <a:pt x="65" y="365"/>
                    </a:cubicBezTo>
                    <a:cubicBezTo>
                      <a:pt x="66" y="364"/>
                      <a:pt x="67" y="364"/>
                      <a:pt x="68" y="364"/>
                    </a:cubicBezTo>
                    <a:cubicBezTo>
                      <a:pt x="76" y="363"/>
                      <a:pt x="83" y="360"/>
                      <a:pt x="91" y="362"/>
                    </a:cubicBezTo>
                    <a:cubicBezTo>
                      <a:pt x="98" y="364"/>
                      <a:pt x="104" y="363"/>
                      <a:pt x="111" y="363"/>
                    </a:cubicBezTo>
                    <a:cubicBezTo>
                      <a:pt x="114" y="363"/>
                      <a:pt x="117" y="362"/>
                      <a:pt x="120" y="359"/>
                    </a:cubicBezTo>
                    <a:cubicBezTo>
                      <a:pt x="127" y="352"/>
                      <a:pt x="132" y="349"/>
                      <a:pt x="142" y="344"/>
                    </a:cubicBezTo>
                    <a:cubicBezTo>
                      <a:pt x="144" y="343"/>
                      <a:pt x="147" y="341"/>
                      <a:pt x="149" y="339"/>
                    </a:cubicBezTo>
                    <a:cubicBezTo>
                      <a:pt x="152" y="337"/>
                      <a:pt x="156" y="336"/>
                      <a:pt x="160" y="336"/>
                    </a:cubicBezTo>
                    <a:cubicBezTo>
                      <a:pt x="170" y="338"/>
                      <a:pt x="180" y="336"/>
                      <a:pt x="189" y="331"/>
                    </a:cubicBezTo>
                    <a:cubicBezTo>
                      <a:pt x="196" y="328"/>
                      <a:pt x="203" y="327"/>
                      <a:pt x="211" y="327"/>
                    </a:cubicBezTo>
                    <a:cubicBezTo>
                      <a:pt x="216" y="327"/>
                      <a:pt x="222" y="327"/>
                      <a:pt x="227" y="327"/>
                    </a:cubicBezTo>
                    <a:cubicBezTo>
                      <a:pt x="230" y="327"/>
                      <a:pt x="233" y="328"/>
                      <a:pt x="235" y="331"/>
                    </a:cubicBezTo>
                    <a:cubicBezTo>
                      <a:pt x="238" y="334"/>
                      <a:pt x="241" y="336"/>
                      <a:pt x="246" y="336"/>
                    </a:cubicBezTo>
                    <a:cubicBezTo>
                      <a:pt x="251" y="337"/>
                      <a:pt x="255" y="339"/>
                      <a:pt x="260" y="342"/>
                    </a:cubicBezTo>
                    <a:cubicBezTo>
                      <a:pt x="262" y="343"/>
                      <a:pt x="264" y="345"/>
                      <a:pt x="264" y="348"/>
                    </a:cubicBezTo>
                    <a:cubicBezTo>
                      <a:pt x="264" y="352"/>
                      <a:pt x="265" y="355"/>
                      <a:pt x="267" y="357"/>
                    </a:cubicBezTo>
                    <a:cubicBezTo>
                      <a:pt x="270" y="360"/>
                      <a:pt x="271" y="363"/>
                      <a:pt x="272" y="367"/>
                    </a:cubicBezTo>
                    <a:cubicBezTo>
                      <a:pt x="272" y="371"/>
                      <a:pt x="273" y="375"/>
                      <a:pt x="273" y="379"/>
                    </a:cubicBezTo>
                    <a:cubicBezTo>
                      <a:pt x="273" y="381"/>
                      <a:pt x="273" y="382"/>
                      <a:pt x="273" y="384"/>
                    </a:cubicBezTo>
                    <a:cubicBezTo>
                      <a:pt x="273" y="384"/>
                      <a:pt x="273" y="385"/>
                      <a:pt x="273" y="385"/>
                    </a:cubicBezTo>
                    <a:cubicBezTo>
                      <a:pt x="274" y="386"/>
                      <a:pt x="276" y="388"/>
                      <a:pt x="277" y="388"/>
                    </a:cubicBezTo>
                    <a:cubicBezTo>
                      <a:pt x="278" y="389"/>
                      <a:pt x="279" y="388"/>
                      <a:pt x="280" y="388"/>
                    </a:cubicBezTo>
                    <a:cubicBezTo>
                      <a:pt x="285" y="383"/>
                      <a:pt x="289" y="378"/>
                      <a:pt x="293" y="373"/>
                    </a:cubicBezTo>
                    <a:cubicBezTo>
                      <a:pt x="296" y="371"/>
                      <a:pt x="299" y="370"/>
                      <a:pt x="301" y="367"/>
                    </a:cubicBezTo>
                    <a:cubicBezTo>
                      <a:pt x="304" y="365"/>
                      <a:pt x="306" y="362"/>
                      <a:pt x="309" y="359"/>
                    </a:cubicBezTo>
                    <a:cubicBezTo>
                      <a:pt x="309" y="359"/>
                      <a:pt x="310" y="358"/>
                      <a:pt x="311" y="359"/>
                    </a:cubicBezTo>
                    <a:cubicBezTo>
                      <a:pt x="311" y="359"/>
                      <a:pt x="311" y="359"/>
                      <a:pt x="311" y="360"/>
                    </a:cubicBezTo>
                    <a:cubicBezTo>
                      <a:pt x="312" y="362"/>
                      <a:pt x="312" y="365"/>
                      <a:pt x="310" y="366"/>
                    </a:cubicBezTo>
                    <a:cubicBezTo>
                      <a:pt x="306" y="370"/>
                      <a:pt x="304" y="375"/>
                      <a:pt x="302" y="380"/>
                    </a:cubicBezTo>
                    <a:cubicBezTo>
                      <a:pt x="301" y="386"/>
                      <a:pt x="298" y="389"/>
                      <a:pt x="293" y="392"/>
                    </a:cubicBezTo>
                    <a:cubicBezTo>
                      <a:pt x="293" y="392"/>
                      <a:pt x="292" y="393"/>
                      <a:pt x="292" y="394"/>
                    </a:cubicBezTo>
                    <a:cubicBezTo>
                      <a:pt x="292" y="395"/>
                      <a:pt x="292" y="397"/>
                      <a:pt x="293" y="397"/>
                    </a:cubicBezTo>
                    <a:cubicBezTo>
                      <a:pt x="294" y="397"/>
                      <a:pt x="296" y="397"/>
                      <a:pt x="298" y="397"/>
                    </a:cubicBezTo>
                    <a:cubicBezTo>
                      <a:pt x="303" y="397"/>
                      <a:pt x="306" y="395"/>
                      <a:pt x="308" y="390"/>
                    </a:cubicBezTo>
                    <a:cubicBezTo>
                      <a:pt x="308" y="389"/>
                      <a:pt x="309" y="388"/>
                      <a:pt x="309" y="387"/>
                    </a:cubicBezTo>
                    <a:cubicBezTo>
                      <a:pt x="310" y="387"/>
                      <a:pt x="310" y="387"/>
                      <a:pt x="311" y="386"/>
                    </a:cubicBezTo>
                    <a:cubicBezTo>
                      <a:pt x="311" y="387"/>
                      <a:pt x="312" y="388"/>
                      <a:pt x="312" y="388"/>
                    </a:cubicBezTo>
                    <a:cubicBezTo>
                      <a:pt x="313" y="393"/>
                      <a:pt x="313" y="398"/>
                      <a:pt x="309" y="402"/>
                    </a:cubicBezTo>
                    <a:cubicBezTo>
                      <a:pt x="308" y="404"/>
                      <a:pt x="309" y="406"/>
                      <a:pt x="311" y="406"/>
                    </a:cubicBezTo>
                    <a:cubicBezTo>
                      <a:pt x="314" y="406"/>
                      <a:pt x="316" y="406"/>
                      <a:pt x="319" y="406"/>
                    </a:cubicBezTo>
                    <a:cubicBezTo>
                      <a:pt x="319" y="406"/>
                      <a:pt x="319" y="406"/>
                      <a:pt x="319" y="406"/>
                    </a:cubicBezTo>
                    <a:cubicBezTo>
                      <a:pt x="319" y="405"/>
                      <a:pt x="319" y="405"/>
                      <a:pt x="319" y="405"/>
                    </a:cubicBezTo>
                    <a:cubicBezTo>
                      <a:pt x="319" y="406"/>
                      <a:pt x="319" y="406"/>
                      <a:pt x="319" y="406"/>
                    </a:cubicBezTo>
                    <a:cubicBezTo>
                      <a:pt x="319" y="406"/>
                      <a:pt x="319" y="406"/>
                      <a:pt x="319" y="406"/>
                    </a:cubicBezTo>
                    <a:cubicBezTo>
                      <a:pt x="319" y="407"/>
                      <a:pt x="319" y="407"/>
                      <a:pt x="319" y="407"/>
                    </a:cubicBezTo>
                    <a:cubicBezTo>
                      <a:pt x="322" y="416"/>
                      <a:pt x="324" y="425"/>
                      <a:pt x="320" y="435"/>
                    </a:cubicBezTo>
                    <a:cubicBezTo>
                      <a:pt x="319" y="436"/>
                      <a:pt x="320" y="439"/>
                      <a:pt x="321" y="441"/>
                    </a:cubicBezTo>
                    <a:cubicBezTo>
                      <a:pt x="322" y="444"/>
                      <a:pt x="323" y="446"/>
                      <a:pt x="324" y="449"/>
                    </a:cubicBezTo>
                    <a:cubicBezTo>
                      <a:pt x="328" y="456"/>
                      <a:pt x="334" y="461"/>
                      <a:pt x="341" y="463"/>
                    </a:cubicBezTo>
                    <a:cubicBezTo>
                      <a:pt x="346" y="464"/>
                      <a:pt x="350" y="466"/>
                      <a:pt x="353" y="469"/>
                    </a:cubicBezTo>
                    <a:cubicBezTo>
                      <a:pt x="355" y="470"/>
                      <a:pt x="357" y="473"/>
                      <a:pt x="359" y="474"/>
                    </a:cubicBezTo>
                    <a:cubicBezTo>
                      <a:pt x="361" y="476"/>
                      <a:pt x="363" y="476"/>
                      <a:pt x="365" y="475"/>
                    </a:cubicBezTo>
                    <a:cubicBezTo>
                      <a:pt x="372" y="472"/>
                      <a:pt x="379" y="469"/>
                      <a:pt x="383" y="461"/>
                    </a:cubicBezTo>
                    <a:cubicBezTo>
                      <a:pt x="384" y="460"/>
                      <a:pt x="385" y="460"/>
                      <a:pt x="386" y="461"/>
                    </a:cubicBezTo>
                    <a:cubicBezTo>
                      <a:pt x="386" y="462"/>
                      <a:pt x="387" y="462"/>
                      <a:pt x="387" y="463"/>
                    </a:cubicBezTo>
                    <a:cubicBezTo>
                      <a:pt x="386" y="464"/>
                      <a:pt x="385" y="467"/>
                      <a:pt x="386" y="467"/>
                    </a:cubicBezTo>
                    <a:cubicBezTo>
                      <a:pt x="389" y="472"/>
                      <a:pt x="391" y="478"/>
                      <a:pt x="396" y="482"/>
                    </a:cubicBezTo>
                    <a:cubicBezTo>
                      <a:pt x="397" y="483"/>
                      <a:pt x="399" y="484"/>
                      <a:pt x="400" y="483"/>
                    </a:cubicBezTo>
                    <a:cubicBezTo>
                      <a:pt x="406" y="478"/>
                      <a:pt x="413" y="474"/>
                      <a:pt x="419" y="469"/>
                    </a:cubicBezTo>
                    <a:cubicBezTo>
                      <a:pt x="425" y="464"/>
                      <a:pt x="431" y="462"/>
                      <a:pt x="439" y="462"/>
                    </a:cubicBezTo>
                    <a:cubicBezTo>
                      <a:pt x="441" y="462"/>
                      <a:pt x="444" y="462"/>
                      <a:pt x="447" y="462"/>
                    </a:cubicBezTo>
                    <a:cubicBezTo>
                      <a:pt x="451" y="461"/>
                      <a:pt x="458" y="456"/>
                      <a:pt x="458" y="451"/>
                    </a:cubicBezTo>
                    <a:cubicBezTo>
                      <a:pt x="458" y="444"/>
                      <a:pt x="462" y="438"/>
                      <a:pt x="464" y="431"/>
                    </a:cubicBezTo>
                    <a:cubicBezTo>
                      <a:pt x="465" y="423"/>
                      <a:pt x="469" y="416"/>
                      <a:pt x="475" y="411"/>
                    </a:cubicBezTo>
                    <a:cubicBezTo>
                      <a:pt x="478" y="407"/>
                      <a:pt x="481" y="403"/>
                      <a:pt x="483" y="398"/>
                    </a:cubicBezTo>
                    <a:cubicBezTo>
                      <a:pt x="486" y="393"/>
                      <a:pt x="489" y="388"/>
                      <a:pt x="491" y="382"/>
                    </a:cubicBezTo>
                    <a:cubicBezTo>
                      <a:pt x="496" y="373"/>
                      <a:pt x="502" y="365"/>
                      <a:pt x="511" y="360"/>
                    </a:cubicBezTo>
                    <a:cubicBezTo>
                      <a:pt x="512" y="359"/>
                      <a:pt x="514" y="357"/>
                      <a:pt x="515" y="355"/>
                    </a:cubicBezTo>
                    <a:cubicBezTo>
                      <a:pt x="516" y="348"/>
                      <a:pt x="524" y="344"/>
                      <a:pt x="526" y="337"/>
                    </a:cubicBezTo>
                    <a:cubicBezTo>
                      <a:pt x="528" y="330"/>
                      <a:pt x="528" y="323"/>
                      <a:pt x="531" y="316"/>
                    </a:cubicBezTo>
                    <a:cubicBezTo>
                      <a:pt x="535" y="309"/>
                      <a:pt x="537" y="300"/>
                      <a:pt x="542" y="292"/>
                    </a:cubicBezTo>
                    <a:cubicBezTo>
                      <a:pt x="543" y="290"/>
                      <a:pt x="544" y="287"/>
                      <a:pt x="544" y="284"/>
                    </a:cubicBezTo>
                    <a:cubicBezTo>
                      <a:pt x="545" y="279"/>
                      <a:pt x="544" y="273"/>
                      <a:pt x="543" y="268"/>
                    </a:cubicBezTo>
                    <a:cubicBezTo>
                      <a:pt x="541" y="264"/>
                      <a:pt x="541" y="261"/>
                      <a:pt x="542" y="257"/>
                    </a:cubicBezTo>
                    <a:cubicBezTo>
                      <a:pt x="543" y="254"/>
                      <a:pt x="544" y="252"/>
                      <a:pt x="544" y="249"/>
                    </a:cubicBezTo>
                    <a:cubicBezTo>
                      <a:pt x="544" y="241"/>
                      <a:pt x="546" y="234"/>
                      <a:pt x="549" y="226"/>
                    </a:cubicBezTo>
                    <a:cubicBezTo>
                      <a:pt x="549" y="225"/>
                      <a:pt x="550" y="224"/>
                      <a:pt x="550" y="223"/>
                    </a:cubicBezTo>
                    <a:cubicBezTo>
                      <a:pt x="550" y="222"/>
                      <a:pt x="549" y="222"/>
                      <a:pt x="548" y="221"/>
                    </a:cubicBezTo>
                    <a:cubicBezTo>
                      <a:pt x="548" y="221"/>
                      <a:pt x="547" y="221"/>
                      <a:pt x="547" y="2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Freeform 24"/>
              <p:cNvSpPr>
                <a:spLocks/>
              </p:cNvSpPr>
              <p:nvPr/>
            </p:nvSpPr>
            <p:spPr bwMode="auto">
              <a:xfrm>
                <a:off x="2286" y="291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25"/>
              <p:cNvSpPr>
                <a:spLocks/>
              </p:cNvSpPr>
              <p:nvPr/>
            </p:nvSpPr>
            <p:spPr bwMode="auto">
              <a:xfrm>
                <a:off x="2314" y="20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26"/>
              <p:cNvSpPr>
                <a:spLocks noEditPoints="1"/>
              </p:cNvSpPr>
              <p:nvPr/>
            </p:nvSpPr>
            <p:spPr bwMode="auto">
              <a:xfrm>
                <a:off x="2130" y="1"/>
                <a:ext cx="642" cy="490"/>
              </a:xfrm>
              <a:custGeom>
                <a:avLst/>
                <a:gdLst>
                  <a:gd name="T0" fmla="*/ 104 w 374"/>
                  <a:gd name="T1" fmla="*/ 161 h 286"/>
                  <a:gd name="T2" fmla="*/ 110 w 374"/>
                  <a:gd name="T3" fmla="*/ 176 h 286"/>
                  <a:gd name="T4" fmla="*/ 114 w 374"/>
                  <a:gd name="T5" fmla="*/ 180 h 286"/>
                  <a:gd name="T6" fmla="*/ 106 w 374"/>
                  <a:gd name="T7" fmla="*/ 174 h 286"/>
                  <a:gd name="T8" fmla="*/ 86 w 374"/>
                  <a:gd name="T9" fmla="*/ 172 h 286"/>
                  <a:gd name="T10" fmla="*/ 66 w 374"/>
                  <a:gd name="T11" fmla="*/ 202 h 286"/>
                  <a:gd name="T12" fmla="*/ 67 w 374"/>
                  <a:gd name="T13" fmla="*/ 222 h 286"/>
                  <a:gd name="T14" fmla="*/ 46 w 374"/>
                  <a:gd name="T15" fmla="*/ 213 h 286"/>
                  <a:gd name="T16" fmla="*/ 43 w 374"/>
                  <a:gd name="T17" fmla="*/ 232 h 286"/>
                  <a:gd name="T18" fmla="*/ 2 w 374"/>
                  <a:gd name="T19" fmla="*/ 241 h 286"/>
                  <a:gd name="T20" fmla="*/ 50 w 374"/>
                  <a:gd name="T21" fmla="*/ 271 h 286"/>
                  <a:gd name="T22" fmla="*/ 52 w 374"/>
                  <a:gd name="T23" fmla="*/ 269 h 286"/>
                  <a:gd name="T24" fmla="*/ 85 w 374"/>
                  <a:gd name="T25" fmla="*/ 282 h 286"/>
                  <a:gd name="T26" fmla="*/ 122 w 374"/>
                  <a:gd name="T27" fmla="*/ 272 h 286"/>
                  <a:gd name="T28" fmla="*/ 132 w 374"/>
                  <a:gd name="T29" fmla="*/ 244 h 286"/>
                  <a:gd name="T30" fmla="*/ 163 w 374"/>
                  <a:gd name="T31" fmla="*/ 228 h 286"/>
                  <a:gd name="T32" fmla="*/ 162 w 374"/>
                  <a:gd name="T33" fmla="*/ 218 h 286"/>
                  <a:gd name="T34" fmla="*/ 182 w 374"/>
                  <a:gd name="T35" fmla="*/ 208 h 286"/>
                  <a:gd name="T36" fmla="*/ 183 w 374"/>
                  <a:gd name="T37" fmla="*/ 186 h 286"/>
                  <a:gd name="T38" fmla="*/ 194 w 374"/>
                  <a:gd name="T39" fmla="*/ 178 h 286"/>
                  <a:gd name="T40" fmla="*/ 208 w 374"/>
                  <a:gd name="T41" fmla="*/ 172 h 286"/>
                  <a:gd name="T42" fmla="*/ 237 w 374"/>
                  <a:gd name="T43" fmla="*/ 164 h 286"/>
                  <a:gd name="T44" fmla="*/ 321 w 374"/>
                  <a:gd name="T45" fmla="*/ 113 h 286"/>
                  <a:gd name="T46" fmla="*/ 312 w 374"/>
                  <a:gd name="T47" fmla="*/ 104 h 286"/>
                  <a:gd name="T48" fmla="*/ 365 w 374"/>
                  <a:gd name="T49" fmla="*/ 85 h 286"/>
                  <a:gd name="T50" fmla="*/ 365 w 374"/>
                  <a:gd name="T51" fmla="*/ 55 h 286"/>
                  <a:gd name="T52" fmla="*/ 340 w 374"/>
                  <a:gd name="T53" fmla="*/ 40 h 286"/>
                  <a:gd name="T54" fmla="*/ 339 w 374"/>
                  <a:gd name="T55" fmla="*/ 41 h 286"/>
                  <a:gd name="T56" fmla="*/ 343 w 374"/>
                  <a:gd name="T57" fmla="*/ 28 h 286"/>
                  <a:gd name="T58" fmla="*/ 306 w 374"/>
                  <a:gd name="T59" fmla="*/ 11 h 286"/>
                  <a:gd name="T60" fmla="*/ 264 w 374"/>
                  <a:gd name="T61" fmla="*/ 1 h 286"/>
                  <a:gd name="T62" fmla="*/ 255 w 374"/>
                  <a:gd name="T63" fmla="*/ 12 h 286"/>
                  <a:gd name="T64" fmla="*/ 231 w 374"/>
                  <a:gd name="T65" fmla="*/ 8 h 286"/>
                  <a:gd name="T66" fmla="*/ 217 w 374"/>
                  <a:gd name="T67" fmla="*/ 7 h 286"/>
                  <a:gd name="T68" fmla="*/ 199 w 374"/>
                  <a:gd name="T69" fmla="*/ 28 h 286"/>
                  <a:gd name="T70" fmla="*/ 170 w 374"/>
                  <a:gd name="T71" fmla="*/ 21 h 286"/>
                  <a:gd name="T72" fmla="*/ 171 w 374"/>
                  <a:gd name="T73" fmla="*/ 38 h 286"/>
                  <a:gd name="T74" fmla="*/ 154 w 374"/>
                  <a:gd name="T75" fmla="*/ 31 h 286"/>
                  <a:gd name="T76" fmla="*/ 130 w 374"/>
                  <a:gd name="T77" fmla="*/ 28 h 286"/>
                  <a:gd name="T78" fmla="*/ 114 w 374"/>
                  <a:gd name="T79" fmla="*/ 47 h 286"/>
                  <a:gd name="T80" fmla="*/ 115 w 374"/>
                  <a:gd name="T81" fmla="*/ 47 h 286"/>
                  <a:gd name="T82" fmla="*/ 112 w 374"/>
                  <a:gd name="T83" fmla="*/ 62 h 286"/>
                  <a:gd name="T84" fmla="*/ 108 w 374"/>
                  <a:gd name="T85" fmla="*/ 79 h 286"/>
                  <a:gd name="T86" fmla="*/ 124 w 374"/>
                  <a:gd name="T87" fmla="*/ 94 h 286"/>
                  <a:gd name="T88" fmla="*/ 154 w 374"/>
                  <a:gd name="T89" fmla="*/ 103 h 286"/>
                  <a:gd name="T90" fmla="*/ 195 w 374"/>
                  <a:gd name="T91" fmla="*/ 103 h 286"/>
                  <a:gd name="T92" fmla="*/ 199 w 374"/>
                  <a:gd name="T93" fmla="*/ 103 h 286"/>
                  <a:gd name="T94" fmla="*/ 211 w 374"/>
                  <a:gd name="T95" fmla="*/ 114 h 286"/>
                  <a:gd name="T96" fmla="*/ 152 w 374"/>
                  <a:gd name="T97" fmla="*/ 116 h 286"/>
                  <a:gd name="T98" fmla="*/ 127 w 374"/>
                  <a:gd name="T99" fmla="*/ 110 h 286"/>
                  <a:gd name="T100" fmla="*/ 74 w 374"/>
                  <a:gd name="T101" fmla="*/ 229 h 286"/>
                  <a:gd name="T102" fmla="*/ 82 w 374"/>
                  <a:gd name="T103" fmla="*/ 203 h 286"/>
                  <a:gd name="T104" fmla="*/ 99 w 374"/>
                  <a:gd name="T105" fmla="*/ 241 h 286"/>
                  <a:gd name="T106" fmla="*/ 98 w 374"/>
                  <a:gd name="T107" fmla="*/ 242 h 286"/>
                  <a:gd name="T108" fmla="*/ 304 w 374"/>
                  <a:gd name="T109" fmla="*/ 108 h 286"/>
                  <a:gd name="T110" fmla="*/ 127 w 374"/>
                  <a:gd name="T111" fmla="*/ 91 h 286"/>
                  <a:gd name="T112" fmla="*/ 177 w 374"/>
                  <a:gd name="T113" fmla="*/ 17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4" h="286">
                    <a:moveTo>
                      <a:pt x="109" y="126"/>
                    </a:moveTo>
                    <a:cubicBezTo>
                      <a:pt x="107" y="129"/>
                      <a:pt x="107" y="132"/>
                      <a:pt x="108" y="135"/>
                    </a:cubicBezTo>
                    <a:cubicBezTo>
                      <a:pt x="110" y="139"/>
                      <a:pt x="110" y="143"/>
                      <a:pt x="109" y="148"/>
                    </a:cubicBezTo>
                    <a:cubicBezTo>
                      <a:pt x="108" y="151"/>
                      <a:pt x="107" y="155"/>
                      <a:pt x="106" y="159"/>
                    </a:cubicBezTo>
                    <a:cubicBezTo>
                      <a:pt x="106" y="160"/>
                      <a:pt x="105" y="161"/>
                      <a:pt x="104" y="161"/>
                    </a:cubicBezTo>
                    <a:cubicBezTo>
                      <a:pt x="100" y="163"/>
                      <a:pt x="101" y="166"/>
                      <a:pt x="101" y="169"/>
                    </a:cubicBezTo>
                    <a:cubicBezTo>
                      <a:pt x="101" y="169"/>
                      <a:pt x="101" y="169"/>
                      <a:pt x="101" y="169"/>
                    </a:cubicBezTo>
                    <a:cubicBezTo>
                      <a:pt x="102" y="170"/>
                      <a:pt x="104" y="172"/>
                      <a:pt x="105" y="173"/>
                    </a:cubicBezTo>
                    <a:cubicBezTo>
                      <a:pt x="105" y="173"/>
                      <a:pt x="106" y="174"/>
                      <a:pt x="106" y="174"/>
                    </a:cubicBezTo>
                    <a:cubicBezTo>
                      <a:pt x="107" y="174"/>
                      <a:pt x="109" y="175"/>
                      <a:pt x="110" y="176"/>
                    </a:cubicBezTo>
                    <a:cubicBezTo>
                      <a:pt x="111" y="176"/>
                      <a:pt x="111" y="176"/>
                      <a:pt x="112" y="176"/>
                    </a:cubicBezTo>
                    <a:cubicBezTo>
                      <a:pt x="112" y="176"/>
                      <a:pt x="112" y="176"/>
                      <a:pt x="112" y="176"/>
                    </a:cubicBezTo>
                    <a:cubicBezTo>
                      <a:pt x="113" y="177"/>
                      <a:pt x="113" y="177"/>
                      <a:pt x="114" y="177"/>
                    </a:cubicBezTo>
                    <a:cubicBezTo>
                      <a:pt x="115" y="177"/>
                      <a:pt x="115" y="178"/>
                      <a:pt x="115" y="178"/>
                    </a:cubicBezTo>
                    <a:cubicBezTo>
                      <a:pt x="115" y="179"/>
                      <a:pt x="114" y="179"/>
                      <a:pt x="114" y="180"/>
                    </a:cubicBezTo>
                    <a:cubicBezTo>
                      <a:pt x="113" y="180"/>
                      <a:pt x="112" y="180"/>
                      <a:pt x="112" y="179"/>
                    </a:cubicBezTo>
                    <a:cubicBezTo>
                      <a:pt x="112" y="178"/>
                      <a:pt x="112" y="177"/>
                      <a:pt x="112" y="176"/>
                    </a:cubicBezTo>
                    <a:cubicBezTo>
                      <a:pt x="112" y="176"/>
                      <a:pt x="111" y="176"/>
                      <a:pt x="111" y="176"/>
                    </a:cubicBezTo>
                    <a:cubicBezTo>
                      <a:pt x="111" y="176"/>
                      <a:pt x="111" y="176"/>
                      <a:pt x="110" y="176"/>
                    </a:cubicBezTo>
                    <a:cubicBezTo>
                      <a:pt x="109" y="175"/>
                      <a:pt x="107" y="175"/>
                      <a:pt x="106" y="174"/>
                    </a:cubicBezTo>
                    <a:cubicBezTo>
                      <a:pt x="106" y="174"/>
                      <a:pt x="105" y="173"/>
                      <a:pt x="105" y="173"/>
                    </a:cubicBezTo>
                    <a:cubicBezTo>
                      <a:pt x="103" y="172"/>
                      <a:pt x="102" y="171"/>
                      <a:pt x="101" y="169"/>
                    </a:cubicBezTo>
                    <a:cubicBezTo>
                      <a:pt x="101" y="169"/>
                      <a:pt x="101" y="169"/>
                      <a:pt x="101" y="169"/>
                    </a:cubicBezTo>
                    <a:cubicBezTo>
                      <a:pt x="98" y="169"/>
                      <a:pt x="94" y="170"/>
                      <a:pt x="91" y="170"/>
                    </a:cubicBezTo>
                    <a:cubicBezTo>
                      <a:pt x="90" y="171"/>
                      <a:pt x="88" y="172"/>
                      <a:pt x="86" y="172"/>
                    </a:cubicBezTo>
                    <a:cubicBezTo>
                      <a:pt x="82" y="172"/>
                      <a:pt x="78" y="173"/>
                      <a:pt x="75" y="173"/>
                    </a:cubicBezTo>
                    <a:cubicBezTo>
                      <a:pt x="73" y="179"/>
                      <a:pt x="70" y="183"/>
                      <a:pt x="65" y="187"/>
                    </a:cubicBezTo>
                    <a:cubicBezTo>
                      <a:pt x="61" y="189"/>
                      <a:pt x="60" y="193"/>
                      <a:pt x="59" y="196"/>
                    </a:cubicBezTo>
                    <a:cubicBezTo>
                      <a:pt x="59" y="198"/>
                      <a:pt x="61" y="201"/>
                      <a:pt x="63" y="201"/>
                    </a:cubicBezTo>
                    <a:cubicBezTo>
                      <a:pt x="64" y="202"/>
                      <a:pt x="65" y="202"/>
                      <a:pt x="66" y="202"/>
                    </a:cubicBezTo>
                    <a:cubicBezTo>
                      <a:pt x="71" y="202"/>
                      <a:pt x="73" y="204"/>
                      <a:pt x="73" y="209"/>
                    </a:cubicBezTo>
                    <a:cubicBezTo>
                      <a:pt x="73" y="211"/>
                      <a:pt x="73" y="213"/>
                      <a:pt x="73" y="215"/>
                    </a:cubicBezTo>
                    <a:cubicBezTo>
                      <a:pt x="72" y="218"/>
                      <a:pt x="72" y="220"/>
                      <a:pt x="69" y="222"/>
                    </a:cubicBezTo>
                    <a:cubicBezTo>
                      <a:pt x="69" y="223"/>
                      <a:pt x="68" y="223"/>
                      <a:pt x="68" y="223"/>
                    </a:cubicBezTo>
                    <a:cubicBezTo>
                      <a:pt x="68" y="223"/>
                      <a:pt x="67" y="222"/>
                      <a:pt x="67" y="222"/>
                    </a:cubicBezTo>
                    <a:cubicBezTo>
                      <a:pt x="66" y="219"/>
                      <a:pt x="66" y="215"/>
                      <a:pt x="64" y="211"/>
                    </a:cubicBezTo>
                    <a:cubicBezTo>
                      <a:pt x="64" y="209"/>
                      <a:pt x="62" y="207"/>
                      <a:pt x="60" y="207"/>
                    </a:cubicBezTo>
                    <a:cubicBezTo>
                      <a:pt x="57" y="205"/>
                      <a:pt x="53" y="205"/>
                      <a:pt x="49" y="206"/>
                    </a:cubicBezTo>
                    <a:cubicBezTo>
                      <a:pt x="48" y="207"/>
                      <a:pt x="47" y="208"/>
                      <a:pt x="47" y="209"/>
                    </a:cubicBezTo>
                    <a:cubicBezTo>
                      <a:pt x="46" y="210"/>
                      <a:pt x="46" y="212"/>
                      <a:pt x="46" y="213"/>
                    </a:cubicBezTo>
                    <a:cubicBezTo>
                      <a:pt x="45" y="220"/>
                      <a:pt x="47" y="226"/>
                      <a:pt x="48" y="232"/>
                    </a:cubicBezTo>
                    <a:cubicBezTo>
                      <a:pt x="48" y="232"/>
                      <a:pt x="48" y="232"/>
                      <a:pt x="48" y="232"/>
                    </a:cubicBezTo>
                    <a:cubicBezTo>
                      <a:pt x="48" y="232"/>
                      <a:pt x="48" y="232"/>
                      <a:pt x="48" y="232"/>
                    </a:cubicBezTo>
                    <a:cubicBezTo>
                      <a:pt x="48" y="232"/>
                      <a:pt x="48" y="232"/>
                      <a:pt x="48" y="232"/>
                    </a:cubicBezTo>
                    <a:cubicBezTo>
                      <a:pt x="46" y="232"/>
                      <a:pt x="45" y="233"/>
                      <a:pt x="43" y="232"/>
                    </a:cubicBezTo>
                    <a:cubicBezTo>
                      <a:pt x="34" y="230"/>
                      <a:pt x="25" y="234"/>
                      <a:pt x="17" y="238"/>
                    </a:cubicBezTo>
                    <a:cubicBezTo>
                      <a:pt x="16" y="239"/>
                      <a:pt x="16" y="239"/>
                      <a:pt x="15" y="239"/>
                    </a:cubicBezTo>
                    <a:cubicBezTo>
                      <a:pt x="14" y="240"/>
                      <a:pt x="13" y="241"/>
                      <a:pt x="12" y="242"/>
                    </a:cubicBezTo>
                    <a:cubicBezTo>
                      <a:pt x="10" y="244"/>
                      <a:pt x="9" y="242"/>
                      <a:pt x="8" y="241"/>
                    </a:cubicBezTo>
                    <a:cubicBezTo>
                      <a:pt x="5" y="239"/>
                      <a:pt x="3" y="239"/>
                      <a:pt x="2" y="241"/>
                    </a:cubicBezTo>
                    <a:cubicBezTo>
                      <a:pt x="0" y="244"/>
                      <a:pt x="1" y="250"/>
                      <a:pt x="3" y="251"/>
                    </a:cubicBezTo>
                    <a:cubicBezTo>
                      <a:pt x="8" y="255"/>
                      <a:pt x="13" y="260"/>
                      <a:pt x="20" y="262"/>
                    </a:cubicBezTo>
                    <a:cubicBezTo>
                      <a:pt x="26" y="264"/>
                      <a:pt x="32" y="268"/>
                      <a:pt x="39" y="271"/>
                    </a:cubicBezTo>
                    <a:cubicBezTo>
                      <a:pt x="40" y="272"/>
                      <a:pt x="42" y="273"/>
                      <a:pt x="43" y="273"/>
                    </a:cubicBezTo>
                    <a:cubicBezTo>
                      <a:pt x="46" y="274"/>
                      <a:pt x="48" y="274"/>
                      <a:pt x="50" y="271"/>
                    </a:cubicBezTo>
                    <a:cubicBezTo>
                      <a:pt x="51" y="270"/>
                      <a:pt x="51" y="270"/>
                      <a:pt x="52" y="269"/>
                    </a:cubicBezTo>
                    <a:cubicBezTo>
                      <a:pt x="52" y="269"/>
                      <a:pt x="52" y="269"/>
                      <a:pt x="52" y="269"/>
                    </a:cubicBezTo>
                    <a:cubicBezTo>
                      <a:pt x="51" y="268"/>
                      <a:pt x="51" y="268"/>
                      <a:pt x="51" y="268"/>
                    </a:cubicBezTo>
                    <a:cubicBezTo>
                      <a:pt x="52" y="269"/>
                      <a:pt x="52" y="269"/>
                      <a:pt x="52" y="269"/>
                    </a:cubicBezTo>
                    <a:cubicBezTo>
                      <a:pt x="52" y="269"/>
                      <a:pt x="52" y="269"/>
                      <a:pt x="52" y="269"/>
                    </a:cubicBezTo>
                    <a:cubicBezTo>
                      <a:pt x="54" y="268"/>
                      <a:pt x="57" y="267"/>
                      <a:pt x="60" y="269"/>
                    </a:cubicBezTo>
                    <a:cubicBezTo>
                      <a:pt x="65" y="273"/>
                      <a:pt x="71" y="276"/>
                      <a:pt x="78" y="274"/>
                    </a:cubicBezTo>
                    <a:cubicBezTo>
                      <a:pt x="79" y="274"/>
                      <a:pt x="80" y="275"/>
                      <a:pt x="81" y="275"/>
                    </a:cubicBezTo>
                    <a:cubicBezTo>
                      <a:pt x="84" y="275"/>
                      <a:pt x="85" y="277"/>
                      <a:pt x="85" y="281"/>
                    </a:cubicBezTo>
                    <a:cubicBezTo>
                      <a:pt x="85" y="281"/>
                      <a:pt x="85" y="282"/>
                      <a:pt x="85" y="282"/>
                    </a:cubicBezTo>
                    <a:cubicBezTo>
                      <a:pt x="85" y="285"/>
                      <a:pt x="87" y="286"/>
                      <a:pt x="89" y="286"/>
                    </a:cubicBezTo>
                    <a:cubicBezTo>
                      <a:pt x="93" y="285"/>
                      <a:pt x="97" y="284"/>
                      <a:pt x="100" y="283"/>
                    </a:cubicBezTo>
                    <a:cubicBezTo>
                      <a:pt x="103" y="282"/>
                      <a:pt x="105" y="280"/>
                      <a:pt x="108" y="281"/>
                    </a:cubicBezTo>
                    <a:cubicBezTo>
                      <a:pt x="114" y="281"/>
                      <a:pt x="118" y="277"/>
                      <a:pt x="122" y="273"/>
                    </a:cubicBezTo>
                    <a:cubicBezTo>
                      <a:pt x="122" y="273"/>
                      <a:pt x="122" y="272"/>
                      <a:pt x="122" y="272"/>
                    </a:cubicBezTo>
                    <a:cubicBezTo>
                      <a:pt x="125" y="267"/>
                      <a:pt x="124" y="264"/>
                      <a:pt x="119" y="261"/>
                    </a:cubicBezTo>
                    <a:cubicBezTo>
                      <a:pt x="117" y="260"/>
                      <a:pt x="116" y="260"/>
                      <a:pt x="115" y="258"/>
                    </a:cubicBezTo>
                    <a:cubicBezTo>
                      <a:pt x="115" y="256"/>
                      <a:pt x="116" y="254"/>
                      <a:pt x="117" y="252"/>
                    </a:cubicBezTo>
                    <a:cubicBezTo>
                      <a:pt x="118" y="251"/>
                      <a:pt x="120" y="250"/>
                      <a:pt x="121" y="249"/>
                    </a:cubicBezTo>
                    <a:cubicBezTo>
                      <a:pt x="125" y="248"/>
                      <a:pt x="128" y="246"/>
                      <a:pt x="132" y="244"/>
                    </a:cubicBezTo>
                    <a:cubicBezTo>
                      <a:pt x="135" y="242"/>
                      <a:pt x="139" y="239"/>
                      <a:pt x="140" y="235"/>
                    </a:cubicBezTo>
                    <a:cubicBezTo>
                      <a:pt x="140" y="234"/>
                      <a:pt x="141" y="233"/>
                      <a:pt x="141" y="231"/>
                    </a:cubicBezTo>
                    <a:cubicBezTo>
                      <a:pt x="141" y="231"/>
                      <a:pt x="141" y="230"/>
                      <a:pt x="142" y="230"/>
                    </a:cubicBezTo>
                    <a:cubicBezTo>
                      <a:pt x="143" y="228"/>
                      <a:pt x="145" y="226"/>
                      <a:pt x="147" y="227"/>
                    </a:cubicBezTo>
                    <a:cubicBezTo>
                      <a:pt x="152" y="229"/>
                      <a:pt x="158" y="228"/>
                      <a:pt x="163" y="228"/>
                    </a:cubicBezTo>
                    <a:cubicBezTo>
                      <a:pt x="165" y="228"/>
                      <a:pt x="167" y="225"/>
                      <a:pt x="166" y="222"/>
                    </a:cubicBezTo>
                    <a:cubicBezTo>
                      <a:pt x="165" y="221"/>
                      <a:pt x="165" y="220"/>
                      <a:pt x="165" y="219"/>
                    </a:cubicBezTo>
                    <a:cubicBezTo>
                      <a:pt x="165" y="219"/>
                      <a:pt x="164" y="219"/>
                      <a:pt x="164" y="219"/>
                    </a:cubicBezTo>
                    <a:cubicBezTo>
                      <a:pt x="164" y="219"/>
                      <a:pt x="164" y="219"/>
                      <a:pt x="163" y="219"/>
                    </a:cubicBezTo>
                    <a:cubicBezTo>
                      <a:pt x="163" y="219"/>
                      <a:pt x="162" y="218"/>
                      <a:pt x="162" y="218"/>
                    </a:cubicBezTo>
                    <a:cubicBezTo>
                      <a:pt x="163" y="217"/>
                      <a:pt x="163" y="218"/>
                      <a:pt x="163" y="219"/>
                    </a:cubicBezTo>
                    <a:cubicBezTo>
                      <a:pt x="164" y="219"/>
                      <a:pt x="164" y="219"/>
                      <a:pt x="165" y="219"/>
                    </a:cubicBezTo>
                    <a:cubicBezTo>
                      <a:pt x="165" y="219"/>
                      <a:pt x="165" y="219"/>
                      <a:pt x="165" y="219"/>
                    </a:cubicBezTo>
                    <a:cubicBezTo>
                      <a:pt x="170" y="220"/>
                      <a:pt x="174" y="219"/>
                      <a:pt x="177" y="214"/>
                    </a:cubicBezTo>
                    <a:cubicBezTo>
                      <a:pt x="178" y="212"/>
                      <a:pt x="180" y="210"/>
                      <a:pt x="182" y="208"/>
                    </a:cubicBezTo>
                    <a:cubicBezTo>
                      <a:pt x="184" y="206"/>
                      <a:pt x="185" y="204"/>
                      <a:pt x="187" y="202"/>
                    </a:cubicBezTo>
                    <a:cubicBezTo>
                      <a:pt x="189" y="199"/>
                      <a:pt x="189" y="196"/>
                      <a:pt x="187" y="193"/>
                    </a:cubicBezTo>
                    <a:cubicBezTo>
                      <a:pt x="185" y="191"/>
                      <a:pt x="184" y="189"/>
                      <a:pt x="184" y="186"/>
                    </a:cubicBezTo>
                    <a:cubicBezTo>
                      <a:pt x="184" y="186"/>
                      <a:pt x="184" y="186"/>
                      <a:pt x="184" y="186"/>
                    </a:cubicBezTo>
                    <a:cubicBezTo>
                      <a:pt x="184" y="186"/>
                      <a:pt x="183" y="186"/>
                      <a:pt x="183" y="186"/>
                    </a:cubicBezTo>
                    <a:cubicBezTo>
                      <a:pt x="183" y="186"/>
                      <a:pt x="184" y="186"/>
                      <a:pt x="184" y="186"/>
                    </a:cubicBezTo>
                    <a:cubicBezTo>
                      <a:pt x="184" y="186"/>
                      <a:pt x="184" y="186"/>
                      <a:pt x="184" y="186"/>
                    </a:cubicBezTo>
                    <a:cubicBezTo>
                      <a:pt x="187" y="187"/>
                      <a:pt x="189" y="188"/>
                      <a:pt x="192" y="189"/>
                    </a:cubicBezTo>
                    <a:cubicBezTo>
                      <a:pt x="195" y="190"/>
                      <a:pt x="197" y="188"/>
                      <a:pt x="197" y="185"/>
                    </a:cubicBezTo>
                    <a:cubicBezTo>
                      <a:pt x="198" y="182"/>
                      <a:pt x="197" y="180"/>
                      <a:pt x="194" y="178"/>
                    </a:cubicBezTo>
                    <a:cubicBezTo>
                      <a:pt x="193" y="177"/>
                      <a:pt x="190" y="177"/>
                      <a:pt x="188" y="176"/>
                    </a:cubicBezTo>
                    <a:cubicBezTo>
                      <a:pt x="188" y="176"/>
                      <a:pt x="187" y="175"/>
                      <a:pt x="187" y="175"/>
                    </a:cubicBezTo>
                    <a:cubicBezTo>
                      <a:pt x="188" y="174"/>
                      <a:pt x="188" y="173"/>
                      <a:pt x="189" y="173"/>
                    </a:cubicBezTo>
                    <a:cubicBezTo>
                      <a:pt x="191" y="172"/>
                      <a:pt x="192" y="171"/>
                      <a:pt x="194" y="171"/>
                    </a:cubicBezTo>
                    <a:cubicBezTo>
                      <a:pt x="199" y="173"/>
                      <a:pt x="203" y="172"/>
                      <a:pt x="208" y="172"/>
                    </a:cubicBezTo>
                    <a:cubicBezTo>
                      <a:pt x="211" y="172"/>
                      <a:pt x="213" y="170"/>
                      <a:pt x="214" y="167"/>
                    </a:cubicBezTo>
                    <a:cubicBezTo>
                      <a:pt x="214" y="166"/>
                      <a:pt x="215" y="165"/>
                      <a:pt x="215" y="164"/>
                    </a:cubicBezTo>
                    <a:cubicBezTo>
                      <a:pt x="216" y="165"/>
                      <a:pt x="217" y="165"/>
                      <a:pt x="217" y="166"/>
                    </a:cubicBezTo>
                    <a:cubicBezTo>
                      <a:pt x="218" y="166"/>
                      <a:pt x="219" y="167"/>
                      <a:pt x="220" y="168"/>
                    </a:cubicBezTo>
                    <a:cubicBezTo>
                      <a:pt x="227" y="171"/>
                      <a:pt x="232" y="170"/>
                      <a:pt x="237" y="164"/>
                    </a:cubicBezTo>
                    <a:cubicBezTo>
                      <a:pt x="243" y="157"/>
                      <a:pt x="249" y="151"/>
                      <a:pt x="256" y="147"/>
                    </a:cubicBezTo>
                    <a:cubicBezTo>
                      <a:pt x="260" y="145"/>
                      <a:pt x="264" y="143"/>
                      <a:pt x="267" y="140"/>
                    </a:cubicBezTo>
                    <a:cubicBezTo>
                      <a:pt x="269" y="137"/>
                      <a:pt x="271" y="136"/>
                      <a:pt x="274" y="136"/>
                    </a:cubicBezTo>
                    <a:cubicBezTo>
                      <a:pt x="282" y="133"/>
                      <a:pt x="290" y="127"/>
                      <a:pt x="298" y="126"/>
                    </a:cubicBezTo>
                    <a:cubicBezTo>
                      <a:pt x="306" y="122"/>
                      <a:pt x="314" y="118"/>
                      <a:pt x="321" y="113"/>
                    </a:cubicBezTo>
                    <a:cubicBezTo>
                      <a:pt x="322" y="112"/>
                      <a:pt x="322" y="110"/>
                      <a:pt x="323" y="109"/>
                    </a:cubicBezTo>
                    <a:cubicBezTo>
                      <a:pt x="323" y="107"/>
                      <a:pt x="322" y="106"/>
                      <a:pt x="319" y="105"/>
                    </a:cubicBezTo>
                    <a:cubicBezTo>
                      <a:pt x="317" y="104"/>
                      <a:pt x="315" y="103"/>
                      <a:pt x="313" y="103"/>
                    </a:cubicBezTo>
                    <a:cubicBezTo>
                      <a:pt x="313" y="103"/>
                      <a:pt x="313" y="103"/>
                      <a:pt x="313" y="103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3" y="103"/>
                      <a:pt x="313" y="103"/>
                      <a:pt x="313" y="103"/>
                    </a:cubicBezTo>
                    <a:cubicBezTo>
                      <a:pt x="313" y="103"/>
                      <a:pt x="313" y="103"/>
                      <a:pt x="313" y="103"/>
                    </a:cubicBezTo>
                    <a:cubicBezTo>
                      <a:pt x="314" y="101"/>
                      <a:pt x="314" y="99"/>
                      <a:pt x="317" y="99"/>
                    </a:cubicBezTo>
                    <a:cubicBezTo>
                      <a:pt x="325" y="99"/>
                      <a:pt x="333" y="98"/>
                      <a:pt x="341" y="97"/>
                    </a:cubicBezTo>
                    <a:cubicBezTo>
                      <a:pt x="349" y="93"/>
                      <a:pt x="357" y="89"/>
                      <a:pt x="365" y="85"/>
                    </a:cubicBezTo>
                    <a:cubicBezTo>
                      <a:pt x="366" y="85"/>
                      <a:pt x="367" y="84"/>
                      <a:pt x="367" y="83"/>
                    </a:cubicBezTo>
                    <a:cubicBezTo>
                      <a:pt x="369" y="81"/>
                      <a:pt x="371" y="80"/>
                      <a:pt x="372" y="77"/>
                    </a:cubicBezTo>
                    <a:cubicBezTo>
                      <a:pt x="373" y="74"/>
                      <a:pt x="374" y="71"/>
                      <a:pt x="374" y="68"/>
                    </a:cubicBezTo>
                    <a:cubicBezTo>
                      <a:pt x="374" y="64"/>
                      <a:pt x="372" y="61"/>
                      <a:pt x="369" y="60"/>
                    </a:cubicBezTo>
                    <a:cubicBezTo>
                      <a:pt x="366" y="59"/>
                      <a:pt x="365" y="58"/>
                      <a:pt x="365" y="55"/>
                    </a:cubicBezTo>
                    <a:cubicBezTo>
                      <a:pt x="366" y="51"/>
                      <a:pt x="366" y="48"/>
                      <a:pt x="366" y="44"/>
                    </a:cubicBezTo>
                    <a:cubicBezTo>
                      <a:pt x="366" y="43"/>
                      <a:pt x="365" y="42"/>
                      <a:pt x="364" y="41"/>
                    </a:cubicBezTo>
                    <a:cubicBezTo>
                      <a:pt x="361" y="40"/>
                      <a:pt x="357" y="39"/>
                      <a:pt x="353" y="38"/>
                    </a:cubicBezTo>
                    <a:cubicBezTo>
                      <a:pt x="350" y="37"/>
                      <a:pt x="347" y="37"/>
                      <a:pt x="344" y="39"/>
                    </a:cubicBezTo>
                    <a:cubicBezTo>
                      <a:pt x="343" y="40"/>
                      <a:pt x="342" y="40"/>
                      <a:pt x="340" y="40"/>
                    </a:cubicBezTo>
                    <a:cubicBezTo>
                      <a:pt x="340" y="40"/>
                      <a:pt x="340" y="41"/>
                      <a:pt x="340" y="41"/>
                    </a:cubicBezTo>
                    <a:cubicBezTo>
                      <a:pt x="339" y="41"/>
                      <a:pt x="339" y="41"/>
                      <a:pt x="339" y="41"/>
                    </a:cubicBezTo>
                    <a:cubicBezTo>
                      <a:pt x="338" y="41"/>
                      <a:pt x="338" y="42"/>
                      <a:pt x="337" y="42"/>
                    </a:cubicBezTo>
                    <a:cubicBezTo>
                      <a:pt x="337" y="43"/>
                      <a:pt x="337" y="42"/>
                      <a:pt x="336" y="42"/>
                    </a:cubicBezTo>
                    <a:cubicBezTo>
                      <a:pt x="337" y="41"/>
                      <a:pt x="338" y="41"/>
                      <a:pt x="339" y="41"/>
                    </a:cubicBezTo>
                    <a:cubicBezTo>
                      <a:pt x="339" y="41"/>
                      <a:pt x="339" y="41"/>
                      <a:pt x="339" y="40"/>
                    </a:cubicBezTo>
                    <a:cubicBezTo>
                      <a:pt x="340" y="40"/>
                      <a:pt x="340" y="40"/>
                      <a:pt x="340" y="40"/>
                    </a:cubicBezTo>
                    <a:cubicBezTo>
                      <a:pt x="342" y="38"/>
                      <a:pt x="344" y="37"/>
                      <a:pt x="345" y="35"/>
                    </a:cubicBezTo>
                    <a:cubicBezTo>
                      <a:pt x="348" y="33"/>
                      <a:pt x="348" y="32"/>
                      <a:pt x="345" y="30"/>
                    </a:cubicBezTo>
                    <a:cubicBezTo>
                      <a:pt x="344" y="29"/>
                      <a:pt x="343" y="28"/>
                      <a:pt x="343" y="28"/>
                    </a:cubicBezTo>
                    <a:cubicBezTo>
                      <a:pt x="342" y="27"/>
                      <a:pt x="342" y="27"/>
                      <a:pt x="341" y="27"/>
                    </a:cubicBezTo>
                    <a:cubicBezTo>
                      <a:pt x="337" y="27"/>
                      <a:pt x="333" y="23"/>
                      <a:pt x="329" y="22"/>
                    </a:cubicBezTo>
                    <a:cubicBezTo>
                      <a:pt x="326" y="22"/>
                      <a:pt x="324" y="20"/>
                      <a:pt x="323" y="17"/>
                    </a:cubicBezTo>
                    <a:cubicBezTo>
                      <a:pt x="323" y="15"/>
                      <a:pt x="321" y="14"/>
                      <a:pt x="319" y="13"/>
                    </a:cubicBezTo>
                    <a:cubicBezTo>
                      <a:pt x="314" y="12"/>
                      <a:pt x="310" y="12"/>
                      <a:pt x="306" y="11"/>
                    </a:cubicBezTo>
                    <a:cubicBezTo>
                      <a:pt x="301" y="9"/>
                      <a:pt x="298" y="9"/>
                      <a:pt x="294" y="12"/>
                    </a:cubicBezTo>
                    <a:cubicBezTo>
                      <a:pt x="291" y="14"/>
                      <a:pt x="289" y="12"/>
                      <a:pt x="289" y="8"/>
                    </a:cubicBezTo>
                    <a:cubicBezTo>
                      <a:pt x="289" y="7"/>
                      <a:pt x="289" y="6"/>
                      <a:pt x="288" y="5"/>
                    </a:cubicBezTo>
                    <a:cubicBezTo>
                      <a:pt x="282" y="4"/>
                      <a:pt x="276" y="2"/>
                      <a:pt x="271" y="1"/>
                    </a:cubicBezTo>
                    <a:cubicBezTo>
                      <a:pt x="268" y="1"/>
                      <a:pt x="266" y="1"/>
                      <a:pt x="264" y="1"/>
                    </a:cubicBezTo>
                    <a:cubicBezTo>
                      <a:pt x="262" y="1"/>
                      <a:pt x="260" y="4"/>
                      <a:pt x="260" y="6"/>
                    </a:cubicBezTo>
                    <a:cubicBezTo>
                      <a:pt x="259" y="9"/>
                      <a:pt x="259" y="13"/>
                      <a:pt x="258" y="17"/>
                    </a:cubicBezTo>
                    <a:cubicBezTo>
                      <a:pt x="258" y="17"/>
                      <a:pt x="258" y="18"/>
                      <a:pt x="257" y="18"/>
                    </a:cubicBezTo>
                    <a:cubicBezTo>
                      <a:pt x="256" y="18"/>
                      <a:pt x="255" y="18"/>
                      <a:pt x="255" y="17"/>
                    </a:cubicBezTo>
                    <a:cubicBezTo>
                      <a:pt x="255" y="15"/>
                      <a:pt x="255" y="13"/>
                      <a:pt x="255" y="12"/>
                    </a:cubicBezTo>
                    <a:cubicBezTo>
                      <a:pt x="255" y="11"/>
                      <a:pt x="255" y="10"/>
                      <a:pt x="254" y="10"/>
                    </a:cubicBezTo>
                    <a:cubicBezTo>
                      <a:pt x="254" y="9"/>
                      <a:pt x="253" y="8"/>
                      <a:pt x="252" y="8"/>
                    </a:cubicBezTo>
                    <a:cubicBezTo>
                      <a:pt x="247" y="9"/>
                      <a:pt x="245" y="6"/>
                      <a:pt x="243" y="3"/>
                    </a:cubicBezTo>
                    <a:cubicBezTo>
                      <a:pt x="241" y="1"/>
                      <a:pt x="238" y="0"/>
                      <a:pt x="235" y="1"/>
                    </a:cubicBezTo>
                    <a:cubicBezTo>
                      <a:pt x="232" y="3"/>
                      <a:pt x="231" y="5"/>
                      <a:pt x="231" y="8"/>
                    </a:cubicBezTo>
                    <a:cubicBezTo>
                      <a:pt x="231" y="10"/>
                      <a:pt x="231" y="12"/>
                      <a:pt x="232" y="14"/>
                    </a:cubicBezTo>
                    <a:cubicBezTo>
                      <a:pt x="232" y="15"/>
                      <a:pt x="231" y="15"/>
                      <a:pt x="231" y="16"/>
                    </a:cubicBezTo>
                    <a:cubicBezTo>
                      <a:pt x="230" y="16"/>
                      <a:pt x="229" y="16"/>
                      <a:pt x="229" y="15"/>
                    </a:cubicBezTo>
                    <a:cubicBezTo>
                      <a:pt x="228" y="12"/>
                      <a:pt x="226" y="9"/>
                      <a:pt x="225" y="7"/>
                    </a:cubicBezTo>
                    <a:cubicBezTo>
                      <a:pt x="223" y="4"/>
                      <a:pt x="219" y="4"/>
                      <a:pt x="217" y="7"/>
                    </a:cubicBezTo>
                    <a:cubicBezTo>
                      <a:pt x="215" y="11"/>
                      <a:pt x="215" y="11"/>
                      <a:pt x="213" y="10"/>
                    </a:cubicBezTo>
                    <a:cubicBezTo>
                      <a:pt x="212" y="10"/>
                      <a:pt x="212" y="10"/>
                      <a:pt x="211" y="10"/>
                    </a:cubicBezTo>
                    <a:cubicBezTo>
                      <a:pt x="208" y="9"/>
                      <a:pt x="205" y="10"/>
                      <a:pt x="206" y="13"/>
                    </a:cubicBezTo>
                    <a:cubicBezTo>
                      <a:pt x="207" y="18"/>
                      <a:pt x="205" y="20"/>
                      <a:pt x="202" y="22"/>
                    </a:cubicBezTo>
                    <a:cubicBezTo>
                      <a:pt x="200" y="24"/>
                      <a:pt x="200" y="26"/>
                      <a:pt x="199" y="28"/>
                    </a:cubicBezTo>
                    <a:cubicBezTo>
                      <a:pt x="198" y="30"/>
                      <a:pt x="193" y="30"/>
                      <a:pt x="192" y="28"/>
                    </a:cubicBezTo>
                    <a:cubicBezTo>
                      <a:pt x="190" y="23"/>
                      <a:pt x="188" y="19"/>
                      <a:pt x="185" y="14"/>
                    </a:cubicBezTo>
                    <a:cubicBezTo>
                      <a:pt x="185" y="13"/>
                      <a:pt x="182" y="12"/>
                      <a:pt x="180" y="12"/>
                    </a:cubicBezTo>
                    <a:cubicBezTo>
                      <a:pt x="178" y="12"/>
                      <a:pt x="176" y="13"/>
                      <a:pt x="175" y="16"/>
                    </a:cubicBezTo>
                    <a:cubicBezTo>
                      <a:pt x="175" y="19"/>
                      <a:pt x="173" y="21"/>
                      <a:pt x="170" y="21"/>
                    </a:cubicBezTo>
                    <a:cubicBezTo>
                      <a:pt x="169" y="21"/>
                      <a:pt x="168" y="22"/>
                      <a:pt x="167" y="22"/>
                    </a:cubicBezTo>
                    <a:cubicBezTo>
                      <a:pt x="166" y="23"/>
                      <a:pt x="165" y="24"/>
                      <a:pt x="166" y="25"/>
                    </a:cubicBezTo>
                    <a:cubicBezTo>
                      <a:pt x="167" y="29"/>
                      <a:pt x="169" y="33"/>
                      <a:pt x="170" y="37"/>
                    </a:cubicBezTo>
                    <a:cubicBezTo>
                      <a:pt x="170" y="37"/>
                      <a:pt x="171" y="37"/>
                      <a:pt x="171" y="37"/>
                    </a:cubicBezTo>
                    <a:cubicBezTo>
                      <a:pt x="171" y="38"/>
                      <a:pt x="171" y="38"/>
                      <a:pt x="171" y="38"/>
                    </a:cubicBezTo>
                    <a:cubicBezTo>
                      <a:pt x="170" y="37"/>
                      <a:pt x="170" y="37"/>
                      <a:pt x="170" y="37"/>
                    </a:cubicBezTo>
                    <a:cubicBezTo>
                      <a:pt x="170" y="37"/>
                      <a:pt x="170" y="37"/>
                      <a:pt x="170" y="37"/>
                    </a:cubicBezTo>
                    <a:cubicBezTo>
                      <a:pt x="168" y="37"/>
                      <a:pt x="165" y="36"/>
                      <a:pt x="164" y="34"/>
                    </a:cubicBezTo>
                    <a:cubicBezTo>
                      <a:pt x="162" y="32"/>
                      <a:pt x="160" y="31"/>
                      <a:pt x="158" y="32"/>
                    </a:cubicBezTo>
                    <a:cubicBezTo>
                      <a:pt x="156" y="32"/>
                      <a:pt x="155" y="32"/>
                      <a:pt x="154" y="31"/>
                    </a:cubicBezTo>
                    <a:cubicBezTo>
                      <a:pt x="153" y="29"/>
                      <a:pt x="152" y="28"/>
                      <a:pt x="151" y="27"/>
                    </a:cubicBezTo>
                    <a:cubicBezTo>
                      <a:pt x="149" y="24"/>
                      <a:pt x="147" y="24"/>
                      <a:pt x="145" y="26"/>
                    </a:cubicBezTo>
                    <a:cubicBezTo>
                      <a:pt x="144" y="27"/>
                      <a:pt x="142" y="29"/>
                      <a:pt x="141" y="30"/>
                    </a:cubicBezTo>
                    <a:cubicBezTo>
                      <a:pt x="140" y="31"/>
                      <a:pt x="139" y="31"/>
                      <a:pt x="138" y="30"/>
                    </a:cubicBezTo>
                    <a:cubicBezTo>
                      <a:pt x="136" y="28"/>
                      <a:pt x="133" y="27"/>
                      <a:pt x="130" y="28"/>
                    </a:cubicBezTo>
                    <a:cubicBezTo>
                      <a:pt x="124" y="29"/>
                      <a:pt x="118" y="31"/>
                      <a:pt x="113" y="35"/>
                    </a:cubicBezTo>
                    <a:cubicBezTo>
                      <a:pt x="112" y="35"/>
                      <a:pt x="111" y="37"/>
                      <a:pt x="110" y="38"/>
                    </a:cubicBezTo>
                    <a:cubicBezTo>
                      <a:pt x="108" y="40"/>
                      <a:pt x="108" y="44"/>
                      <a:pt x="111" y="46"/>
                    </a:cubicBezTo>
                    <a:cubicBezTo>
                      <a:pt x="112" y="47"/>
                      <a:pt x="113" y="47"/>
                      <a:pt x="114" y="47"/>
                    </a:cubicBezTo>
                    <a:cubicBezTo>
                      <a:pt x="114" y="47"/>
                      <a:pt x="114" y="47"/>
                      <a:pt x="114" y="47"/>
                    </a:cubicBezTo>
                    <a:cubicBezTo>
                      <a:pt x="114" y="47"/>
                      <a:pt x="114" y="47"/>
                      <a:pt x="115" y="47"/>
                    </a:cubicBezTo>
                    <a:cubicBezTo>
                      <a:pt x="115" y="46"/>
                      <a:pt x="116" y="45"/>
                      <a:pt x="117" y="44"/>
                    </a:cubicBezTo>
                    <a:cubicBezTo>
                      <a:pt x="117" y="44"/>
                      <a:pt x="118" y="43"/>
                      <a:pt x="118" y="44"/>
                    </a:cubicBezTo>
                    <a:cubicBezTo>
                      <a:pt x="119" y="44"/>
                      <a:pt x="119" y="45"/>
                      <a:pt x="118" y="46"/>
                    </a:cubicBezTo>
                    <a:cubicBezTo>
                      <a:pt x="117" y="46"/>
                      <a:pt x="116" y="46"/>
                      <a:pt x="115" y="47"/>
                    </a:cubicBezTo>
                    <a:cubicBezTo>
                      <a:pt x="115" y="47"/>
                      <a:pt x="114" y="47"/>
                      <a:pt x="114" y="47"/>
                    </a:cubicBezTo>
                    <a:cubicBezTo>
                      <a:pt x="114" y="47"/>
                      <a:pt x="114" y="47"/>
                      <a:pt x="114" y="47"/>
                    </a:cubicBezTo>
                    <a:cubicBezTo>
                      <a:pt x="114" y="49"/>
                      <a:pt x="114" y="51"/>
                      <a:pt x="115" y="53"/>
                    </a:cubicBezTo>
                    <a:cubicBezTo>
                      <a:pt x="116" y="57"/>
                      <a:pt x="116" y="57"/>
                      <a:pt x="115" y="58"/>
                    </a:cubicBezTo>
                    <a:cubicBezTo>
                      <a:pt x="114" y="59"/>
                      <a:pt x="113" y="60"/>
                      <a:pt x="112" y="62"/>
                    </a:cubicBezTo>
                    <a:cubicBezTo>
                      <a:pt x="109" y="65"/>
                      <a:pt x="110" y="69"/>
                      <a:pt x="115" y="71"/>
                    </a:cubicBezTo>
                    <a:cubicBezTo>
                      <a:pt x="115" y="71"/>
                      <a:pt x="116" y="72"/>
                      <a:pt x="117" y="72"/>
                    </a:cubicBezTo>
                    <a:cubicBezTo>
                      <a:pt x="116" y="72"/>
                      <a:pt x="116" y="73"/>
                      <a:pt x="115" y="73"/>
                    </a:cubicBezTo>
                    <a:cubicBezTo>
                      <a:pt x="114" y="73"/>
                      <a:pt x="113" y="73"/>
                      <a:pt x="112" y="73"/>
                    </a:cubicBezTo>
                    <a:cubicBezTo>
                      <a:pt x="109" y="74"/>
                      <a:pt x="108" y="76"/>
                      <a:pt x="108" y="79"/>
                    </a:cubicBezTo>
                    <a:cubicBezTo>
                      <a:pt x="109" y="83"/>
                      <a:pt x="111" y="87"/>
                      <a:pt x="114" y="90"/>
                    </a:cubicBezTo>
                    <a:cubicBezTo>
                      <a:pt x="117" y="93"/>
                      <a:pt x="120" y="94"/>
                      <a:pt x="124" y="94"/>
                    </a:cubicBezTo>
                    <a:cubicBezTo>
                      <a:pt x="124" y="94"/>
                      <a:pt x="124" y="93"/>
                      <a:pt x="124" y="93"/>
                    </a:cubicBezTo>
                    <a:cubicBezTo>
                      <a:pt x="124" y="93"/>
                      <a:pt x="125" y="93"/>
                      <a:pt x="125" y="93"/>
                    </a:cubicBezTo>
                    <a:cubicBezTo>
                      <a:pt x="125" y="93"/>
                      <a:pt x="124" y="93"/>
                      <a:pt x="124" y="94"/>
                    </a:cubicBezTo>
                    <a:cubicBezTo>
                      <a:pt x="124" y="94"/>
                      <a:pt x="124" y="94"/>
                      <a:pt x="124" y="94"/>
                    </a:cubicBezTo>
                    <a:cubicBezTo>
                      <a:pt x="125" y="96"/>
                      <a:pt x="125" y="98"/>
                      <a:pt x="127" y="99"/>
                    </a:cubicBezTo>
                    <a:cubicBezTo>
                      <a:pt x="131" y="104"/>
                      <a:pt x="136" y="106"/>
                      <a:pt x="142" y="107"/>
                    </a:cubicBezTo>
                    <a:cubicBezTo>
                      <a:pt x="146" y="108"/>
                      <a:pt x="150" y="106"/>
                      <a:pt x="154" y="104"/>
                    </a:cubicBezTo>
                    <a:cubicBezTo>
                      <a:pt x="154" y="104"/>
                      <a:pt x="154" y="103"/>
                      <a:pt x="154" y="103"/>
                    </a:cubicBezTo>
                    <a:cubicBezTo>
                      <a:pt x="154" y="103"/>
                      <a:pt x="155" y="103"/>
                      <a:pt x="154" y="104"/>
                    </a:cubicBezTo>
                    <a:cubicBezTo>
                      <a:pt x="154" y="104"/>
                      <a:pt x="154" y="104"/>
                      <a:pt x="154" y="104"/>
                    </a:cubicBezTo>
                    <a:cubicBezTo>
                      <a:pt x="154" y="106"/>
                      <a:pt x="154" y="108"/>
                      <a:pt x="156" y="109"/>
                    </a:cubicBezTo>
                    <a:cubicBezTo>
                      <a:pt x="162" y="113"/>
                      <a:pt x="169" y="115"/>
                      <a:pt x="176" y="113"/>
                    </a:cubicBezTo>
                    <a:cubicBezTo>
                      <a:pt x="183" y="112"/>
                      <a:pt x="191" y="111"/>
                      <a:pt x="195" y="103"/>
                    </a:cubicBezTo>
                    <a:cubicBezTo>
                      <a:pt x="196" y="102"/>
                      <a:pt x="198" y="101"/>
                      <a:pt x="200" y="101"/>
                    </a:cubicBezTo>
                    <a:cubicBezTo>
                      <a:pt x="200" y="100"/>
                      <a:pt x="200" y="100"/>
                      <a:pt x="200" y="100"/>
                    </a:cubicBezTo>
                    <a:cubicBezTo>
                      <a:pt x="200" y="100"/>
                      <a:pt x="200" y="100"/>
                      <a:pt x="200" y="100"/>
                    </a:cubicBezTo>
                    <a:cubicBezTo>
                      <a:pt x="200" y="100"/>
                      <a:pt x="200" y="101"/>
                      <a:pt x="200" y="101"/>
                    </a:cubicBezTo>
                    <a:cubicBezTo>
                      <a:pt x="199" y="101"/>
                      <a:pt x="199" y="102"/>
                      <a:pt x="199" y="103"/>
                    </a:cubicBezTo>
                    <a:cubicBezTo>
                      <a:pt x="199" y="103"/>
                      <a:pt x="198" y="104"/>
                      <a:pt x="198" y="104"/>
                    </a:cubicBezTo>
                    <a:cubicBezTo>
                      <a:pt x="197" y="106"/>
                      <a:pt x="198" y="109"/>
                      <a:pt x="200" y="109"/>
                    </a:cubicBezTo>
                    <a:cubicBezTo>
                      <a:pt x="203" y="111"/>
                      <a:pt x="207" y="110"/>
                      <a:pt x="210" y="113"/>
                    </a:cubicBezTo>
                    <a:cubicBezTo>
                      <a:pt x="210" y="113"/>
                      <a:pt x="210" y="113"/>
                      <a:pt x="210" y="113"/>
                    </a:cubicBezTo>
                    <a:cubicBezTo>
                      <a:pt x="211" y="114"/>
                      <a:pt x="211" y="114"/>
                      <a:pt x="211" y="114"/>
                    </a:cubicBezTo>
                    <a:cubicBezTo>
                      <a:pt x="210" y="113"/>
                      <a:pt x="210" y="113"/>
                      <a:pt x="210" y="113"/>
                    </a:cubicBezTo>
                    <a:cubicBezTo>
                      <a:pt x="210" y="113"/>
                      <a:pt x="210" y="113"/>
                      <a:pt x="210" y="113"/>
                    </a:cubicBezTo>
                    <a:cubicBezTo>
                      <a:pt x="198" y="112"/>
                      <a:pt x="187" y="112"/>
                      <a:pt x="177" y="117"/>
                    </a:cubicBezTo>
                    <a:cubicBezTo>
                      <a:pt x="172" y="120"/>
                      <a:pt x="167" y="119"/>
                      <a:pt x="162" y="118"/>
                    </a:cubicBezTo>
                    <a:cubicBezTo>
                      <a:pt x="159" y="117"/>
                      <a:pt x="156" y="117"/>
                      <a:pt x="152" y="116"/>
                    </a:cubicBezTo>
                    <a:cubicBezTo>
                      <a:pt x="151" y="116"/>
                      <a:pt x="148" y="118"/>
                      <a:pt x="148" y="120"/>
                    </a:cubicBezTo>
                    <a:cubicBezTo>
                      <a:pt x="147" y="124"/>
                      <a:pt x="147" y="129"/>
                      <a:pt x="147" y="133"/>
                    </a:cubicBezTo>
                    <a:cubicBezTo>
                      <a:pt x="147" y="135"/>
                      <a:pt x="146" y="135"/>
                      <a:pt x="145" y="135"/>
                    </a:cubicBezTo>
                    <a:cubicBezTo>
                      <a:pt x="145" y="135"/>
                      <a:pt x="145" y="134"/>
                      <a:pt x="144" y="134"/>
                    </a:cubicBezTo>
                    <a:cubicBezTo>
                      <a:pt x="143" y="122"/>
                      <a:pt x="137" y="115"/>
                      <a:pt x="127" y="110"/>
                    </a:cubicBezTo>
                    <a:cubicBezTo>
                      <a:pt x="126" y="109"/>
                      <a:pt x="126" y="109"/>
                      <a:pt x="125" y="109"/>
                    </a:cubicBezTo>
                    <a:cubicBezTo>
                      <a:pt x="123" y="107"/>
                      <a:pt x="120" y="108"/>
                      <a:pt x="118" y="110"/>
                    </a:cubicBezTo>
                    <a:cubicBezTo>
                      <a:pt x="114" y="113"/>
                      <a:pt x="111" y="116"/>
                      <a:pt x="108" y="120"/>
                    </a:cubicBezTo>
                    <a:cubicBezTo>
                      <a:pt x="109" y="122"/>
                      <a:pt x="110" y="124"/>
                      <a:pt x="109" y="126"/>
                    </a:cubicBezTo>
                    <a:close/>
                    <a:moveTo>
                      <a:pt x="74" y="229"/>
                    </a:moveTo>
                    <a:cubicBezTo>
                      <a:pt x="74" y="229"/>
                      <a:pt x="74" y="229"/>
                      <a:pt x="74" y="228"/>
                    </a:cubicBezTo>
                    <a:cubicBezTo>
                      <a:pt x="74" y="229"/>
                      <a:pt x="74" y="229"/>
                      <a:pt x="75" y="229"/>
                    </a:cubicBezTo>
                    <a:cubicBezTo>
                      <a:pt x="75" y="229"/>
                      <a:pt x="75" y="229"/>
                      <a:pt x="75" y="229"/>
                    </a:cubicBezTo>
                    <a:lnTo>
                      <a:pt x="74" y="229"/>
                    </a:lnTo>
                    <a:close/>
                    <a:moveTo>
                      <a:pt x="82" y="203"/>
                    </a:moveTo>
                    <a:cubicBezTo>
                      <a:pt x="81" y="203"/>
                      <a:pt x="81" y="203"/>
                      <a:pt x="81" y="203"/>
                    </a:cubicBezTo>
                    <a:cubicBezTo>
                      <a:pt x="81" y="202"/>
                      <a:pt x="81" y="202"/>
                      <a:pt x="81" y="202"/>
                    </a:cubicBezTo>
                    <a:cubicBezTo>
                      <a:pt x="82" y="202"/>
                      <a:pt x="82" y="202"/>
                      <a:pt x="82" y="202"/>
                    </a:cubicBezTo>
                    <a:lnTo>
                      <a:pt x="82" y="203"/>
                    </a:lnTo>
                    <a:close/>
                    <a:moveTo>
                      <a:pt x="99" y="241"/>
                    </a:moveTo>
                    <a:cubicBezTo>
                      <a:pt x="99" y="241"/>
                      <a:pt x="99" y="241"/>
                      <a:pt x="99" y="241"/>
                    </a:cubicBezTo>
                    <a:cubicBezTo>
                      <a:pt x="99" y="242"/>
                      <a:pt x="98" y="242"/>
                      <a:pt x="98" y="242"/>
                    </a:cubicBezTo>
                    <a:cubicBezTo>
                      <a:pt x="98" y="243"/>
                      <a:pt x="98" y="243"/>
                      <a:pt x="97" y="243"/>
                    </a:cubicBezTo>
                    <a:cubicBezTo>
                      <a:pt x="97" y="243"/>
                      <a:pt x="96" y="244"/>
                      <a:pt x="96" y="244"/>
                    </a:cubicBezTo>
                    <a:cubicBezTo>
                      <a:pt x="97" y="243"/>
                      <a:pt x="97" y="243"/>
                      <a:pt x="98" y="242"/>
                    </a:cubicBezTo>
                    <a:cubicBezTo>
                      <a:pt x="98" y="242"/>
                      <a:pt x="99" y="241"/>
                      <a:pt x="99" y="241"/>
                    </a:cubicBezTo>
                    <a:cubicBezTo>
                      <a:pt x="99" y="241"/>
                      <a:pt x="99" y="240"/>
                      <a:pt x="99" y="240"/>
                    </a:cubicBezTo>
                    <a:cubicBezTo>
                      <a:pt x="99" y="240"/>
                      <a:pt x="99" y="240"/>
                      <a:pt x="99" y="241"/>
                    </a:cubicBezTo>
                    <a:close/>
                    <a:moveTo>
                      <a:pt x="303" y="108"/>
                    </a:moveTo>
                    <a:cubicBezTo>
                      <a:pt x="303" y="108"/>
                      <a:pt x="304" y="108"/>
                      <a:pt x="304" y="108"/>
                    </a:cubicBezTo>
                    <a:cubicBezTo>
                      <a:pt x="304" y="108"/>
                      <a:pt x="304" y="109"/>
                      <a:pt x="304" y="109"/>
                    </a:cubicBezTo>
                    <a:cubicBezTo>
                      <a:pt x="303" y="109"/>
                      <a:pt x="303" y="109"/>
                      <a:pt x="302" y="109"/>
                    </a:cubicBezTo>
                    <a:cubicBezTo>
                      <a:pt x="302" y="108"/>
                      <a:pt x="303" y="108"/>
                      <a:pt x="303" y="108"/>
                    </a:cubicBezTo>
                    <a:close/>
                    <a:moveTo>
                      <a:pt x="128" y="90"/>
                    </a:moveTo>
                    <a:cubicBezTo>
                      <a:pt x="128" y="90"/>
                      <a:pt x="127" y="91"/>
                      <a:pt x="127" y="91"/>
                    </a:cubicBezTo>
                    <a:cubicBezTo>
                      <a:pt x="127" y="90"/>
                      <a:pt x="127" y="90"/>
                      <a:pt x="128" y="90"/>
                    </a:cubicBezTo>
                    <a:cubicBezTo>
                      <a:pt x="128" y="90"/>
                      <a:pt x="128" y="90"/>
                      <a:pt x="128" y="90"/>
                    </a:cubicBezTo>
                    <a:close/>
                    <a:moveTo>
                      <a:pt x="178" y="171"/>
                    </a:moveTo>
                    <a:cubicBezTo>
                      <a:pt x="178" y="172"/>
                      <a:pt x="178" y="172"/>
                      <a:pt x="178" y="172"/>
                    </a:cubicBezTo>
                    <a:cubicBezTo>
                      <a:pt x="177" y="171"/>
                      <a:pt x="177" y="171"/>
                      <a:pt x="177" y="171"/>
                    </a:cubicBezTo>
                    <a:lnTo>
                      <a:pt x="178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27"/>
              <p:cNvSpPr>
                <a:spLocks noEditPoints="1"/>
              </p:cNvSpPr>
              <p:nvPr/>
            </p:nvSpPr>
            <p:spPr bwMode="auto">
              <a:xfrm>
                <a:off x="1984" y="596"/>
                <a:ext cx="457" cy="624"/>
              </a:xfrm>
              <a:custGeom>
                <a:avLst/>
                <a:gdLst>
                  <a:gd name="T0" fmla="*/ 86 w 266"/>
                  <a:gd name="T1" fmla="*/ 146 h 364"/>
                  <a:gd name="T2" fmla="*/ 84 w 266"/>
                  <a:gd name="T3" fmla="*/ 137 h 364"/>
                  <a:gd name="T4" fmla="*/ 90 w 266"/>
                  <a:gd name="T5" fmla="*/ 140 h 364"/>
                  <a:gd name="T6" fmla="*/ 107 w 266"/>
                  <a:gd name="T7" fmla="*/ 133 h 364"/>
                  <a:gd name="T8" fmla="*/ 107 w 266"/>
                  <a:gd name="T9" fmla="*/ 120 h 364"/>
                  <a:gd name="T10" fmla="*/ 107 w 266"/>
                  <a:gd name="T11" fmla="*/ 127 h 364"/>
                  <a:gd name="T12" fmla="*/ 115 w 266"/>
                  <a:gd name="T13" fmla="*/ 144 h 364"/>
                  <a:gd name="T14" fmla="*/ 118 w 266"/>
                  <a:gd name="T15" fmla="*/ 175 h 364"/>
                  <a:gd name="T16" fmla="*/ 129 w 266"/>
                  <a:gd name="T17" fmla="*/ 183 h 364"/>
                  <a:gd name="T18" fmla="*/ 145 w 266"/>
                  <a:gd name="T19" fmla="*/ 196 h 364"/>
                  <a:gd name="T20" fmla="*/ 125 w 266"/>
                  <a:gd name="T21" fmla="*/ 244 h 364"/>
                  <a:gd name="T22" fmla="*/ 77 w 266"/>
                  <a:gd name="T23" fmla="*/ 264 h 364"/>
                  <a:gd name="T24" fmla="*/ 81 w 266"/>
                  <a:gd name="T25" fmla="*/ 294 h 364"/>
                  <a:gd name="T26" fmla="*/ 122 w 266"/>
                  <a:gd name="T27" fmla="*/ 313 h 364"/>
                  <a:gd name="T28" fmla="*/ 137 w 266"/>
                  <a:gd name="T29" fmla="*/ 339 h 364"/>
                  <a:gd name="T30" fmla="*/ 179 w 266"/>
                  <a:gd name="T31" fmla="*/ 364 h 364"/>
                  <a:gd name="T32" fmla="*/ 163 w 266"/>
                  <a:gd name="T33" fmla="*/ 322 h 364"/>
                  <a:gd name="T34" fmla="*/ 163 w 266"/>
                  <a:gd name="T35" fmla="*/ 322 h 364"/>
                  <a:gd name="T36" fmla="*/ 198 w 266"/>
                  <a:gd name="T37" fmla="*/ 354 h 364"/>
                  <a:gd name="T38" fmla="*/ 211 w 266"/>
                  <a:gd name="T39" fmla="*/ 326 h 364"/>
                  <a:gd name="T40" fmla="*/ 191 w 266"/>
                  <a:gd name="T41" fmla="*/ 282 h 364"/>
                  <a:gd name="T42" fmla="*/ 187 w 266"/>
                  <a:gd name="T43" fmla="*/ 266 h 364"/>
                  <a:gd name="T44" fmla="*/ 202 w 266"/>
                  <a:gd name="T45" fmla="*/ 256 h 364"/>
                  <a:gd name="T46" fmla="*/ 228 w 266"/>
                  <a:gd name="T47" fmla="*/ 295 h 364"/>
                  <a:gd name="T48" fmla="*/ 260 w 266"/>
                  <a:gd name="T49" fmla="*/ 264 h 364"/>
                  <a:gd name="T50" fmla="*/ 252 w 266"/>
                  <a:gd name="T51" fmla="*/ 243 h 364"/>
                  <a:gd name="T52" fmla="*/ 252 w 266"/>
                  <a:gd name="T53" fmla="*/ 239 h 364"/>
                  <a:gd name="T54" fmla="*/ 241 w 266"/>
                  <a:gd name="T55" fmla="*/ 232 h 364"/>
                  <a:gd name="T56" fmla="*/ 210 w 266"/>
                  <a:gd name="T57" fmla="*/ 198 h 364"/>
                  <a:gd name="T58" fmla="*/ 229 w 266"/>
                  <a:gd name="T59" fmla="*/ 181 h 364"/>
                  <a:gd name="T60" fmla="*/ 223 w 266"/>
                  <a:gd name="T61" fmla="*/ 143 h 364"/>
                  <a:gd name="T62" fmla="*/ 199 w 266"/>
                  <a:gd name="T63" fmla="*/ 121 h 364"/>
                  <a:gd name="T64" fmla="*/ 186 w 266"/>
                  <a:gd name="T65" fmla="*/ 101 h 364"/>
                  <a:gd name="T66" fmla="*/ 175 w 266"/>
                  <a:gd name="T67" fmla="*/ 88 h 364"/>
                  <a:gd name="T68" fmla="*/ 153 w 266"/>
                  <a:gd name="T69" fmla="*/ 57 h 364"/>
                  <a:gd name="T70" fmla="*/ 127 w 266"/>
                  <a:gd name="T71" fmla="*/ 62 h 364"/>
                  <a:gd name="T72" fmla="*/ 117 w 266"/>
                  <a:gd name="T73" fmla="*/ 63 h 364"/>
                  <a:gd name="T74" fmla="*/ 119 w 266"/>
                  <a:gd name="T75" fmla="*/ 16 h 364"/>
                  <a:gd name="T76" fmla="*/ 67 w 266"/>
                  <a:gd name="T77" fmla="*/ 53 h 364"/>
                  <a:gd name="T78" fmla="*/ 59 w 266"/>
                  <a:gd name="T79" fmla="*/ 80 h 364"/>
                  <a:gd name="T80" fmla="*/ 54 w 266"/>
                  <a:gd name="T81" fmla="*/ 55 h 364"/>
                  <a:gd name="T82" fmla="*/ 89 w 266"/>
                  <a:gd name="T83" fmla="*/ 11 h 364"/>
                  <a:gd name="T84" fmla="*/ 23 w 266"/>
                  <a:gd name="T85" fmla="*/ 36 h 364"/>
                  <a:gd name="T86" fmla="*/ 6 w 266"/>
                  <a:gd name="T87" fmla="*/ 80 h 364"/>
                  <a:gd name="T88" fmla="*/ 10 w 266"/>
                  <a:gd name="T89" fmla="*/ 87 h 364"/>
                  <a:gd name="T90" fmla="*/ 19 w 266"/>
                  <a:gd name="T91" fmla="*/ 115 h 364"/>
                  <a:gd name="T92" fmla="*/ 55 w 266"/>
                  <a:gd name="T93" fmla="*/ 133 h 364"/>
                  <a:gd name="T94" fmla="*/ 143 w 266"/>
                  <a:gd name="T95" fmla="*/ 280 h 364"/>
                  <a:gd name="T96" fmla="*/ 218 w 266"/>
                  <a:gd name="T97" fmla="*/ 149 h 364"/>
                  <a:gd name="T98" fmla="*/ 216 w 266"/>
                  <a:gd name="T99" fmla="*/ 153 h 364"/>
                  <a:gd name="T100" fmla="*/ 114 w 266"/>
                  <a:gd name="T101" fmla="*/ 67 h 364"/>
                  <a:gd name="T102" fmla="*/ 53 w 266"/>
                  <a:gd name="T103" fmla="*/ 88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6" h="364">
                    <a:moveTo>
                      <a:pt x="55" y="133"/>
                    </a:moveTo>
                    <a:cubicBezTo>
                      <a:pt x="62" y="133"/>
                      <a:pt x="67" y="139"/>
                      <a:pt x="74" y="138"/>
                    </a:cubicBezTo>
                    <a:cubicBezTo>
                      <a:pt x="74" y="138"/>
                      <a:pt x="75" y="138"/>
                      <a:pt x="75" y="138"/>
                    </a:cubicBezTo>
                    <a:cubicBezTo>
                      <a:pt x="76" y="139"/>
                      <a:pt x="77" y="139"/>
                      <a:pt x="78" y="140"/>
                    </a:cubicBezTo>
                    <a:cubicBezTo>
                      <a:pt x="80" y="142"/>
                      <a:pt x="83" y="144"/>
                      <a:pt x="86" y="146"/>
                    </a:cubicBezTo>
                    <a:cubicBezTo>
                      <a:pt x="87" y="147"/>
                      <a:pt x="89" y="147"/>
                      <a:pt x="90" y="147"/>
                    </a:cubicBezTo>
                    <a:cubicBezTo>
                      <a:pt x="91" y="146"/>
                      <a:pt x="92" y="145"/>
                      <a:pt x="93" y="144"/>
                    </a:cubicBezTo>
                    <a:cubicBezTo>
                      <a:pt x="92" y="143"/>
                      <a:pt x="91" y="141"/>
                      <a:pt x="90" y="140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87" y="140"/>
                      <a:pt x="85" y="140"/>
                      <a:pt x="84" y="137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3" y="136"/>
                      <a:pt x="83" y="136"/>
                      <a:pt x="83" y="136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6" y="137"/>
                      <a:pt x="89" y="137"/>
                      <a:pt x="90" y="140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91" y="141"/>
                      <a:pt x="92" y="142"/>
                      <a:pt x="94" y="144"/>
                    </a:cubicBezTo>
                    <a:cubicBezTo>
                      <a:pt x="93" y="144"/>
                      <a:pt x="93" y="144"/>
                      <a:pt x="93" y="144"/>
                    </a:cubicBezTo>
                    <a:cubicBezTo>
                      <a:pt x="96" y="144"/>
                      <a:pt x="98" y="143"/>
                      <a:pt x="101" y="143"/>
                    </a:cubicBezTo>
                    <a:cubicBezTo>
                      <a:pt x="105" y="141"/>
                      <a:pt x="107" y="138"/>
                      <a:pt x="107" y="133"/>
                    </a:cubicBezTo>
                    <a:cubicBezTo>
                      <a:pt x="107" y="131"/>
                      <a:pt x="107" y="129"/>
                      <a:pt x="107" y="128"/>
                    </a:cubicBezTo>
                    <a:cubicBezTo>
                      <a:pt x="107" y="128"/>
                      <a:pt x="106" y="127"/>
                      <a:pt x="106" y="127"/>
                    </a:cubicBezTo>
                    <a:cubicBezTo>
                      <a:pt x="106" y="127"/>
                      <a:pt x="106" y="127"/>
                      <a:pt x="106" y="127"/>
                    </a:cubicBezTo>
                    <a:cubicBezTo>
                      <a:pt x="104" y="124"/>
                      <a:pt x="104" y="124"/>
                      <a:pt x="107" y="121"/>
                    </a:cubicBezTo>
                    <a:cubicBezTo>
                      <a:pt x="107" y="121"/>
                      <a:pt x="107" y="121"/>
                      <a:pt x="107" y="120"/>
                    </a:cubicBezTo>
                    <a:cubicBezTo>
                      <a:pt x="107" y="119"/>
                      <a:pt x="107" y="119"/>
                      <a:pt x="108" y="120"/>
                    </a:cubicBezTo>
                    <a:cubicBezTo>
                      <a:pt x="108" y="120"/>
                      <a:pt x="107" y="121"/>
                      <a:pt x="107" y="121"/>
                    </a:cubicBezTo>
                    <a:cubicBezTo>
                      <a:pt x="107" y="121"/>
                      <a:pt x="107" y="121"/>
                      <a:pt x="107" y="121"/>
                    </a:cubicBezTo>
                    <a:cubicBezTo>
                      <a:pt x="107" y="123"/>
                      <a:pt x="106" y="125"/>
                      <a:pt x="106" y="127"/>
                    </a:cubicBezTo>
                    <a:cubicBezTo>
                      <a:pt x="106" y="127"/>
                      <a:pt x="106" y="127"/>
                      <a:pt x="107" y="127"/>
                    </a:cubicBezTo>
                    <a:cubicBezTo>
                      <a:pt x="107" y="127"/>
                      <a:pt x="107" y="127"/>
                      <a:pt x="107" y="128"/>
                    </a:cubicBezTo>
                    <a:cubicBezTo>
                      <a:pt x="110" y="129"/>
                      <a:pt x="113" y="130"/>
                      <a:pt x="117" y="132"/>
                    </a:cubicBezTo>
                    <a:cubicBezTo>
                      <a:pt x="117" y="132"/>
                      <a:pt x="118" y="134"/>
                      <a:pt x="118" y="135"/>
                    </a:cubicBezTo>
                    <a:cubicBezTo>
                      <a:pt x="118" y="135"/>
                      <a:pt x="118" y="136"/>
                      <a:pt x="118" y="136"/>
                    </a:cubicBezTo>
                    <a:cubicBezTo>
                      <a:pt x="117" y="139"/>
                      <a:pt x="115" y="142"/>
                      <a:pt x="115" y="144"/>
                    </a:cubicBezTo>
                    <a:cubicBezTo>
                      <a:pt x="116" y="146"/>
                      <a:pt x="118" y="149"/>
                      <a:pt x="119" y="151"/>
                    </a:cubicBezTo>
                    <a:cubicBezTo>
                      <a:pt x="120" y="156"/>
                      <a:pt x="123" y="161"/>
                      <a:pt x="126" y="165"/>
                    </a:cubicBezTo>
                    <a:cubicBezTo>
                      <a:pt x="128" y="167"/>
                      <a:pt x="127" y="169"/>
                      <a:pt x="125" y="169"/>
                    </a:cubicBezTo>
                    <a:cubicBezTo>
                      <a:pt x="124" y="170"/>
                      <a:pt x="122" y="170"/>
                      <a:pt x="121" y="171"/>
                    </a:cubicBezTo>
                    <a:cubicBezTo>
                      <a:pt x="120" y="172"/>
                      <a:pt x="119" y="174"/>
                      <a:pt x="118" y="175"/>
                    </a:cubicBezTo>
                    <a:cubicBezTo>
                      <a:pt x="118" y="176"/>
                      <a:pt x="119" y="177"/>
                      <a:pt x="120" y="178"/>
                    </a:cubicBezTo>
                    <a:cubicBezTo>
                      <a:pt x="124" y="179"/>
                      <a:pt x="129" y="175"/>
                      <a:pt x="133" y="178"/>
                    </a:cubicBezTo>
                    <a:cubicBezTo>
                      <a:pt x="133" y="178"/>
                      <a:pt x="134" y="178"/>
                      <a:pt x="134" y="179"/>
                    </a:cubicBezTo>
                    <a:cubicBezTo>
                      <a:pt x="135" y="180"/>
                      <a:pt x="135" y="181"/>
                      <a:pt x="134" y="181"/>
                    </a:cubicBezTo>
                    <a:cubicBezTo>
                      <a:pt x="132" y="182"/>
                      <a:pt x="131" y="182"/>
                      <a:pt x="129" y="183"/>
                    </a:cubicBezTo>
                    <a:cubicBezTo>
                      <a:pt x="128" y="184"/>
                      <a:pt x="128" y="187"/>
                      <a:pt x="129" y="188"/>
                    </a:cubicBezTo>
                    <a:cubicBezTo>
                      <a:pt x="129" y="188"/>
                      <a:pt x="131" y="189"/>
                      <a:pt x="132" y="189"/>
                    </a:cubicBezTo>
                    <a:cubicBezTo>
                      <a:pt x="133" y="189"/>
                      <a:pt x="134" y="189"/>
                      <a:pt x="135" y="188"/>
                    </a:cubicBezTo>
                    <a:cubicBezTo>
                      <a:pt x="139" y="187"/>
                      <a:pt x="142" y="188"/>
                      <a:pt x="144" y="193"/>
                    </a:cubicBezTo>
                    <a:cubicBezTo>
                      <a:pt x="144" y="194"/>
                      <a:pt x="144" y="195"/>
                      <a:pt x="145" y="196"/>
                    </a:cubicBezTo>
                    <a:cubicBezTo>
                      <a:pt x="151" y="198"/>
                      <a:pt x="151" y="202"/>
                      <a:pt x="150" y="207"/>
                    </a:cubicBezTo>
                    <a:cubicBezTo>
                      <a:pt x="149" y="212"/>
                      <a:pt x="149" y="218"/>
                      <a:pt x="149" y="223"/>
                    </a:cubicBezTo>
                    <a:cubicBezTo>
                      <a:pt x="148" y="225"/>
                      <a:pt x="148" y="227"/>
                      <a:pt x="145" y="228"/>
                    </a:cubicBezTo>
                    <a:cubicBezTo>
                      <a:pt x="142" y="229"/>
                      <a:pt x="139" y="230"/>
                      <a:pt x="137" y="233"/>
                    </a:cubicBezTo>
                    <a:cubicBezTo>
                      <a:pt x="134" y="238"/>
                      <a:pt x="129" y="241"/>
                      <a:pt x="125" y="244"/>
                    </a:cubicBezTo>
                    <a:cubicBezTo>
                      <a:pt x="116" y="250"/>
                      <a:pt x="113" y="251"/>
                      <a:pt x="118" y="264"/>
                    </a:cubicBezTo>
                    <a:cubicBezTo>
                      <a:pt x="119" y="265"/>
                      <a:pt x="118" y="267"/>
                      <a:pt x="117" y="267"/>
                    </a:cubicBezTo>
                    <a:cubicBezTo>
                      <a:pt x="112" y="267"/>
                      <a:pt x="106" y="268"/>
                      <a:pt x="101" y="270"/>
                    </a:cubicBezTo>
                    <a:cubicBezTo>
                      <a:pt x="96" y="272"/>
                      <a:pt x="91" y="272"/>
                      <a:pt x="86" y="269"/>
                    </a:cubicBezTo>
                    <a:cubicBezTo>
                      <a:pt x="83" y="267"/>
                      <a:pt x="80" y="266"/>
                      <a:pt x="77" y="264"/>
                    </a:cubicBezTo>
                    <a:cubicBezTo>
                      <a:pt x="76" y="264"/>
                      <a:pt x="74" y="264"/>
                      <a:pt x="74" y="265"/>
                    </a:cubicBezTo>
                    <a:cubicBezTo>
                      <a:pt x="71" y="269"/>
                      <a:pt x="68" y="271"/>
                      <a:pt x="65" y="274"/>
                    </a:cubicBezTo>
                    <a:cubicBezTo>
                      <a:pt x="63" y="275"/>
                      <a:pt x="62" y="278"/>
                      <a:pt x="61" y="279"/>
                    </a:cubicBezTo>
                    <a:cubicBezTo>
                      <a:pt x="59" y="282"/>
                      <a:pt x="60" y="286"/>
                      <a:pt x="62" y="289"/>
                    </a:cubicBezTo>
                    <a:cubicBezTo>
                      <a:pt x="67" y="294"/>
                      <a:pt x="73" y="298"/>
                      <a:pt x="81" y="294"/>
                    </a:cubicBezTo>
                    <a:cubicBezTo>
                      <a:pt x="83" y="293"/>
                      <a:pt x="85" y="292"/>
                      <a:pt x="87" y="292"/>
                    </a:cubicBezTo>
                    <a:cubicBezTo>
                      <a:pt x="88" y="292"/>
                      <a:pt x="90" y="291"/>
                      <a:pt x="90" y="292"/>
                    </a:cubicBezTo>
                    <a:cubicBezTo>
                      <a:pt x="96" y="295"/>
                      <a:pt x="102" y="293"/>
                      <a:pt x="108" y="294"/>
                    </a:cubicBezTo>
                    <a:cubicBezTo>
                      <a:pt x="111" y="295"/>
                      <a:pt x="113" y="296"/>
                      <a:pt x="114" y="299"/>
                    </a:cubicBezTo>
                    <a:cubicBezTo>
                      <a:pt x="117" y="303"/>
                      <a:pt x="119" y="309"/>
                      <a:pt x="122" y="313"/>
                    </a:cubicBezTo>
                    <a:cubicBezTo>
                      <a:pt x="124" y="316"/>
                      <a:pt x="126" y="318"/>
                      <a:pt x="124" y="322"/>
                    </a:cubicBezTo>
                    <a:cubicBezTo>
                      <a:pt x="123" y="324"/>
                      <a:pt x="123" y="326"/>
                      <a:pt x="125" y="328"/>
                    </a:cubicBezTo>
                    <a:cubicBezTo>
                      <a:pt x="128" y="332"/>
                      <a:pt x="131" y="336"/>
                      <a:pt x="136" y="339"/>
                    </a:cubicBezTo>
                    <a:cubicBezTo>
                      <a:pt x="136" y="339"/>
                      <a:pt x="136" y="339"/>
                      <a:pt x="136" y="339"/>
                    </a:cubicBezTo>
                    <a:cubicBezTo>
                      <a:pt x="136" y="339"/>
                      <a:pt x="137" y="339"/>
                      <a:pt x="137" y="339"/>
                    </a:cubicBezTo>
                    <a:cubicBezTo>
                      <a:pt x="136" y="338"/>
                      <a:pt x="136" y="338"/>
                      <a:pt x="136" y="338"/>
                    </a:cubicBezTo>
                    <a:cubicBezTo>
                      <a:pt x="140" y="340"/>
                      <a:pt x="143" y="343"/>
                      <a:pt x="145" y="345"/>
                    </a:cubicBezTo>
                    <a:cubicBezTo>
                      <a:pt x="150" y="350"/>
                      <a:pt x="154" y="355"/>
                      <a:pt x="161" y="356"/>
                    </a:cubicBezTo>
                    <a:cubicBezTo>
                      <a:pt x="164" y="357"/>
                      <a:pt x="167" y="360"/>
                      <a:pt x="170" y="361"/>
                    </a:cubicBezTo>
                    <a:cubicBezTo>
                      <a:pt x="173" y="362"/>
                      <a:pt x="176" y="363"/>
                      <a:pt x="179" y="364"/>
                    </a:cubicBezTo>
                    <a:cubicBezTo>
                      <a:pt x="180" y="364"/>
                      <a:pt x="181" y="364"/>
                      <a:pt x="181" y="363"/>
                    </a:cubicBezTo>
                    <a:cubicBezTo>
                      <a:pt x="183" y="360"/>
                      <a:pt x="183" y="357"/>
                      <a:pt x="182" y="353"/>
                    </a:cubicBezTo>
                    <a:cubicBezTo>
                      <a:pt x="178" y="345"/>
                      <a:pt x="173" y="337"/>
                      <a:pt x="166" y="331"/>
                    </a:cubicBezTo>
                    <a:cubicBezTo>
                      <a:pt x="164" y="329"/>
                      <a:pt x="163" y="326"/>
                      <a:pt x="163" y="322"/>
                    </a:cubicBezTo>
                    <a:cubicBezTo>
                      <a:pt x="163" y="322"/>
                      <a:pt x="163" y="322"/>
                      <a:pt x="163" y="322"/>
                    </a:cubicBezTo>
                    <a:cubicBezTo>
                      <a:pt x="163" y="322"/>
                      <a:pt x="163" y="322"/>
                      <a:pt x="163" y="321"/>
                    </a:cubicBezTo>
                    <a:cubicBezTo>
                      <a:pt x="162" y="321"/>
                      <a:pt x="162" y="321"/>
                      <a:pt x="162" y="321"/>
                    </a:cubicBezTo>
                    <a:cubicBezTo>
                      <a:pt x="162" y="321"/>
                      <a:pt x="162" y="321"/>
                      <a:pt x="163" y="321"/>
                    </a:cubicBezTo>
                    <a:cubicBezTo>
                      <a:pt x="163" y="321"/>
                      <a:pt x="163" y="321"/>
                      <a:pt x="163" y="321"/>
                    </a:cubicBezTo>
                    <a:cubicBezTo>
                      <a:pt x="163" y="321"/>
                      <a:pt x="163" y="322"/>
                      <a:pt x="163" y="322"/>
                    </a:cubicBezTo>
                    <a:cubicBezTo>
                      <a:pt x="163" y="322"/>
                      <a:pt x="163" y="322"/>
                      <a:pt x="163" y="322"/>
                    </a:cubicBezTo>
                    <a:cubicBezTo>
                      <a:pt x="168" y="324"/>
                      <a:pt x="173" y="327"/>
                      <a:pt x="176" y="331"/>
                    </a:cubicBezTo>
                    <a:cubicBezTo>
                      <a:pt x="179" y="335"/>
                      <a:pt x="183" y="337"/>
                      <a:pt x="187" y="339"/>
                    </a:cubicBezTo>
                    <a:cubicBezTo>
                      <a:pt x="190" y="340"/>
                      <a:pt x="192" y="343"/>
                      <a:pt x="193" y="346"/>
                    </a:cubicBezTo>
                    <a:cubicBezTo>
                      <a:pt x="195" y="349"/>
                      <a:pt x="196" y="352"/>
                      <a:pt x="198" y="354"/>
                    </a:cubicBezTo>
                    <a:cubicBezTo>
                      <a:pt x="199" y="355"/>
                      <a:pt x="200" y="356"/>
                      <a:pt x="201" y="356"/>
                    </a:cubicBezTo>
                    <a:cubicBezTo>
                      <a:pt x="202" y="356"/>
                      <a:pt x="203" y="354"/>
                      <a:pt x="202" y="353"/>
                    </a:cubicBezTo>
                    <a:cubicBezTo>
                      <a:pt x="199" y="349"/>
                      <a:pt x="200" y="345"/>
                      <a:pt x="203" y="341"/>
                    </a:cubicBezTo>
                    <a:cubicBezTo>
                      <a:pt x="204" y="338"/>
                      <a:pt x="206" y="335"/>
                      <a:pt x="209" y="333"/>
                    </a:cubicBezTo>
                    <a:cubicBezTo>
                      <a:pt x="211" y="332"/>
                      <a:pt x="212" y="329"/>
                      <a:pt x="211" y="326"/>
                    </a:cubicBezTo>
                    <a:cubicBezTo>
                      <a:pt x="211" y="324"/>
                      <a:pt x="210" y="323"/>
                      <a:pt x="210" y="321"/>
                    </a:cubicBezTo>
                    <a:cubicBezTo>
                      <a:pt x="207" y="316"/>
                      <a:pt x="206" y="310"/>
                      <a:pt x="207" y="304"/>
                    </a:cubicBezTo>
                    <a:cubicBezTo>
                      <a:pt x="207" y="300"/>
                      <a:pt x="205" y="298"/>
                      <a:pt x="202" y="296"/>
                    </a:cubicBezTo>
                    <a:cubicBezTo>
                      <a:pt x="199" y="293"/>
                      <a:pt x="196" y="291"/>
                      <a:pt x="194" y="288"/>
                    </a:cubicBezTo>
                    <a:cubicBezTo>
                      <a:pt x="192" y="287"/>
                      <a:pt x="191" y="285"/>
                      <a:pt x="191" y="282"/>
                    </a:cubicBezTo>
                    <a:cubicBezTo>
                      <a:pt x="192" y="277"/>
                      <a:pt x="191" y="273"/>
                      <a:pt x="187" y="269"/>
                    </a:cubicBezTo>
                    <a:cubicBezTo>
                      <a:pt x="187" y="268"/>
                      <a:pt x="187" y="267"/>
                      <a:pt x="187" y="266"/>
                    </a:cubicBezTo>
                    <a:cubicBezTo>
                      <a:pt x="187" y="266"/>
                      <a:pt x="186" y="266"/>
                      <a:pt x="186" y="266"/>
                    </a:cubicBezTo>
                    <a:cubicBezTo>
                      <a:pt x="186" y="265"/>
                      <a:pt x="186" y="265"/>
                      <a:pt x="186" y="265"/>
                    </a:cubicBezTo>
                    <a:cubicBezTo>
                      <a:pt x="187" y="266"/>
                      <a:pt x="187" y="266"/>
                      <a:pt x="187" y="266"/>
                    </a:cubicBezTo>
                    <a:cubicBezTo>
                      <a:pt x="187" y="266"/>
                      <a:pt x="187" y="266"/>
                      <a:pt x="187" y="266"/>
                    </a:cubicBezTo>
                    <a:cubicBezTo>
                      <a:pt x="188" y="266"/>
                      <a:pt x="189" y="266"/>
                      <a:pt x="190" y="266"/>
                    </a:cubicBezTo>
                    <a:cubicBezTo>
                      <a:pt x="194" y="266"/>
                      <a:pt x="195" y="266"/>
                      <a:pt x="196" y="261"/>
                    </a:cubicBezTo>
                    <a:cubicBezTo>
                      <a:pt x="197" y="260"/>
                      <a:pt x="197" y="258"/>
                      <a:pt x="198" y="257"/>
                    </a:cubicBezTo>
                    <a:cubicBezTo>
                      <a:pt x="199" y="255"/>
                      <a:pt x="201" y="255"/>
                      <a:pt x="202" y="256"/>
                    </a:cubicBezTo>
                    <a:cubicBezTo>
                      <a:pt x="204" y="259"/>
                      <a:pt x="206" y="263"/>
                      <a:pt x="209" y="266"/>
                    </a:cubicBezTo>
                    <a:cubicBezTo>
                      <a:pt x="212" y="270"/>
                      <a:pt x="214" y="274"/>
                      <a:pt x="215" y="279"/>
                    </a:cubicBezTo>
                    <a:cubicBezTo>
                      <a:pt x="215" y="281"/>
                      <a:pt x="215" y="283"/>
                      <a:pt x="216" y="285"/>
                    </a:cubicBezTo>
                    <a:cubicBezTo>
                      <a:pt x="216" y="287"/>
                      <a:pt x="217" y="288"/>
                      <a:pt x="217" y="288"/>
                    </a:cubicBezTo>
                    <a:cubicBezTo>
                      <a:pt x="221" y="291"/>
                      <a:pt x="224" y="294"/>
                      <a:pt x="228" y="295"/>
                    </a:cubicBezTo>
                    <a:cubicBezTo>
                      <a:pt x="229" y="295"/>
                      <a:pt x="231" y="295"/>
                      <a:pt x="231" y="294"/>
                    </a:cubicBezTo>
                    <a:cubicBezTo>
                      <a:pt x="232" y="291"/>
                      <a:pt x="233" y="288"/>
                      <a:pt x="234" y="284"/>
                    </a:cubicBezTo>
                    <a:cubicBezTo>
                      <a:pt x="234" y="282"/>
                      <a:pt x="235" y="281"/>
                      <a:pt x="238" y="280"/>
                    </a:cubicBezTo>
                    <a:cubicBezTo>
                      <a:pt x="239" y="279"/>
                      <a:pt x="241" y="279"/>
                      <a:pt x="242" y="279"/>
                    </a:cubicBezTo>
                    <a:cubicBezTo>
                      <a:pt x="250" y="276"/>
                      <a:pt x="253" y="268"/>
                      <a:pt x="260" y="264"/>
                    </a:cubicBezTo>
                    <a:cubicBezTo>
                      <a:pt x="262" y="263"/>
                      <a:pt x="264" y="260"/>
                      <a:pt x="265" y="258"/>
                    </a:cubicBezTo>
                    <a:cubicBezTo>
                      <a:pt x="266" y="257"/>
                      <a:pt x="266" y="255"/>
                      <a:pt x="265" y="253"/>
                    </a:cubicBezTo>
                    <a:cubicBezTo>
                      <a:pt x="264" y="249"/>
                      <a:pt x="262" y="246"/>
                      <a:pt x="258" y="245"/>
                    </a:cubicBezTo>
                    <a:cubicBezTo>
                      <a:pt x="256" y="245"/>
                      <a:pt x="253" y="245"/>
                      <a:pt x="252" y="243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2" y="243"/>
                      <a:pt x="252" y="242"/>
                      <a:pt x="252" y="242"/>
                    </a:cubicBezTo>
                    <a:cubicBezTo>
                      <a:pt x="252" y="242"/>
                      <a:pt x="252" y="242"/>
                      <a:pt x="252" y="243"/>
                    </a:cubicBezTo>
                    <a:cubicBezTo>
                      <a:pt x="251" y="242"/>
                      <a:pt x="251" y="240"/>
                      <a:pt x="252" y="239"/>
                    </a:cubicBezTo>
                    <a:cubicBezTo>
                      <a:pt x="252" y="239"/>
                      <a:pt x="252" y="240"/>
                      <a:pt x="252" y="240"/>
                    </a:cubicBezTo>
                    <a:cubicBezTo>
                      <a:pt x="252" y="239"/>
                      <a:pt x="252" y="239"/>
                      <a:pt x="252" y="239"/>
                    </a:cubicBezTo>
                    <a:cubicBezTo>
                      <a:pt x="252" y="239"/>
                      <a:pt x="252" y="239"/>
                      <a:pt x="252" y="239"/>
                    </a:cubicBezTo>
                    <a:cubicBezTo>
                      <a:pt x="251" y="239"/>
                      <a:pt x="251" y="237"/>
                      <a:pt x="250" y="237"/>
                    </a:cubicBezTo>
                    <a:cubicBezTo>
                      <a:pt x="249" y="237"/>
                      <a:pt x="248" y="237"/>
                      <a:pt x="247" y="237"/>
                    </a:cubicBezTo>
                    <a:cubicBezTo>
                      <a:pt x="245" y="237"/>
                      <a:pt x="244" y="237"/>
                      <a:pt x="243" y="237"/>
                    </a:cubicBezTo>
                    <a:cubicBezTo>
                      <a:pt x="241" y="236"/>
                      <a:pt x="240" y="234"/>
                      <a:pt x="241" y="232"/>
                    </a:cubicBezTo>
                    <a:cubicBezTo>
                      <a:pt x="242" y="227"/>
                      <a:pt x="243" y="226"/>
                      <a:pt x="240" y="224"/>
                    </a:cubicBezTo>
                    <a:cubicBezTo>
                      <a:pt x="237" y="223"/>
                      <a:pt x="234" y="221"/>
                      <a:pt x="234" y="217"/>
                    </a:cubicBezTo>
                    <a:cubicBezTo>
                      <a:pt x="231" y="216"/>
                      <a:pt x="228" y="215"/>
                      <a:pt x="225" y="214"/>
                    </a:cubicBezTo>
                    <a:cubicBezTo>
                      <a:pt x="223" y="213"/>
                      <a:pt x="221" y="210"/>
                      <a:pt x="220" y="208"/>
                    </a:cubicBezTo>
                    <a:cubicBezTo>
                      <a:pt x="219" y="202"/>
                      <a:pt x="216" y="199"/>
                      <a:pt x="210" y="198"/>
                    </a:cubicBezTo>
                    <a:cubicBezTo>
                      <a:pt x="208" y="198"/>
                      <a:pt x="208" y="196"/>
                      <a:pt x="209" y="194"/>
                    </a:cubicBezTo>
                    <a:cubicBezTo>
                      <a:pt x="212" y="191"/>
                      <a:pt x="216" y="187"/>
                      <a:pt x="215" y="181"/>
                    </a:cubicBezTo>
                    <a:cubicBezTo>
                      <a:pt x="214" y="180"/>
                      <a:pt x="215" y="180"/>
                      <a:pt x="217" y="180"/>
                    </a:cubicBezTo>
                    <a:cubicBezTo>
                      <a:pt x="219" y="181"/>
                      <a:pt x="222" y="182"/>
                      <a:pt x="225" y="182"/>
                    </a:cubicBezTo>
                    <a:cubicBezTo>
                      <a:pt x="226" y="183"/>
                      <a:pt x="228" y="182"/>
                      <a:pt x="229" y="181"/>
                    </a:cubicBezTo>
                    <a:cubicBezTo>
                      <a:pt x="229" y="179"/>
                      <a:pt x="229" y="178"/>
                      <a:pt x="229" y="176"/>
                    </a:cubicBezTo>
                    <a:cubicBezTo>
                      <a:pt x="229" y="175"/>
                      <a:pt x="228" y="175"/>
                      <a:pt x="228" y="175"/>
                    </a:cubicBezTo>
                    <a:cubicBezTo>
                      <a:pt x="225" y="172"/>
                      <a:pt x="224" y="169"/>
                      <a:pt x="227" y="166"/>
                    </a:cubicBezTo>
                    <a:cubicBezTo>
                      <a:pt x="229" y="164"/>
                      <a:pt x="230" y="160"/>
                      <a:pt x="228" y="157"/>
                    </a:cubicBezTo>
                    <a:cubicBezTo>
                      <a:pt x="227" y="153"/>
                      <a:pt x="224" y="148"/>
                      <a:pt x="223" y="143"/>
                    </a:cubicBezTo>
                    <a:cubicBezTo>
                      <a:pt x="222" y="136"/>
                      <a:pt x="217" y="131"/>
                      <a:pt x="210" y="129"/>
                    </a:cubicBezTo>
                    <a:cubicBezTo>
                      <a:pt x="206" y="128"/>
                      <a:pt x="204" y="127"/>
                      <a:pt x="203" y="123"/>
                    </a:cubicBezTo>
                    <a:cubicBezTo>
                      <a:pt x="203" y="122"/>
                      <a:pt x="201" y="121"/>
                      <a:pt x="200" y="120"/>
                    </a:cubicBezTo>
                    <a:cubicBezTo>
                      <a:pt x="200" y="120"/>
                      <a:pt x="200" y="120"/>
                      <a:pt x="200" y="120"/>
                    </a:cubicBezTo>
                    <a:cubicBezTo>
                      <a:pt x="199" y="121"/>
                      <a:pt x="199" y="121"/>
                      <a:pt x="199" y="121"/>
                    </a:cubicBezTo>
                    <a:cubicBezTo>
                      <a:pt x="199" y="120"/>
                      <a:pt x="199" y="120"/>
                      <a:pt x="199" y="120"/>
                    </a:cubicBezTo>
                    <a:cubicBezTo>
                      <a:pt x="199" y="120"/>
                      <a:pt x="200" y="120"/>
                      <a:pt x="200" y="120"/>
                    </a:cubicBezTo>
                    <a:cubicBezTo>
                      <a:pt x="201" y="116"/>
                      <a:pt x="201" y="112"/>
                      <a:pt x="199" y="109"/>
                    </a:cubicBezTo>
                    <a:cubicBezTo>
                      <a:pt x="198" y="107"/>
                      <a:pt x="196" y="104"/>
                      <a:pt x="194" y="102"/>
                    </a:cubicBezTo>
                    <a:cubicBezTo>
                      <a:pt x="192" y="100"/>
                      <a:pt x="189" y="99"/>
                      <a:pt x="186" y="101"/>
                    </a:cubicBezTo>
                    <a:cubicBezTo>
                      <a:pt x="183" y="102"/>
                      <a:pt x="181" y="102"/>
                      <a:pt x="180" y="100"/>
                    </a:cubicBezTo>
                    <a:cubicBezTo>
                      <a:pt x="179" y="95"/>
                      <a:pt x="176" y="96"/>
                      <a:pt x="172" y="97"/>
                    </a:cubicBezTo>
                    <a:cubicBezTo>
                      <a:pt x="172" y="97"/>
                      <a:pt x="171" y="97"/>
                      <a:pt x="171" y="96"/>
                    </a:cubicBezTo>
                    <a:cubicBezTo>
                      <a:pt x="170" y="95"/>
                      <a:pt x="170" y="95"/>
                      <a:pt x="171" y="94"/>
                    </a:cubicBezTo>
                    <a:cubicBezTo>
                      <a:pt x="173" y="92"/>
                      <a:pt x="174" y="90"/>
                      <a:pt x="175" y="88"/>
                    </a:cubicBezTo>
                    <a:cubicBezTo>
                      <a:pt x="175" y="88"/>
                      <a:pt x="175" y="86"/>
                      <a:pt x="175" y="85"/>
                    </a:cubicBezTo>
                    <a:cubicBezTo>
                      <a:pt x="174" y="84"/>
                      <a:pt x="172" y="83"/>
                      <a:pt x="171" y="82"/>
                    </a:cubicBezTo>
                    <a:cubicBezTo>
                      <a:pt x="170" y="80"/>
                      <a:pt x="172" y="78"/>
                      <a:pt x="172" y="76"/>
                    </a:cubicBezTo>
                    <a:cubicBezTo>
                      <a:pt x="172" y="73"/>
                      <a:pt x="171" y="71"/>
                      <a:pt x="169" y="69"/>
                    </a:cubicBezTo>
                    <a:cubicBezTo>
                      <a:pt x="164" y="65"/>
                      <a:pt x="158" y="61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48" y="57"/>
                      <a:pt x="144" y="59"/>
                      <a:pt x="139" y="62"/>
                    </a:cubicBezTo>
                    <a:cubicBezTo>
                      <a:pt x="135" y="64"/>
                      <a:pt x="131" y="64"/>
                      <a:pt x="127" y="62"/>
                    </a:cubicBezTo>
                    <a:cubicBezTo>
                      <a:pt x="123" y="60"/>
                      <a:pt x="120" y="61"/>
                      <a:pt x="117" y="63"/>
                    </a:cubicBezTo>
                    <a:cubicBezTo>
                      <a:pt x="117" y="64"/>
                      <a:pt x="117" y="64"/>
                      <a:pt x="117" y="64"/>
                    </a:cubicBezTo>
                    <a:cubicBezTo>
                      <a:pt x="116" y="64"/>
                      <a:pt x="116" y="65"/>
                      <a:pt x="115" y="65"/>
                    </a:cubicBezTo>
                    <a:cubicBezTo>
                      <a:pt x="116" y="65"/>
                      <a:pt x="116" y="64"/>
                      <a:pt x="117" y="64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8" y="60"/>
                      <a:pt x="118" y="58"/>
                      <a:pt x="119" y="55"/>
                    </a:cubicBezTo>
                    <a:cubicBezTo>
                      <a:pt x="121" y="48"/>
                      <a:pt x="124" y="41"/>
                      <a:pt x="124" y="33"/>
                    </a:cubicBezTo>
                    <a:cubicBezTo>
                      <a:pt x="124" y="31"/>
                      <a:pt x="125" y="29"/>
                      <a:pt x="126" y="28"/>
                    </a:cubicBezTo>
                    <a:cubicBezTo>
                      <a:pt x="126" y="27"/>
                      <a:pt x="126" y="26"/>
                      <a:pt x="126" y="25"/>
                    </a:cubicBezTo>
                    <a:cubicBezTo>
                      <a:pt x="126" y="18"/>
                      <a:pt x="124" y="17"/>
                      <a:pt x="119" y="16"/>
                    </a:cubicBezTo>
                    <a:cubicBezTo>
                      <a:pt x="116" y="15"/>
                      <a:pt x="113" y="15"/>
                      <a:pt x="111" y="16"/>
                    </a:cubicBezTo>
                    <a:cubicBezTo>
                      <a:pt x="104" y="17"/>
                      <a:pt x="98" y="21"/>
                      <a:pt x="92" y="21"/>
                    </a:cubicBezTo>
                    <a:cubicBezTo>
                      <a:pt x="86" y="21"/>
                      <a:pt x="81" y="23"/>
                      <a:pt x="77" y="28"/>
                    </a:cubicBezTo>
                    <a:cubicBezTo>
                      <a:pt x="76" y="30"/>
                      <a:pt x="73" y="31"/>
                      <a:pt x="71" y="33"/>
                    </a:cubicBezTo>
                    <a:cubicBezTo>
                      <a:pt x="66" y="39"/>
                      <a:pt x="64" y="45"/>
                      <a:pt x="67" y="53"/>
                    </a:cubicBezTo>
                    <a:cubicBezTo>
                      <a:pt x="67" y="54"/>
                      <a:pt x="68" y="56"/>
                      <a:pt x="65" y="56"/>
                    </a:cubicBezTo>
                    <a:cubicBezTo>
                      <a:pt x="62" y="57"/>
                      <a:pt x="61" y="59"/>
                      <a:pt x="58" y="60"/>
                    </a:cubicBezTo>
                    <a:cubicBezTo>
                      <a:pt x="56" y="62"/>
                      <a:pt x="54" y="64"/>
                      <a:pt x="55" y="67"/>
                    </a:cubicBezTo>
                    <a:cubicBezTo>
                      <a:pt x="56" y="71"/>
                      <a:pt x="57" y="74"/>
                      <a:pt x="58" y="77"/>
                    </a:cubicBezTo>
                    <a:cubicBezTo>
                      <a:pt x="59" y="78"/>
                      <a:pt x="59" y="79"/>
                      <a:pt x="59" y="80"/>
                    </a:cubicBezTo>
                    <a:cubicBezTo>
                      <a:pt x="59" y="80"/>
                      <a:pt x="58" y="81"/>
                      <a:pt x="58" y="81"/>
                    </a:cubicBezTo>
                    <a:cubicBezTo>
                      <a:pt x="57" y="82"/>
                      <a:pt x="56" y="82"/>
                      <a:pt x="55" y="82"/>
                    </a:cubicBezTo>
                    <a:cubicBezTo>
                      <a:pt x="51" y="78"/>
                      <a:pt x="48" y="67"/>
                      <a:pt x="50" y="62"/>
                    </a:cubicBezTo>
                    <a:cubicBezTo>
                      <a:pt x="50" y="62"/>
                      <a:pt x="50" y="61"/>
                      <a:pt x="51" y="61"/>
                    </a:cubicBezTo>
                    <a:cubicBezTo>
                      <a:pt x="52" y="59"/>
                      <a:pt x="52" y="57"/>
                      <a:pt x="54" y="55"/>
                    </a:cubicBezTo>
                    <a:cubicBezTo>
                      <a:pt x="57" y="51"/>
                      <a:pt x="57" y="47"/>
                      <a:pt x="57" y="43"/>
                    </a:cubicBezTo>
                    <a:cubicBezTo>
                      <a:pt x="57" y="40"/>
                      <a:pt x="58" y="37"/>
                      <a:pt x="60" y="35"/>
                    </a:cubicBezTo>
                    <a:cubicBezTo>
                      <a:pt x="62" y="34"/>
                      <a:pt x="63" y="32"/>
                      <a:pt x="65" y="31"/>
                    </a:cubicBezTo>
                    <a:cubicBezTo>
                      <a:pt x="71" y="23"/>
                      <a:pt x="78" y="18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90" y="9"/>
                      <a:pt x="89" y="9"/>
                    </a:cubicBezTo>
                    <a:cubicBezTo>
                      <a:pt x="88" y="7"/>
                      <a:pt x="86" y="5"/>
                      <a:pt x="84" y="4"/>
                    </a:cubicBezTo>
                    <a:cubicBezTo>
                      <a:pt x="73" y="0"/>
                      <a:pt x="63" y="2"/>
                      <a:pt x="53" y="8"/>
                    </a:cubicBezTo>
                    <a:cubicBezTo>
                      <a:pt x="48" y="10"/>
                      <a:pt x="44" y="14"/>
                      <a:pt x="40" y="18"/>
                    </a:cubicBezTo>
                    <a:cubicBezTo>
                      <a:pt x="33" y="23"/>
                      <a:pt x="30" y="31"/>
                      <a:pt x="23" y="36"/>
                    </a:cubicBezTo>
                    <a:cubicBezTo>
                      <a:pt x="22" y="36"/>
                      <a:pt x="21" y="37"/>
                      <a:pt x="21" y="38"/>
                    </a:cubicBezTo>
                    <a:cubicBezTo>
                      <a:pt x="20" y="40"/>
                      <a:pt x="18" y="42"/>
                      <a:pt x="17" y="44"/>
                    </a:cubicBezTo>
                    <a:cubicBezTo>
                      <a:pt x="16" y="46"/>
                      <a:pt x="16" y="48"/>
                      <a:pt x="14" y="49"/>
                    </a:cubicBezTo>
                    <a:cubicBezTo>
                      <a:pt x="8" y="55"/>
                      <a:pt x="6" y="63"/>
                      <a:pt x="2" y="71"/>
                    </a:cubicBezTo>
                    <a:cubicBezTo>
                      <a:pt x="0" y="74"/>
                      <a:pt x="2" y="78"/>
                      <a:pt x="6" y="80"/>
                    </a:cubicBezTo>
                    <a:cubicBezTo>
                      <a:pt x="10" y="82"/>
                      <a:pt x="15" y="83"/>
                      <a:pt x="19" y="85"/>
                    </a:cubicBezTo>
                    <a:cubicBezTo>
                      <a:pt x="20" y="86"/>
                      <a:pt x="21" y="87"/>
                      <a:pt x="22" y="89"/>
                    </a:cubicBezTo>
                    <a:cubicBezTo>
                      <a:pt x="22" y="89"/>
                      <a:pt x="22" y="91"/>
                      <a:pt x="22" y="91"/>
                    </a:cubicBezTo>
                    <a:cubicBezTo>
                      <a:pt x="21" y="92"/>
                      <a:pt x="20" y="93"/>
                      <a:pt x="19" y="92"/>
                    </a:cubicBezTo>
                    <a:cubicBezTo>
                      <a:pt x="16" y="91"/>
                      <a:pt x="13" y="89"/>
                      <a:pt x="10" y="87"/>
                    </a:cubicBezTo>
                    <a:cubicBezTo>
                      <a:pt x="6" y="85"/>
                      <a:pt x="1" y="88"/>
                      <a:pt x="1" y="93"/>
                    </a:cubicBezTo>
                    <a:cubicBezTo>
                      <a:pt x="1" y="96"/>
                      <a:pt x="1" y="99"/>
                      <a:pt x="1" y="101"/>
                    </a:cubicBezTo>
                    <a:cubicBezTo>
                      <a:pt x="1" y="105"/>
                      <a:pt x="4" y="108"/>
                      <a:pt x="7" y="111"/>
                    </a:cubicBezTo>
                    <a:cubicBezTo>
                      <a:pt x="9" y="114"/>
                      <a:pt x="12" y="114"/>
                      <a:pt x="14" y="114"/>
                    </a:cubicBezTo>
                    <a:cubicBezTo>
                      <a:pt x="16" y="114"/>
                      <a:pt x="17" y="114"/>
                      <a:pt x="19" y="115"/>
                    </a:cubicBezTo>
                    <a:cubicBezTo>
                      <a:pt x="22" y="115"/>
                      <a:pt x="23" y="118"/>
                      <a:pt x="24" y="120"/>
                    </a:cubicBezTo>
                    <a:cubicBezTo>
                      <a:pt x="27" y="123"/>
                      <a:pt x="30" y="126"/>
                      <a:pt x="35" y="125"/>
                    </a:cubicBezTo>
                    <a:cubicBezTo>
                      <a:pt x="38" y="124"/>
                      <a:pt x="40" y="127"/>
                      <a:pt x="41" y="130"/>
                    </a:cubicBezTo>
                    <a:cubicBezTo>
                      <a:pt x="44" y="131"/>
                      <a:pt x="48" y="131"/>
                      <a:pt x="50" y="133"/>
                    </a:cubicBezTo>
                    <a:cubicBezTo>
                      <a:pt x="52" y="133"/>
                      <a:pt x="54" y="132"/>
                      <a:pt x="55" y="133"/>
                    </a:cubicBezTo>
                    <a:close/>
                    <a:moveTo>
                      <a:pt x="139" y="292"/>
                    </a:moveTo>
                    <a:cubicBezTo>
                      <a:pt x="139" y="292"/>
                      <a:pt x="137" y="291"/>
                      <a:pt x="136" y="291"/>
                    </a:cubicBezTo>
                    <a:cubicBezTo>
                      <a:pt x="136" y="291"/>
                      <a:pt x="136" y="290"/>
                      <a:pt x="136" y="289"/>
                    </a:cubicBezTo>
                    <a:cubicBezTo>
                      <a:pt x="138" y="286"/>
                      <a:pt x="139" y="284"/>
                      <a:pt x="141" y="281"/>
                    </a:cubicBezTo>
                    <a:cubicBezTo>
                      <a:pt x="141" y="279"/>
                      <a:pt x="142" y="279"/>
                      <a:pt x="143" y="280"/>
                    </a:cubicBezTo>
                    <a:cubicBezTo>
                      <a:pt x="144" y="280"/>
                      <a:pt x="144" y="280"/>
                      <a:pt x="144" y="281"/>
                    </a:cubicBezTo>
                    <a:cubicBezTo>
                      <a:pt x="145" y="282"/>
                      <a:pt x="145" y="284"/>
                      <a:pt x="146" y="285"/>
                    </a:cubicBezTo>
                    <a:cubicBezTo>
                      <a:pt x="146" y="288"/>
                      <a:pt x="143" y="291"/>
                      <a:pt x="139" y="292"/>
                    </a:cubicBezTo>
                    <a:close/>
                    <a:moveTo>
                      <a:pt x="216" y="148"/>
                    </a:moveTo>
                    <a:cubicBezTo>
                      <a:pt x="217" y="148"/>
                      <a:pt x="218" y="148"/>
                      <a:pt x="218" y="149"/>
                    </a:cubicBezTo>
                    <a:cubicBezTo>
                      <a:pt x="218" y="151"/>
                      <a:pt x="218" y="152"/>
                      <a:pt x="216" y="153"/>
                    </a:cubicBezTo>
                    <a:cubicBezTo>
                      <a:pt x="216" y="153"/>
                      <a:pt x="216" y="153"/>
                      <a:pt x="216" y="153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3"/>
                      <a:pt x="216" y="153"/>
                      <a:pt x="216" y="153"/>
                    </a:cubicBezTo>
                    <a:cubicBezTo>
                      <a:pt x="216" y="153"/>
                      <a:pt x="216" y="153"/>
                      <a:pt x="216" y="153"/>
                    </a:cubicBezTo>
                    <a:cubicBezTo>
                      <a:pt x="216" y="151"/>
                      <a:pt x="215" y="150"/>
                      <a:pt x="215" y="149"/>
                    </a:cubicBezTo>
                    <a:cubicBezTo>
                      <a:pt x="215" y="149"/>
                      <a:pt x="216" y="148"/>
                      <a:pt x="216" y="148"/>
                    </a:cubicBezTo>
                    <a:close/>
                    <a:moveTo>
                      <a:pt x="113" y="67"/>
                    </a:moveTo>
                    <a:cubicBezTo>
                      <a:pt x="114" y="67"/>
                      <a:pt x="114" y="66"/>
                      <a:pt x="115" y="66"/>
                    </a:cubicBezTo>
                    <a:cubicBezTo>
                      <a:pt x="114" y="66"/>
                      <a:pt x="114" y="67"/>
                      <a:pt x="114" y="67"/>
                    </a:cubicBezTo>
                    <a:cubicBezTo>
                      <a:pt x="114" y="67"/>
                      <a:pt x="112" y="69"/>
                      <a:pt x="113" y="67"/>
                    </a:cubicBezTo>
                    <a:close/>
                    <a:moveTo>
                      <a:pt x="53" y="88"/>
                    </a:moveTo>
                    <a:cubicBezTo>
                      <a:pt x="54" y="89"/>
                      <a:pt x="54" y="89"/>
                      <a:pt x="54" y="89"/>
                    </a:cubicBezTo>
                    <a:cubicBezTo>
                      <a:pt x="53" y="89"/>
                      <a:pt x="53" y="89"/>
                      <a:pt x="53" y="89"/>
                    </a:cubicBezTo>
                    <a:lnTo>
                      <a:pt x="53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Oval 28"/>
              <p:cNvSpPr>
                <a:spLocks noChangeArrowheads="1"/>
              </p:cNvSpPr>
              <p:nvPr/>
            </p:nvSpPr>
            <p:spPr bwMode="auto">
              <a:xfrm>
                <a:off x="1588" y="50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29"/>
              <p:cNvSpPr>
                <a:spLocks/>
              </p:cNvSpPr>
              <p:nvPr/>
            </p:nvSpPr>
            <p:spPr bwMode="auto">
              <a:xfrm>
                <a:off x="1450" y="502"/>
                <a:ext cx="351" cy="303"/>
              </a:xfrm>
              <a:custGeom>
                <a:avLst/>
                <a:gdLst>
                  <a:gd name="T0" fmla="*/ 73 w 204"/>
                  <a:gd name="T1" fmla="*/ 6 h 177"/>
                  <a:gd name="T2" fmla="*/ 62 w 204"/>
                  <a:gd name="T3" fmla="*/ 9 h 177"/>
                  <a:gd name="T4" fmla="*/ 32 w 204"/>
                  <a:gd name="T5" fmla="*/ 27 h 177"/>
                  <a:gd name="T6" fmla="*/ 22 w 204"/>
                  <a:gd name="T7" fmla="*/ 34 h 177"/>
                  <a:gd name="T8" fmla="*/ 18 w 204"/>
                  <a:gd name="T9" fmla="*/ 51 h 177"/>
                  <a:gd name="T10" fmla="*/ 23 w 204"/>
                  <a:gd name="T11" fmla="*/ 56 h 177"/>
                  <a:gd name="T12" fmla="*/ 38 w 204"/>
                  <a:gd name="T13" fmla="*/ 59 h 177"/>
                  <a:gd name="T14" fmla="*/ 20 w 204"/>
                  <a:gd name="T15" fmla="*/ 63 h 177"/>
                  <a:gd name="T16" fmla="*/ 9 w 204"/>
                  <a:gd name="T17" fmla="*/ 70 h 177"/>
                  <a:gd name="T18" fmla="*/ 18 w 204"/>
                  <a:gd name="T19" fmla="*/ 86 h 177"/>
                  <a:gd name="T20" fmla="*/ 50 w 204"/>
                  <a:gd name="T21" fmla="*/ 91 h 177"/>
                  <a:gd name="T22" fmla="*/ 66 w 204"/>
                  <a:gd name="T23" fmla="*/ 110 h 177"/>
                  <a:gd name="T24" fmla="*/ 41 w 204"/>
                  <a:gd name="T25" fmla="*/ 103 h 177"/>
                  <a:gd name="T26" fmla="*/ 9 w 204"/>
                  <a:gd name="T27" fmla="*/ 99 h 177"/>
                  <a:gd name="T28" fmla="*/ 0 w 204"/>
                  <a:gd name="T29" fmla="*/ 118 h 177"/>
                  <a:gd name="T30" fmla="*/ 23 w 204"/>
                  <a:gd name="T31" fmla="*/ 137 h 177"/>
                  <a:gd name="T32" fmla="*/ 22 w 204"/>
                  <a:gd name="T33" fmla="*/ 149 h 177"/>
                  <a:gd name="T34" fmla="*/ 23 w 204"/>
                  <a:gd name="T35" fmla="*/ 163 h 177"/>
                  <a:gd name="T36" fmla="*/ 30 w 204"/>
                  <a:gd name="T37" fmla="*/ 165 h 177"/>
                  <a:gd name="T38" fmla="*/ 66 w 204"/>
                  <a:gd name="T39" fmla="*/ 166 h 177"/>
                  <a:gd name="T40" fmla="*/ 84 w 204"/>
                  <a:gd name="T41" fmla="*/ 160 h 177"/>
                  <a:gd name="T42" fmla="*/ 103 w 204"/>
                  <a:gd name="T43" fmla="*/ 154 h 177"/>
                  <a:gd name="T44" fmla="*/ 106 w 204"/>
                  <a:gd name="T45" fmla="*/ 156 h 177"/>
                  <a:gd name="T46" fmla="*/ 116 w 204"/>
                  <a:gd name="T47" fmla="*/ 170 h 177"/>
                  <a:gd name="T48" fmla="*/ 133 w 204"/>
                  <a:gd name="T49" fmla="*/ 176 h 177"/>
                  <a:gd name="T50" fmla="*/ 156 w 204"/>
                  <a:gd name="T51" fmla="*/ 170 h 177"/>
                  <a:gd name="T52" fmla="*/ 153 w 204"/>
                  <a:gd name="T53" fmla="*/ 156 h 177"/>
                  <a:gd name="T54" fmla="*/ 148 w 204"/>
                  <a:gd name="T55" fmla="*/ 158 h 177"/>
                  <a:gd name="T56" fmla="*/ 153 w 204"/>
                  <a:gd name="T57" fmla="*/ 156 h 177"/>
                  <a:gd name="T58" fmla="*/ 153 w 204"/>
                  <a:gd name="T59" fmla="*/ 156 h 177"/>
                  <a:gd name="T60" fmla="*/ 156 w 204"/>
                  <a:gd name="T61" fmla="*/ 152 h 177"/>
                  <a:gd name="T62" fmla="*/ 169 w 204"/>
                  <a:gd name="T63" fmla="*/ 158 h 177"/>
                  <a:gd name="T64" fmla="*/ 178 w 204"/>
                  <a:gd name="T65" fmla="*/ 141 h 177"/>
                  <a:gd name="T66" fmla="*/ 170 w 204"/>
                  <a:gd name="T67" fmla="*/ 127 h 177"/>
                  <a:gd name="T68" fmla="*/ 158 w 204"/>
                  <a:gd name="T69" fmla="*/ 106 h 177"/>
                  <a:gd name="T70" fmla="*/ 167 w 204"/>
                  <a:gd name="T71" fmla="*/ 80 h 177"/>
                  <a:gd name="T72" fmla="*/ 177 w 204"/>
                  <a:gd name="T73" fmla="*/ 49 h 177"/>
                  <a:gd name="T74" fmla="*/ 200 w 204"/>
                  <a:gd name="T75" fmla="*/ 29 h 177"/>
                  <a:gd name="T76" fmla="*/ 196 w 204"/>
                  <a:gd name="T77" fmla="*/ 12 h 177"/>
                  <a:gd name="T78" fmla="*/ 176 w 204"/>
                  <a:gd name="T79" fmla="*/ 14 h 177"/>
                  <a:gd name="T80" fmla="*/ 176 w 204"/>
                  <a:gd name="T81" fmla="*/ 32 h 177"/>
                  <a:gd name="T82" fmla="*/ 177 w 204"/>
                  <a:gd name="T83" fmla="*/ 33 h 177"/>
                  <a:gd name="T84" fmla="*/ 176 w 204"/>
                  <a:gd name="T85" fmla="*/ 32 h 177"/>
                  <a:gd name="T86" fmla="*/ 169 w 204"/>
                  <a:gd name="T87" fmla="*/ 24 h 177"/>
                  <a:gd name="T88" fmla="*/ 155 w 204"/>
                  <a:gd name="T89" fmla="*/ 25 h 177"/>
                  <a:gd name="T90" fmla="*/ 144 w 204"/>
                  <a:gd name="T91" fmla="*/ 53 h 177"/>
                  <a:gd name="T92" fmla="*/ 136 w 204"/>
                  <a:gd name="T93" fmla="*/ 74 h 177"/>
                  <a:gd name="T94" fmla="*/ 132 w 204"/>
                  <a:gd name="T95" fmla="*/ 78 h 177"/>
                  <a:gd name="T96" fmla="*/ 134 w 204"/>
                  <a:gd name="T97" fmla="*/ 57 h 177"/>
                  <a:gd name="T98" fmla="*/ 133 w 204"/>
                  <a:gd name="T99" fmla="*/ 29 h 177"/>
                  <a:gd name="T100" fmla="*/ 125 w 204"/>
                  <a:gd name="T101" fmla="*/ 41 h 177"/>
                  <a:gd name="T102" fmla="*/ 107 w 204"/>
                  <a:gd name="T103" fmla="*/ 42 h 177"/>
                  <a:gd name="T104" fmla="*/ 107 w 204"/>
                  <a:gd name="T105" fmla="*/ 40 h 177"/>
                  <a:gd name="T106" fmla="*/ 115 w 204"/>
                  <a:gd name="T107" fmla="*/ 31 h 177"/>
                  <a:gd name="T108" fmla="*/ 97 w 204"/>
                  <a:gd name="T109" fmla="*/ 19 h 177"/>
                  <a:gd name="T110" fmla="*/ 88 w 204"/>
                  <a:gd name="T111" fmla="*/ 25 h 177"/>
                  <a:gd name="T112" fmla="*/ 95 w 204"/>
                  <a:gd name="T113" fmla="*/ 11 h 177"/>
                  <a:gd name="T114" fmla="*/ 90 w 204"/>
                  <a:gd name="T115" fmla="*/ 0 h 177"/>
                  <a:gd name="T116" fmla="*/ 90 w 204"/>
                  <a:gd name="T117" fmla="*/ 0 h 177"/>
                  <a:gd name="T118" fmla="*/ 80 w 204"/>
                  <a:gd name="T119" fmla="*/ 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77">
                    <a:moveTo>
                      <a:pt x="80" y="3"/>
                    </a:moveTo>
                    <a:cubicBezTo>
                      <a:pt x="78" y="5"/>
                      <a:pt x="76" y="6"/>
                      <a:pt x="73" y="6"/>
                    </a:cubicBezTo>
                    <a:cubicBezTo>
                      <a:pt x="70" y="6"/>
                      <a:pt x="67" y="6"/>
                      <a:pt x="64" y="7"/>
                    </a:cubicBezTo>
                    <a:cubicBezTo>
                      <a:pt x="63" y="7"/>
                      <a:pt x="63" y="8"/>
                      <a:pt x="62" y="9"/>
                    </a:cubicBezTo>
                    <a:cubicBezTo>
                      <a:pt x="55" y="13"/>
                      <a:pt x="47" y="16"/>
                      <a:pt x="39" y="19"/>
                    </a:cubicBezTo>
                    <a:cubicBezTo>
                      <a:pt x="36" y="20"/>
                      <a:pt x="32" y="22"/>
                      <a:pt x="32" y="27"/>
                    </a:cubicBezTo>
                    <a:cubicBezTo>
                      <a:pt x="32" y="29"/>
                      <a:pt x="30" y="29"/>
                      <a:pt x="29" y="30"/>
                    </a:cubicBezTo>
                    <a:cubicBezTo>
                      <a:pt x="26" y="32"/>
                      <a:pt x="24" y="33"/>
                      <a:pt x="22" y="34"/>
                    </a:cubicBezTo>
                    <a:cubicBezTo>
                      <a:pt x="19" y="37"/>
                      <a:pt x="15" y="39"/>
                      <a:pt x="15" y="43"/>
                    </a:cubicBezTo>
                    <a:cubicBezTo>
                      <a:pt x="15" y="46"/>
                      <a:pt x="17" y="48"/>
                      <a:pt x="18" y="51"/>
                    </a:cubicBezTo>
                    <a:cubicBezTo>
                      <a:pt x="18" y="51"/>
                      <a:pt x="18" y="52"/>
                      <a:pt x="18" y="52"/>
                    </a:cubicBezTo>
                    <a:cubicBezTo>
                      <a:pt x="19" y="55"/>
                      <a:pt x="20" y="56"/>
                      <a:pt x="23" y="56"/>
                    </a:cubicBezTo>
                    <a:cubicBezTo>
                      <a:pt x="28" y="57"/>
                      <a:pt x="33" y="57"/>
                      <a:pt x="37" y="58"/>
                    </a:cubicBezTo>
                    <a:cubicBezTo>
                      <a:pt x="38" y="58"/>
                      <a:pt x="38" y="59"/>
                      <a:pt x="38" y="59"/>
                    </a:cubicBezTo>
                    <a:cubicBezTo>
                      <a:pt x="39" y="60"/>
                      <a:pt x="38" y="61"/>
                      <a:pt x="37" y="61"/>
                    </a:cubicBezTo>
                    <a:cubicBezTo>
                      <a:pt x="31" y="62"/>
                      <a:pt x="26" y="62"/>
                      <a:pt x="20" y="63"/>
                    </a:cubicBezTo>
                    <a:cubicBezTo>
                      <a:pt x="17" y="63"/>
                      <a:pt x="14" y="64"/>
                      <a:pt x="11" y="66"/>
                    </a:cubicBezTo>
                    <a:cubicBezTo>
                      <a:pt x="10" y="67"/>
                      <a:pt x="9" y="69"/>
                      <a:pt x="9" y="70"/>
                    </a:cubicBezTo>
                    <a:cubicBezTo>
                      <a:pt x="8" y="72"/>
                      <a:pt x="9" y="74"/>
                      <a:pt x="9" y="77"/>
                    </a:cubicBezTo>
                    <a:cubicBezTo>
                      <a:pt x="10" y="82"/>
                      <a:pt x="10" y="84"/>
                      <a:pt x="18" y="86"/>
                    </a:cubicBezTo>
                    <a:cubicBezTo>
                      <a:pt x="27" y="88"/>
                      <a:pt x="36" y="91"/>
                      <a:pt x="46" y="90"/>
                    </a:cubicBezTo>
                    <a:cubicBezTo>
                      <a:pt x="47" y="90"/>
                      <a:pt x="49" y="90"/>
                      <a:pt x="50" y="91"/>
                    </a:cubicBezTo>
                    <a:cubicBezTo>
                      <a:pt x="57" y="96"/>
                      <a:pt x="63" y="100"/>
                      <a:pt x="66" y="107"/>
                    </a:cubicBezTo>
                    <a:cubicBezTo>
                      <a:pt x="67" y="109"/>
                      <a:pt x="67" y="110"/>
                      <a:pt x="66" y="110"/>
                    </a:cubicBezTo>
                    <a:cubicBezTo>
                      <a:pt x="66" y="110"/>
                      <a:pt x="65" y="110"/>
                      <a:pt x="65" y="110"/>
                    </a:cubicBezTo>
                    <a:cubicBezTo>
                      <a:pt x="57" y="109"/>
                      <a:pt x="49" y="107"/>
                      <a:pt x="41" y="103"/>
                    </a:cubicBezTo>
                    <a:cubicBezTo>
                      <a:pt x="38" y="102"/>
                      <a:pt x="35" y="100"/>
                      <a:pt x="32" y="100"/>
                    </a:cubicBezTo>
                    <a:cubicBezTo>
                      <a:pt x="25" y="99"/>
                      <a:pt x="17" y="99"/>
                      <a:pt x="9" y="99"/>
                    </a:cubicBezTo>
                    <a:cubicBezTo>
                      <a:pt x="6" y="99"/>
                      <a:pt x="3" y="102"/>
                      <a:pt x="2" y="105"/>
                    </a:cubicBezTo>
                    <a:cubicBezTo>
                      <a:pt x="0" y="109"/>
                      <a:pt x="0" y="113"/>
                      <a:pt x="0" y="118"/>
                    </a:cubicBezTo>
                    <a:cubicBezTo>
                      <a:pt x="1" y="126"/>
                      <a:pt x="5" y="131"/>
                      <a:pt x="13" y="134"/>
                    </a:cubicBezTo>
                    <a:cubicBezTo>
                      <a:pt x="16" y="135"/>
                      <a:pt x="20" y="136"/>
                      <a:pt x="23" y="137"/>
                    </a:cubicBezTo>
                    <a:cubicBezTo>
                      <a:pt x="24" y="138"/>
                      <a:pt x="26" y="140"/>
                      <a:pt x="25" y="141"/>
                    </a:cubicBezTo>
                    <a:cubicBezTo>
                      <a:pt x="25" y="144"/>
                      <a:pt x="23" y="146"/>
                      <a:pt x="22" y="149"/>
                    </a:cubicBezTo>
                    <a:cubicBezTo>
                      <a:pt x="21" y="150"/>
                      <a:pt x="21" y="152"/>
                      <a:pt x="21" y="153"/>
                    </a:cubicBezTo>
                    <a:cubicBezTo>
                      <a:pt x="21" y="157"/>
                      <a:pt x="22" y="160"/>
                      <a:pt x="23" y="163"/>
                    </a:cubicBezTo>
                    <a:cubicBezTo>
                      <a:pt x="23" y="164"/>
                      <a:pt x="25" y="165"/>
                      <a:pt x="26" y="165"/>
                    </a:cubicBezTo>
                    <a:cubicBezTo>
                      <a:pt x="27" y="165"/>
                      <a:pt x="29" y="165"/>
                      <a:pt x="30" y="165"/>
                    </a:cubicBezTo>
                    <a:cubicBezTo>
                      <a:pt x="38" y="166"/>
                      <a:pt x="46" y="165"/>
                      <a:pt x="53" y="167"/>
                    </a:cubicBezTo>
                    <a:cubicBezTo>
                      <a:pt x="58" y="169"/>
                      <a:pt x="62" y="168"/>
                      <a:pt x="66" y="166"/>
                    </a:cubicBezTo>
                    <a:cubicBezTo>
                      <a:pt x="68" y="165"/>
                      <a:pt x="71" y="164"/>
                      <a:pt x="73" y="162"/>
                    </a:cubicBezTo>
                    <a:cubicBezTo>
                      <a:pt x="77" y="160"/>
                      <a:pt x="81" y="159"/>
                      <a:pt x="84" y="160"/>
                    </a:cubicBezTo>
                    <a:cubicBezTo>
                      <a:pt x="89" y="161"/>
                      <a:pt x="93" y="160"/>
                      <a:pt x="97" y="157"/>
                    </a:cubicBezTo>
                    <a:cubicBezTo>
                      <a:pt x="99" y="156"/>
                      <a:pt x="101" y="155"/>
                      <a:pt x="103" y="154"/>
                    </a:cubicBezTo>
                    <a:cubicBezTo>
                      <a:pt x="104" y="153"/>
                      <a:pt x="105" y="153"/>
                      <a:pt x="105" y="155"/>
                    </a:cubicBezTo>
                    <a:cubicBezTo>
                      <a:pt x="106" y="155"/>
                      <a:pt x="106" y="155"/>
                      <a:pt x="106" y="156"/>
                    </a:cubicBezTo>
                    <a:cubicBezTo>
                      <a:pt x="107" y="159"/>
                      <a:pt x="109" y="160"/>
                      <a:pt x="112" y="161"/>
                    </a:cubicBezTo>
                    <a:cubicBezTo>
                      <a:pt x="115" y="163"/>
                      <a:pt x="114" y="168"/>
                      <a:pt x="116" y="170"/>
                    </a:cubicBezTo>
                    <a:cubicBezTo>
                      <a:pt x="117" y="170"/>
                      <a:pt x="117" y="171"/>
                      <a:pt x="117" y="171"/>
                    </a:cubicBezTo>
                    <a:cubicBezTo>
                      <a:pt x="123" y="173"/>
                      <a:pt x="128" y="175"/>
                      <a:pt x="133" y="176"/>
                    </a:cubicBezTo>
                    <a:cubicBezTo>
                      <a:pt x="139" y="177"/>
                      <a:pt x="144" y="177"/>
                      <a:pt x="150" y="175"/>
                    </a:cubicBezTo>
                    <a:cubicBezTo>
                      <a:pt x="152" y="175"/>
                      <a:pt x="155" y="173"/>
                      <a:pt x="156" y="170"/>
                    </a:cubicBezTo>
                    <a:cubicBezTo>
                      <a:pt x="157" y="165"/>
                      <a:pt x="157" y="160"/>
                      <a:pt x="153" y="156"/>
                    </a:cubicBezTo>
                    <a:cubicBezTo>
                      <a:pt x="153" y="156"/>
                      <a:pt x="153" y="156"/>
                      <a:pt x="153" y="156"/>
                    </a:cubicBezTo>
                    <a:cubicBezTo>
                      <a:pt x="152" y="157"/>
                      <a:pt x="151" y="158"/>
                      <a:pt x="149" y="158"/>
                    </a:cubicBezTo>
                    <a:cubicBezTo>
                      <a:pt x="149" y="158"/>
                      <a:pt x="148" y="158"/>
                      <a:pt x="148" y="158"/>
                    </a:cubicBezTo>
                    <a:cubicBezTo>
                      <a:pt x="147" y="157"/>
                      <a:pt x="147" y="156"/>
                      <a:pt x="149" y="156"/>
                    </a:cubicBezTo>
                    <a:cubicBezTo>
                      <a:pt x="150" y="156"/>
                      <a:pt x="151" y="156"/>
                      <a:pt x="153" y="156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3" y="155"/>
                      <a:pt x="153" y="155"/>
                      <a:pt x="153" y="156"/>
                    </a:cubicBezTo>
                    <a:cubicBezTo>
                      <a:pt x="153" y="156"/>
                      <a:pt x="153" y="156"/>
                      <a:pt x="154" y="156"/>
                    </a:cubicBezTo>
                    <a:cubicBezTo>
                      <a:pt x="154" y="154"/>
                      <a:pt x="155" y="153"/>
                      <a:pt x="156" y="152"/>
                    </a:cubicBezTo>
                    <a:cubicBezTo>
                      <a:pt x="158" y="151"/>
                      <a:pt x="160" y="150"/>
                      <a:pt x="161" y="151"/>
                    </a:cubicBezTo>
                    <a:cubicBezTo>
                      <a:pt x="163" y="154"/>
                      <a:pt x="167" y="155"/>
                      <a:pt x="169" y="158"/>
                    </a:cubicBezTo>
                    <a:cubicBezTo>
                      <a:pt x="174" y="157"/>
                      <a:pt x="177" y="155"/>
                      <a:pt x="179" y="150"/>
                    </a:cubicBezTo>
                    <a:cubicBezTo>
                      <a:pt x="180" y="147"/>
                      <a:pt x="180" y="144"/>
                      <a:pt x="178" y="141"/>
                    </a:cubicBezTo>
                    <a:cubicBezTo>
                      <a:pt x="177" y="139"/>
                      <a:pt x="176" y="137"/>
                      <a:pt x="174" y="135"/>
                    </a:cubicBezTo>
                    <a:cubicBezTo>
                      <a:pt x="171" y="133"/>
                      <a:pt x="170" y="130"/>
                      <a:pt x="170" y="127"/>
                    </a:cubicBezTo>
                    <a:cubicBezTo>
                      <a:pt x="169" y="123"/>
                      <a:pt x="167" y="120"/>
                      <a:pt x="164" y="117"/>
                    </a:cubicBezTo>
                    <a:cubicBezTo>
                      <a:pt x="160" y="115"/>
                      <a:pt x="160" y="110"/>
                      <a:pt x="158" y="106"/>
                    </a:cubicBezTo>
                    <a:cubicBezTo>
                      <a:pt x="157" y="103"/>
                      <a:pt x="157" y="100"/>
                      <a:pt x="160" y="98"/>
                    </a:cubicBezTo>
                    <a:cubicBezTo>
                      <a:pt x="165" y="93"/>
                      <a:pt x="167" y="87"/>
                      <a:pt x="167" y="80"/>
                    </a:cubicBezTo>
                    <a:cubicBezTo>
                      <a:pt x="167" y="78"/>
                      <a:pt x="167" y="75"/>
                      <a:pt x="168" y="72"/>
                    </a:cubicBezTo>
                    <a:cubicBezTo>
                      <a:pt x="171" y="65"/>
                      <a:pt x="174" y="57"/>
                      <a:pt x="177" y="49"/>
                    </a:cubicBezTo>
                    <a:cubicBezTo>
                      <a:pt x="178" y="47"/>
                      <a:pt x="180" y="44"/>
                      <a:pt x="182" y="43"/>
                    </a:cubicBezTo>
                    <a:cubicBezTo>
                      <a:pt x="189" y="39"/>
                      <a:pt x="195" y="34"/>
                      <a:pt x="200" y="29"/>
                    </a:cubicBezTo>
                    <a:cubicBezTo>
                      <a:pt x="202" y="28"/>
                      <a:pt x="203" y="25"/>
                      <a:pt x="203" y="23"/>
                    </a:cubicBezTo>
                    <a:cubicBezTo>
                      <a:pt x="204" y="17"/>
                      <a:pt x="201" y="14"/>
                      <a:pt x="196" y="12"/>
                    </a:cubicBezTo>
                    <a:cubicBezTo>
                      <a:pt x="192" y="11"/>
                      <a:pt x="189" y="10"/>
                      <a:pt x="186" y="10"/>
                    </a:cubicBezTo>
                    <a:cubicBezTo>
                      <a:pt x="182" y="9"/>
                      <a:pt x="179" y="11"/>
                      <a:pt x="176" y="14"/>
                    </a:cubicBezTo>
                    <a:cubicBezTo>
                      <a:pt x="173" y="16"/>
                      <a:pt x="174" y="19"/>
                      <a:pt x="175" y="22"/>
                    </a:cubicBezTo>
                    <a:cubicBezTo>
                      <a:pt x="176" y="25"/>
                      <a:pt x="176" y="29"/>
                      <a:pt x="176" y="32"/>
                    </a:cubicBezTo>
                    <a:cubicBezTo>
                      <a:pt x="176" y="32"/>
                      <a:pt x="176" y="33"/>
                      <a:pt x="176" y="33"/>
                    </a:cubicBezTo>
                    <a:cubicBezTo>
                      <a:pt x="177" y="33"/>
                      <a:pt x="177" y="33"/>
                      <a:pt x="177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2"/>
                      <a:pt x="176" y="32"/>
                    </a:cubicBezTo>
                    <a:cubicBezTo>
                      <a:pt x="175" y="31"/>
                      <a:pt x="175" y="31"/>
                      <a:pt x="175" y="30"/>
                    </a:cubicBezTo>
                    <a:cubicBezTo>
                      <a:pt x="174" y="27"/>
                      <a:pt x="172" y="25"/>
                      <a:pt x="169" y="24"/>
                    </a:cubicBezTo>
                    <a:cubicBezTo>
                      <a:pt x="168" y="24"/>
                      <a:pt x="166" y="23"/>
                      <a:pt x="164" y="22"/>
                    </a:cubicBezTo>
                    <a:cubicBezTo>
                      <a:pt x="160" y="20"/>
                      <a:pt x="157" y="22"/>
                      <a:pt x="155" y="25"/>
                    </a:cubicBezTo>
                    <a:cubicBezTo>
                      <a:pt x="153" y="28"/>
                      <a:pt x="152" y="30"/>
                      <a:pt x="151" y="33"/>
                    </a:cubicBezTo>
                    <a:cubicBezTo>
                      <a:pt x="148" y="39"/>
                      <a:pt x="147" y="47"/>
                      <a:pt x="144" y="53"/>
                    </a:cubicBezTo>
                    <a:cubicBezTo>
                      <a:pt x="140" y="59"/>
                      <a:pt x="140" y="66"/>
                      <a:pt x="137" y="73"/>
                    </a:cubicBezTo>
                    <a:cubicBezTo>
                      <a:pt x="137" y="73"/>
                      <a:pt x="137" y="74"/>
                      <a:pt x="136" y="74"/>
                    </a:cubicBezTo>
                    <a:cubicBezTo>
                      <a:pt x="136" y="75"/>
                      <a:pt x="136" y="75"/>
                      <a:pt x="136" y="76"/>
                    </a:cubicBezTo>
                    <a:cubicBezTo>
                      <a:pt x="135" y="77"/>
                      <a:pt x="133" y="78"/>
                      <a:pt x="132" y="78"/>
                    </a:cubicBezTo>
                    <a:cubicBezTo>
                      <a:pt x="130" y="77"/>
                      <a:pt x="129" y="75"/>
                      <a:pt x="129" y="74"/>
                    </a:cubicBezTo>
                    <a:cubicBezTo>
                      <a:pt x="131" y="68"/>
                      <a:pt x="132" y="62"/>
                      <a:pt x="134" y="57"/>
                    </a:cubicBezTo>
                    <a:cubicBezTo>
                      <a:pt x="138" y="49"/>
                      <a:pt x="138" y="41"/>
                      <a:pt x="135" y="33"/>
                    </a:cubicBezTo>
                    <a:cubicBezTo>
                      <a:pt x="135" y="31"/>
                      <a:pt x="134" y="30"/>
                      <a:pt x="133" y="29"/>
                    </a:cubicBezTo>
                    <a:cubicBezTo>
                      <a:pt x="131" y="27"/>
                      <a:pt x="128" y="28"/>
                      <a:pt x="127" y="30"/>
                    </a:cubicBezTo>
                    <a:cubicBezTo>
                      <a:pt x="126" y="33"/>
                      <a:pt x="126" y="37"/>
                      <a:pt x="125" y="41"/>
                    </a:cubicBezTo>
                    <a:cubicBezTo>
                      <a:pt x="125" y="43"/>
                      <a:pt x="123" y="44"/>
                      <a:pt x="122" y="44"/>
                    </a:cubicBezTo>
                    <a:cubicBezTo>
                      <a:pt x="117" y="42"/>
                      <a:pt x="112" y="42"/>
                      <a:pt x="107" y="42"/>
                    </a:cubicBezTo>
                    <a:cubicBezTo>
                      <a:pt x="105" y="42"/>
                      <a:pt x="105" y="42"/>
                      <a:pt x="105" y="41"/>
                    </a:cubicBezTo>
                    <a:cubicBezTo>
                      <a:pt x="106" y="41"/>
                      <a:pt x="106" y="41"/>
                      <a:pt x="107" y="40"/>
                    </a:cubicBezTo>
                    <a:cubicBezTo>
                      <a:pt x="109" y="39"/>
                      <a:pt x="112" y="38"/>
                      <a:pt x="114" y="36"/>
                    </a:cubicBezTo>
                    <a:cubicBezTo>
                      <a:pt x="116" y="35"/>
                      <a:pt x="116" y="32"/>
                      <a:pt x="115" y="31"/>
                    </a:cubicBezTo>
                    <a:cubicBezTo>
                      <a:pt x="113" y="26"/>
                      <a:pt x="110" y="23"/>
                      <a:pt x="107" y="20"/>
                    </a:cubicBezTo>
                    <a:cubicBezTo>
                      <a:pt x="104" y="17"/>
                      <a:pt x="100" y="17"/>
                      <a:pt x="97" y="19"/>
                    </a:cubicBezTo>
                    <a:cubicBezTo>
                      <a:pt x="95" y="21"/>
                      <a:pt x="94" y="22"/>
                      <a:pt x="92" y="24"/>
                    </a:cubicBezTo>
                    <a:cubicBezTo>
                      <a:pt x="91" y="25"/>
                      <a:pt x="89" y="26"/>
                      <a:pt x="88" y="25"/>
                    </a:cubicBezTo>
                    <a:cubicBezTo>
                      <a:pt x="86" y="25"/>
                      <a:pt x="86" y="24"/>
                      <a:pt x="88" y="21"/>
                    </a:cubicBezTo>
                    <a:cubicBezTo>
                      <a:pt x="91" y="18"/>
                      <a:pt x="93" y="14"/>
                      <a:pt x="95" y="11"/>
                    </a:cubicBezTo>
                    <a:cubicBezTo>
                      <a:pt x="97" y="8"/>
                      <a:pt x="96" y="4"/>
                      <a:pt x="93" y="2"/>
                    </a:cubicBezTo>
                    <a:cubicBezTo>
                      <a:pt x="92" y="1"/>
                      <a:pt x="91" y="1"/>
                      <a:pt x="90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7" y="3"/>
                      <a:pt x="84" y="2"/>
                      <a:pt x="8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30"/>
              <p:cNvSpPr>
                <a:spLocks/>
              </p:cNvSpPr>
              <p:nvPr/>
            </p:nvSpPr>
            <p:spPr bwMode="auto">
              <a:xfrm>
                <a:off x="6682" y="2988"/>
                <a:ext cx="457" cy="252"/>
              </a:xfrm>
              <a:custGeom>
                <a:avLst/>
                <a:gdLst>
                  <a:gd name="T0" fmla="*/ 249 w 266"/>
                  <a:gd name="T1" fmla="*/ 125 h 147"/>
                  <a:gd name="T2" fmla="*/ 236 w 266"/>
                  <a:gd name="T3" fmla="*/ 111 h 147"/>
                  <a:gd name="T4" fmla="*/ 224 w 266"/>
                  <a:gd name="T5" fmla="*/ 98 h 147"/>
                  <a:gd name="T6" fmla="*/ 230 w 266"/>
                  <a:gd name="T7" fmla="*/ 90 h 147"/>
                  <a:gd name="T8" fmla="*/ 224 w 266"/>
                  <a:gd name="T9" fmla="*/ 79 h 147"/>
                  <a:gd name="T10" fmla="*/ 205 w 266"/>
                  <a:gd name="T11" fmla="*/ 64 h 147"/>
                  <a:gd name="T12" fmla="*/ 166 w 266"/>
                  <a:gd name="T13" fmla="*/ 41 h 147"/>
                  <a:gd name="T14" fmla="*/ 130 w 266"/>
                  <a:gd name="T15" fmla="*/ 28 h 147"/>
                  <a:gd name="T16" fmla="*/ 84 w 266"/>
                  <a:gd name="T17" fmla="*/ 23 h 147"/>
                  <a:gd name="T18" fmla="*/ 64 w 266"/>
                  <a:gd name="T19" fmla="*/ 40 h 147"/>
                  <a:gd name="T20" fmla="*/ 49 w 266"/>
                  <a:gd name="T21" fmla="*/ 31 h 147"/>
                  <a:gd name="T22" fmla="*/ 47 w 266"/>
                  <a:gd name="T23" fmla="*/ 19 h 147"/>
                  <a:gd name="T24" fmla="*/ 37 w 266"/>
                  <a:gd name="T25" fmla="*/ 5 h 147"/>
                  <a:gd name="T26" fmla="*/ 19 w 266"/>
                  <a:gd name="T27" fmla="*/ 2 h 147"/>
                  <a:gd name="T28" fmla="*/ 0 w 266"/>
                  <a:gd name="T29" fmla="*/ 13 h 147"/>
                  <a:gd name="T30" fmla="*/ 7 w 266"/>
                  <a:gd name="T31" fmla="*/ 18 h 147"/>
                  <a:gd name="T32" fmla="*/ 26 w 266"/>
                  <a:gd name="T33" fmla="*/ 29 h 147"/>
                  <a:gd name="T34" fmla="*/ 38 w 266"/>
                  <a:gd name="T35" fmla="*/ 30 h 147"/>
                  <a:gd name="T36" fmla="*/ 19 w 266"/>
                  <a:gd name="T37" fmla="*/ 35 h 147"/>
                  <a:gd name="T38" fmla="*/ 26 w 266"/>
                  <a:gd name="T39" fmla="*/ 52 h 147"/>
                  <a:gd name="T40" fmla="*/ 36 w 266"/>
                  <a:gd name="T41" fmla="*/ 49 h 147"/>
                  <a:gd name="T42" fmla="*/ 53 w 266"/>
                  <a:gd name="T43" fmla="*/ 55 h 147"/>
                  <a:gd name="T44" fmla="*/ 77 w 266"/>
                  <a:gd name="T45" fmla="*/ 64 h 147"/>
                  <a:gd name="T46" fmla="*/ 100 w 266"/>
                  <a:gd name="T47" fmla="*/ 82 h 147"/>
                  <a:gd name="T48" fmla="*/ 106 w 266"/>
                  <a:gd name="T49" fmla="*/ 95 h 147"/>
                  <a:gd name="T50" fmla="*/ 94 w 266"/>
                  <a:gd name="T51" fmla="*/ 108 h 147"/>
                  <a:gd name="T52" fmla="*/ 111 w 266"/>
                  <a:gd name="T53" fmla="*/ 112 h 147"/>
                  <a:gd name="T54" fmla="*/ 129 w 266"/>
                  <a:gd name="T55" fmla="*/ 121 h 147"/>
                  <a:gd name="T56" fmla="*/ 157 w 266"/>
                  <a:gd name="T57" fmla="*/ 128 h 147"/>
                  <a:gd name="T58" fmla="*/ 168 w 266"/>
                  <a:gd name="T59" fmla="*/ 119 h 147"/>
                  <a:gd name="T60" fmla="*/ 179 w 266"/>
                  <a:gd name="T61" fmla="*/ 106 h 147"/>
                  <a:gd name="T62" fmla="*/ 201 w 266"/>
                  <a:gd name="T63" fmla="*/ 110 h 147"/>
                  <a:gd name="T64" fmla="*/ 223 w 266"/>
                  <a:gd name="T65" fmla="*/ 135 h 147"/>
                  <a:gd name="T66" fmla="*/ 261 w 266"/>
                  <a:gd name="T67" fmla="*/ 147 h 147"/>
                  <a:gd name="T68" fmla="*/ 265 w 266"/>
                  <a:gd name="T69" fmla="*/ 146 h 147"/>
                  <a:gd name="T70" fmla="*/ 263 w 266"/>
                  <a:gd name="T71" fmla="*/ 138 h 147"/>
                  <a:gd name="T72" fmla="*/ 250 w 266"/>
                  <a:gd name="T73" fmla="*/ 12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6" h="147">
                    <a:moveTo>
                      <a:pt x="250" y="127"/>
                    </a:moveTo>
                    <a:cubicBezTo>
                      <a:pt x="250" y="126"/>
                      <a:pt x="250" y="126"/>
                      <a:pt x="249" y="125"/>
                    </a:cubicBezTo>
                    <a:cubicBezTo>
                      <a:pt x="247" y="123"/>
                      <a:pt x="244" y="122"/>
                      <a:pt x="242" y="119"/>
                    </a:cubicBezTo>
                    <a:cubicBezTo>
                      <a:pt x="239" y="117"/>
                      <a:pt x="238" y="114"/>
                      <a:pt x="236" y="111"/>
                    </a:cubicBezTo>
                    <a:cubicBezTo>
                      <a:pt x="234" y="109"/>
                      <a:pt x="232" y="108"/>
                      <a:pt x="230" y="106"/>
                    </a:cubicBezTo>
                    <a:cubicBezTo>
                      <a:pt x="228" y="103"/>
                      <a:pt x="226" y="101"/>
                      <a:pt x="224" y="98"/>
                    </a:cubicBezTo>
                    <a:cubicBezTo>
                      <a:pt x="223" y="96"/>
                      <a:pt x="223" y="94"/>
                      <a:pt x="225" y="92"/>
                    </a:cubicBezTo>
                    <a:cubicBezTo>
                      <a:pt x="227" y="91"/>
                      <a:pt x="228" y="91"/>
                      <a:pt x="230" y="90"/>
                    </a:cubicBezTo>
                    <a:cubicBezTo>
                      <a:pt x="232" y="88"/>
                      <a:pt x="231" y="83"/>
                      <a:pt x="229" y="81"/>
                    </a:cubicBezTo>
                    <a:cubicBezTo>
                      <a:pt x="227" y="80"/>
                      <a:pt x="226" y="79"/>
                      <a:pt x="224" y="79"/>
                    </a:cubicBezTo>
                    <a:cubicBezTo>
                      <a:pt x="221" y="77"/>
                      <a:pt x="217" y="76"/>
                      <a:pt x="214" y="75"/>
                    </a:cubicBezTo>
                    <a:cubicBezTo>
                      <a:pt x="208" y="73"/>
                      <a:pt x="205" y="70"/>
                      <a:pt x="205" y="64"/>
                    </a:cubicBezTo>
                    <a:cubicBezTo>
                      <a:pt x="204" y="63"/>
                      <a:pt x="202" y="61"/>
                      <a:pt x="201" y="59"/>
                    </a:cubicBezTo>
                    <a:cubicBezTo>
                      <a:pt x="191" y="51"/>
                      <a:pt x="179" y="45"/>
                      <a:pt x="166" y="41"/>
                    </a:cubicBezTo>
                    <a:cubicBezTo>
                      <a:pt x="160" y="40"/>
                      <a:pt x="154" y="38"/>
                      <a:pt x="149" y="35"/>
                    </a:cubicBezTo>
                    <a:cubicBezTo>
                      <a:pt x="143" y="33"/>
                      <a:pt x="137" y="30"/>
                      <a:pt x="130" y="28"/>
                    </a:cubicBezTo>
                    <a:cubicBezTo>
                      <a:pt x="121" y="26"/>
                      <a:pt x="112" y="23"/>
                      <a:pt x="104" y="19"/>
                    </a:cubicBezTo>
                    <a:cubicBezTo>
                      <a:pt x="96" y="16"/>
                      <a:pt x="89" y="14"/>
                      <a:pt x="84" y="23"/>
                    </a:cubicBezTo>
                    <a:cubicBezTo>
                      <a:pt x="84" y="24"/>
                      <a:pt x="84" y="24"/>
                      <a:pt x="83" y="24"/>
                    </a:cubicBezTo>
                    <a:cubicBezTo>
                      <a:pt x="75" y="28"/>
                      <a:pt x="69" y="33"/>
                      <a:pt x="64" y="40"/>
                    </a:cubicBezTo>
                    <a:cubicBezTo>
                      <a:pt x="63" y="41"/>
                      <a:pt x="60" y="42"/>
                      <a:pt x="58" y="40"/>
                    </a:cubicBezTo>
                    <a:cubicBezTo>
                      <a:pt x="55" y="37"/>
                      <a:pt x="52" y="34"/>
                      <a:pt x="49" y="31"/>
                    </a:cubicBezTo>
                    <a:cubicBezTo>
                      <a:pt x="47" y="30"/>
                      <a:pt x="47" y="27"/>
                      <a:pt x="47" y="25"/>
                    </a:cubicBezTo>
                    <a:cubicBezTo>
                      <a:pt x="47" y="23"/>
                      <a:pt x="47" y="21"/>
                      <a:pt x="47" y="19"/>
                    </a:cubicBezTo>
                    <a:cubicBezTo>
                      <a:pt x="48" y="15"/>
                      <a:pt x="46" y="11"/>
                      <a:pt x="45" y="8"/>
                    </a:cubicBezTo>
                    <a:cubicBezTo>
                      <a:pt x="43" y="5"/>
                      <a:pt x="40" y="5"/>
                      <a:pt x="37" y="5"/>
                    </a:cubicBezTo>
                    <a:cubicBezTo>
                      <a:pt x="34" y="4"/>
                      <a:pt x="31" y="2"/>
                      <a:pt x="28" y="1"/>
                    </a:cubicBezTo>
                    <a:cubicBezTo>
                      <a:pt x="25" y="0"/>
                      <a:pt x="22" y="0"/>
                      <a:pt x="19" y="2"/>
                    </a:cubicBezTo>
                    <a:cubicBezTo>
                      <a:pt x="13" y="5"/>
                      <a:pt x="7" y="8"/>
                      <a:pt x="1" y="10"/>
                    </a:cubicBezTo>
                    <a:cubicBezTo>
                      <a:pt x="0" y="10"/>
                      <a:pt x="0" y="12"/>
                      <a:pt x="0" y="13"/>
                    </a:cubicBezTo>
                    <a:cubicBezTo>
                      <a:pt x="0" y="13"/>
                      <a:pt x="0" y="15"/>
                      <a:pt x="1" y="15"/>
                    </a:cubicBezTo>
                    <a:cubicBezTo>
                      <a:pt x="3" y="16"/>
                      <a:pt x="5" y="17"/>
                      <a:pt x="7" y="18"/>
                    </a:cubicBezTo>
                    <a:cubicBezTo>
                      <a:pt x="10" y="19"/>
                      <a:pt x="12" y="20"/>
                      <a:pt x="14" y="22"/>
                    </a:cubicBezTo>
                    <a:cubicBezTo>
                      <a:pt x="16" y="27"/>
                      <a:pt x="20" y="29"/>
                      <a:pt x="26" y="29"/>
                    </a:cubicBezTo>
                    <a:cubicBezTo>
                      <a:pt x="29" y="29"/>
                      <a:pt x="32" y="29"/>
                      <a:pt x="36" y="29"/>
                    </a:cubicBezTo>
                    <a:cubicBezTo>
                      <a:pt x="36" y="29"/>
                      <a:pt x="37" y="30"/>
                      <a:pt x="38" y="30"/>
                    </a:cubicBezTo>
                    <a:cubicBezTo>
                      <a:pt x="37" y="30"/>
                      <a:pt x="37" y="31"/>
                      <a:pt x="37" y="31"/>
                    </a:cubicBezTo>
                    <a:cubicBezTo>
                      <a:pt x="31" y="31"/>
                      <a:pt x="25" y="35"/>
                      <a:pt x="19" y="35"/>
                    </a:cubicBezTo>
                    <a:cubicBezTo>
                      <a:pt x="18" y="35"/>
                      <a:pt x="17" y="36"/>
                      <a:pt x="18" y="37"/>
                    </a:cubicBezTo>
                    <a:cubicBezTo>
                      <a:pt x="22" y="42"/>
                      <a:pt x="25" y="46"/>
                      <a:pt x="26" y="52"/>
                    </a:cubicBezTo>
                    <a:cubicBezTo>
                      <a:pt x="27" y="54"/>
                      <a:pt x="31" y="55"/>
                      <a:pt x="33" y="53"/>
                    </a:cubicBezTo>
                    <a:cubicBezTo>
                      <a:pt x="34" y="52"/>
                      <a:pt x="35" y="51"/>
                      <a:pt x="36" y="49"/>
                    </a:cubicBezTo>
                    <a:cubicBezTo>
                      <a:pt x="37" y="48"/>
                      <a:pt x="38" y="47"/>
                      <a:pt x="40" y="48"/>
                    </a:cubicBezTo>
                    <a:cubicBezTo>
                      <a:pt x="44" y="50"/>
                      <a:pt x="49" y="52"/>
                      <a:pt x="53" y="55"/>
                    </a:cubicBezTo>
                    <a:cubicBezTo>
                      <a:pt x="56" y="57"/>
                      <a:pt x="58" y="59"/>
                      <a:pt x="62" y="60"/>
                    </a:cubicBezTo>
                    <a:cubicBezTo>
                      <a:pt x="67" y="61"/>
                      <a:pt x="72" y="63"/>
                      <a:pt x="77" y="64"/>
                    </a:cubicBezTo>
                    <a:cubicBezTo>
                      <a:pt x="81" y="65"/>
                      <a:pt x="84" y="66"/>
                      <a:pt x="87" y="68"/>
                    </a:cubicBezTo>
                    <a:cubicBezTo>
                      <a:pt x="93" y="71"/>
                      <a:pt x="98" y="74"/>
                      <a:pt x="100" y="82"/>
                    </a:cubicBezTo>
                    <a:cubicBezTo>
                      <a:pt x="100" y="84"/>
                      <a:pt x="102" y="86"/>
                      <a:pt x="103" y="89"/>
                    </a:cubicBezTo>
                    <a:cubicBezTo>
                      <a:pt x="104" y="91"/>
                      <a:pt x="105" y="93"/>
                      <a:pt x="106" y="95"/>
                    </a:cubicBezTo>
                    <a:cubicBezTo>
                      <a:pt x="107" y="97"/>
                      <a:pt x="106" y="99"/>
                      <a:pt x="105" y="99"/>
                    </a:cubicBezTo>
                    <a:cubicBezTo>
                      <a:pt x="99" y="100"/>
                      <a:pt x="96" y="104"/>
                      <a:pt x="94" y="108"/>
                    </a:cubicBezTo>
                    <a:cubicBezTo>
                      <a:pt x="92" y="111"/>
                      <a:pt x="94" y="114"/>
                      <a:pt x="97" y="114"/>
                    </a:cubicBezTo>
                    <a:cubicBezTo>
                      <a:pt x="102" y="115"/>
                      <a:pt x="107" y="113"/>
                      <a:pt x="111" y="112"/>
                    </a:cubicBezTo>
                    <a:cubicBezTo>
                      <a:pt x="117" y="111"/>
                      <a:pt x="122" y="112"/>
                      <a:pt x="126" y="117"/>
                    </a:cubicBezTo>
                    <a:cubicBezTo>
                      <a:pt x="127" y="118"/>
                      <a:pt x="128" y="120"/>
                      <a:pt x="129" y="121"/>
                    </a:cubicBezTo>
                    <a:cubicBezTo>
                      <a:pt x="131" y="124"/>
                      <a:pt x="134" y="125"/>
                      <a:pt x="138" y="125"/>
                    </a:cubicBezTo>
                    <a:cubicBezTo>
                      <a:pt x="144" y="126"/>
                      <a:pt x="151" y="126"/>
                      <a:pt x="157" y="128"/>
                    </a:cubicBezTo>
                    <a:cubicBezTo>
                      <a:pt x="160" y="129"/>
                      <a:pt x="163" y="128"/>
                      <a:pt x="165" y="127"/>
                    </a:cubicBezTo>
                    <a:cubicBezTo>
                      <a:pt x="169" y="125"/>
                      <a:pt x="169" y="123"/>
                      <a:pt x="168" y="119"/>
                    </a:cubicBezTo>
                    <a:cubicBezTo>
                      <a:pt x="168" y="118"/>
                      <a:pt x="168" y="116"/>
                      <a:pt x="168" y="116"/>
                    </a:cubicBezTo>
                    <a:cubicBezTo>
                      <a:pt x="172" y="112"/>
                      <a:pt x="175" y="109"/>
                      <a:pt x="179" y="106"/>
                    </a:cubicBezTo>
                    <a:cubicBezTo>
                      <a:pt x="183" y="104"/>
                      <a:pt x="187" y="104"/>
                      <a:pt x="191" y="105"/>
                    </a:cubicBezTo>
                    <a:cubicBezTo>
                      <a:pt x="194" y="107"/>
                      <a:pt x="197" y="109"/>
                      <a:pt x="201" y="110"/>
                    </a:cubicBezTo>
                    <a:cubicBezTo>
                      <a:pt x="204" y="112"/>
                      <a:pt x="206" y="114"/>
                      <a:pt x="208" y="117"/>
                    </a:cubicBezTo>
                    <a:cubicBezTo>
                      <a:pt x="213" y="123"/>
                      <a:pt x="218" y="129"/>
                      <a:pt x="223" y="135"/>
                    </a:cubicBezTo>
                    <a:cubicBezTo>
                      <a:pt x="226" y="139"/>
                      <a:pt x="230" y="141"/>
                      <a:pt x="236" y="141"/>
                    </a:cubicBezTo>
                    <a:cubicBezTo>
                      <a:pt x="245" y="141"/>
                      <a:pt x="253" y="143"/>
                      <a:pt x="261" y="147"/>
                    </a:cubicBezTo>
                    <a:cubicBezTo>
                      <a:pt x="261" y="147"/>
                      <a:pt x="262" y="147"/>
                      <a:pt x="263" y="147"/>
                    </a:cubicBezTo>
                    <a:cubicBezTo>
                      <a:pt x="264" y="147"/>
                      <a:pt x="265" y="147"/>
                      <a:pt x="265" y="146"/>
                    </a:cubicBezTo>
                    <a:cubicBezTo>
                      <a:pt x="266" y="145"/>
                      <a:pt x="266" y="144"/>
                      <a:pt x="266" y="143"/>
                    </a:cubicBezTo>
                    <a:cubicBezTo>
                      <a:pt x="266" y="141"/>
                      <a:pt x="265" y="139"/>
                      <a:pt x="263" y="138"/>
                    </a:cubicBezTo>
                    <a:cubicBezTo>
                      <a:pt x="258" y="137"/>
                      <a:pt x="259" y="134"/>
                      <a:pt x="260" y="131"/>
                    </a:cubicBezTo>
                    <a:cubicBezTo>
                      <a:pt x="256" y="131"/>
                      <a:pt x="252" y="131"/>
                      <a:pt x="250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31"/>
              <p:cNvSpPr>
                <a:spLocks/>
              </p:cNvSpPr>
              <p:nvPr/>
            </p:nvSpPr>
            <p:spPr bwMode="auto">
              <a:xfrm>
                <a:off x="6166" y="2811"/>
                <a:ext cx="238" cy="271"/>
              </a:xfrm>
              <a:custGeom>
                <a:avLst/>
                <a:gdLst>
                  <a:gd name="T0" fmla="*/ 2 w 139"/>
                  <a:gd name="T1" fmla="*/ 94 h 158"/>
                  <a:gd name="T2" fmla="*/ 7 w 139"/>
                  <a:gd name="T3" fmla="*/ 112 h 158"/>
                  <a:gd name="T4" fmla="*/ 13 w 139"/>
                  <a:gd name="T5" fmla="*/ 120 h 158"/>
                  <a:gd name="T6" fmla="*/ 15 w 139"/>
                  <a:gd name="T7" fmla="*/ 122 h 158"/>
                  <a:gd name="T8" fmla="*/ 18 w 139"/>
                  <a:gd name="T9" fmla="*/ 135 h 158"/>
                  <a:gd name="T10" fmla="*/ 26 w 139"/>
                  <a:gd name="T11" fmla="*/ 142 h 158"/>
                  <a:gd name="T12" fmla="*/ 34 w 139"/>
                  <a:gd name="T13" fmla="*/ 143 h 158"/>
                  <a:gd name="T14" fmla="*/ 40 w 139"/>
                  <a:gd name="T15" fmla="*/ 147 h 158"/>
                  <a:gd name="T16" fmla="*/ 47 w 139"/>
                  <a:gd name="T17" fmla="*/ 149 h 158"/>
                  <a:gd name="T18" fmla="*/ 56 w 139"/>
                  <a:gd name="T19" fmla="*/ 146 h 158"/>
                  <a:gd name="T20" fmla="*/ 60 w 139"/>
                  <a:gd name="T21" fmla="*/ 146 h 158"/>
                  <a:gd name="T22" fmla="*/ 73 w 139"/>
                  <a:gd name="T23" fmla="*/ 151 h 158"/>
                  <a:gd name="T24" fmla="*/ 76 w 139"/>
                  <a:gd name="T25" fmla="*/ 155 h 158"/>
                  <a:gd name="T26" fmla="*/ 82 w 139"/>
                  <a:gd name="T27" fmla="*/ 157 h 158"/>
                  <a:gd name="T28" fmla="*/ 91 w 139"/>
                  <a:gd name="T29" fmla="*/ 154 h 158"/>
                  <a:gd name="T30" fmla="*/ 96 w 139"/>
                  <a:gd name="T31" fmla="*/ 155 h 158"/>
                  <a:gd name="T32" fmla="*/ 101 w 139"/>
                  <a:gd name="T33" fmla="*/ 152 h 158"/>
                  <a:gd name="T34" fmla="*/ 101 w 139"/>
                  <a:gd name="T35" fmla="*/ 150 h 158"/>
                  <a:gd name="T36" fmla="*/ 101 w 139"/>
                  <a:gd name="T37" fmla="*/ 140 h 158"/>
                  <a:gd name="T38" fmla="*/ 103 w 139"/>
                  <a:gd name="T39" fmla="*/ 132 h 158"/>
                  <a:gd name="T40" fmla="*/ 107 w 139"/>
                  <a:gd name="T41" fmla="*/ 120 h 158"/>
                  <a:gd name="T42" fmla="*/ 116 w 139"/>
                  <a:gd name="T43" fmla="*/ 102 h 158"/>
                  <a:gd name="T44" fmla="*/ 120 w 139"/>
                  <a:gd name="T45" fmla="*/ 93 h 158"/>
                  <a:gd name="T46" fmla="*/ 125 w 139"/>
                  <a:gd name="T47" fmla="*/ 89 h 158"/>
                  <a:gd name="T48" fmla="*/ 130 w 139"/>
                  <a:gd name="T49" fmla="*/ 89 h 158"/>
                  <a:gd name="T50" fmla="*/ 133 w 139"/>
                  <a:gd name="T51" fmla="*/ 88 h 158"/>
                  <a:gd name="T52" fmla="*/ 134 w 139"/>
                  <a:gd name="T53" fmla="*/ 84 h 158"/>
                  <a:gd name="T54" fmla="*/ 125 w 139"/>
                  <a:gd name="T55" fmla="*/ 75 h 158"/>
                  <a:gd name="T56" fmla="*/ 123 w 139"/>
                  <a:gd name="T57" fmla="*/ 69 h 158"/>
                  <a:gd name="T58" fmla="*/ 123 w 139"/>
                  <a:gd name="T59" fmla="*/ 62 h 158"/>
                  <a:gd name="T60" fmla="*/ 121 w 139"/>
                  <a:gd name="T61" fmla="*/ 44 h 158"/>
                  <a:gd name="T62" fmla="*/ 126 w 139"/>
                  <a:gd name="T63" fmla="*/ 39 h 158"/>
                  <a:gd name="T64" fmla="*/ 129 w 139"/>
                  <a:gd name="T65" fmla="*/ 34 h 158"/>
                  <a:gd name="T66" fmla="*/ 133 w 139"/>
                  <a:gd name="T67" fmla="*/ 30 h 158"/>
                  <a:gd name="T68" fmla="*/ 139 w 139"/>
                  <a:gd name="T69" fmla="*/ 27 h 158"/>
                  <a:gd name="T70" fmla="*/ 139 w 139"/>
                  <a:gd name="T71" fmla="*/ 25 h 158"/>
                  <a:gd name="T72" fmla="*/ 139 w 139"/>
                  <a:gd name="T73" fmla="*/ 24 h 158"/>
                  <a:gd name="T74" fmla="*/ 127 w 139"/>
                  <a:gd name="T75" fmla="*/ 17 h 158"/>
                  <a:gd name="T76" fmla="*/ 119 w 139"/>
                  <a:gd name="T77" fmla="*/ 8 h 158"/>
                  <a:gd name="T78" fmla="*/ 112 w 139"/>
                  <a:gd name="T79" fmla="*/ 1 h 158"/>
                  <a:gd name="T80" fmla="*/ 108 w 139"/>
                  <a:gd name="T81" fmla="*/ 1 h 158"/>
                  <a:gd name="T82" fmla="*/ 101 w 139"/>
                  <a:gd name="T83" fmla="*/ 6 h 158"/>
                  <a:gd name="T84" fmla="*/ 96 w 139"/>
                  <a:gd name="T85" fmla="*/ 14 h 158"/>
                  <a:gd name="T86" fmla="*/ 92 w 139"/>
                  <a:gd name="T87" fmla="*/ 20 h 158"/>
                  <a:gd name="T88" fmla="*/ 80 w 139"/>
                  <a:gd name="T89" fmla="*/ 28 h 158"/>
                  <a:gd name="T90" fmla="*/ 66 w 139"/>
                  <a:gd name="T91" fmla="*/ 40 h 158"/>
                  <a:gd name="T92" fmla="*/ 60 w 139"/>
                  <a:gd name="T93" fmla="*/ 48 h 158"/>
                  <a:gd name="T94" fmla="*/ 46 w 139"/>
                  <a:gd name="T95" fmla="*/ 58 h 158"/>
                  <a:gd name="T96" fmla="*/ 34 w 139"/>
                  <a:gd name="T97" fmla="*/ 69 h 158"/>
                  <a:gd name="T98" fmla="*/ 31 w 139"/>
                  <a:gd name="T99" fmla="*/ 75 h 158"/>
                  <a:gd name="T100" fmla="*/ 26 w 139"/>
                  <a:gd name="T101" fmla="*/ 77 h 158"/>
                  <a:gd name="T102" fmla="*/ 15 w 139"/>
                  <a:gd name="T103" fmla="*/ 73 h 158"/>
                  <a:gd name="T104" fmla="*/ 6 w 139"/>
                  <a:gd name="T105" fmla="*/ 76 h 158"/>
                  <a:gd name="T106" fmla="*/ 4 w 139"/>
                  <a:gd name="T107" fmla="*/ 80 h 158"/>
                  <a:gd name="T108" fmla="*/ 2 w 139"/>
                  <a:gd name="T109" fmla="*/ 9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58">
                    <a:moveTo>
                      <a:pt x="2" y="94"/>
                    </a:moveTo>
                    <a:cubicBezTo>
                      <a:pt x="4" y="100"/>
                      <a:pt x="5" y="106"/>
                      <a:pt x="7" y="112"/>
                    </a:cubicBezTo>
                    <a:cubicBezTo>
                      <a:pt x="7" y="115"/>
                      <a:pt x="9" y="119"/>
                      <a:pt x="13" y="120"/>
                    </a:cubicBezTo>
                    <a:cubicBezTo>
                      <a:pt x="14" y="120"/>
                      <a:pt x="15" y="122"/>
                      <a:pt x="15" y="122"/>
                    </a:cubicBezTo>
                    <a:cubicBezTo>
                      <a:pt x="15" y="127"/>
                      <a:pt x="17" y="131"/>
                      <a:pt x="18" y="135"/>
                    </a:cubicBezTo>
                    <a:cubicBezTo>
                      <a:pt x="18" y="140"/>
                      <a:pt x="21" y="142"/>
                      <a:pt x="26" y="142"/>
                    </a:cubicBezTo>
                    <a:cubicBezTo>
                      <a:pt x="28" y="143"/>
                      <a:pt x="31" y="143"/>
                      <a:pt x="34" y="143"/>
                    </a:cubicBezTo>
                    <a:cubicBezTo>
                      <a:pt x="37" y="143"/>
                      <a:pt x="39" y="144"/>
                      <a:pt x="40" y="147"/>
                    </a:cubicBezTo>
                    <a:cubicBezTo>
                      <a:pt x="42" y="150"/>
                      <a:pt x="44" y="150"/>
                      <a:pt x="47" y="149"/>
                    </a:cubicBezTo>
                    <a:cubicBezTo>
                      <a:pt x="50" y="148"/>
                      <a:pt x="53" y="147"/>
                      <a:pt x="56" y="146"/>
                    </a:cubicBezTo>
                    <a:cubicBezTo>
                      <a:pt x="58" y="146"/>
                      <a:pt x="59" y="146"/>
                      <a:pt x="60" y="146"/>
                    </a:cubicBezTo>
                    <a:cubicBezTo>
                      <a:pt x="64" y="147"/>
                      <a:pt x="69" y="149"/>
                      <a:pt x="73" y="151"/>
                    </a:cubicBezTo>
                    <a:cubicBezTo>
                      <a:pt x="75" y="152"/>
                      <a:pt x="75" y="154"/>
                      <a:pt x="76" y="155"/>
                    </a:cubicBezTo>
                    <a:cubicBezTo>
                      <a:pt x="78" y="157"/>
                      <a:pt x="79" y="158"/>
                      <a:pt x="82" y="157"/>
                    </a:cubicBezTo>
                    <a:cubicBezTo>
                      <a:pt x="85" y="156"/>
                      <a:pt x="88" y="155"/>
                      <a:pt x="91" y="154"/>
                    </a:cubicBezTo>
                    <a:cubicBezTo>
                      <a:pt x="93" y="154"/>
                      <a:pt x="94" y="155"/>
                      <a:pt x="96" y="155"/>
                    </a:cubicBezTo>
                    <a:cubicBezTo>
                      <a:pt x="98" y="156"/>
                      <a:pt x="101" y="154"/>
                      <a:pt x="101" y="152"/>
                    </a:cubicBezTo>
                    <a:cubicBezTo>
                      <a:pt x="101" y="151"/>
                      <a:pt x="101" y="151"/>
                      <a:pt x="101" y="150"/>
                    </a:cubicBezTo>
                    <a:cubicBezTo>
                      <a:pt x="99" y="147"/>
                      <a:pt x="99" y="143"/>
                      <a:pt x="101" y="140"/>
                    </a:cubicBezTo>
                    <a:cubicBezTo>
                      <a:pt x="103" y="137"/>
                      <a:pt x="103" y="134"/>
                      <a:pt x="103" y="132"/>
                    </a:cubicBezTo>
                    <a:cubicBezTo>
                      <a:pt x="102" y="127"/>
                      <a:pt x="104" y="123"/>
                      <a:pt x="107" y="120"/>
                    </a:cubicBezTo>
                    <a:cubicBezTo>
                      <a:pt x="112" y="115"/>
                      <a:pt x="114" y="108"/>
                      <a:pt x="116" y="102"/>
                    </a:cubicBezTo>
                    <a:cubicBezTo>
                      <a:pt x="118" y="99"/>
                      <a:pt x="119" y="96"/>
                      <a:pt x="120" y="93"/>
                    </a:cubicBezTo>
                    <a:cubicBezTo>
                      <a:pt x="121" y="91"/>
                      <a:pt x="123" y="90"/>
                      <a:pt x="125" y="89"/>
                    </a:cubicBezTo>
                    <a:cubicBezTo>
                      <a:pt x="126" y="89"/>
                      <a:pt x="128" y="89"/>
                      <a:pt x="130" y="89"/>
                    </a:cubicBezTo>
                    <a:cubicBezTo>
                      <a:pt x="131" y="89"/>
                      <a:pt x="132" y="88"/>
                      <a:pt x="133" y="88"/>
                    </a:cubicBezTo>
                    <a:cubicBezTo>
                      <a:pt x="134" y="87"/>
                      <a:pt x="135" y="85"/>
                      <a:pt x="134" y="84"/>
                    </a:cubicBezTo>
                    <a:cubicBezTo>
                      <a:pt x="132" y="80"/>
                      <a:pt x="127" y="78"/>
                      <a:pt x="125" y="75"/>
                    </a:cubicBezTo>
                    <a:cubicBezTo>
                      <a:pt x="123" y="73"/>
                      <a:pt x="122" y="71"/>
                      <a:pt x="123" y="69"/>
                    </a:cubicBezTo>
                    <a:cubicBezTo>
                      <a:pt x="124" y="66"/>
                      <a:pt x="124" y="64"/>
                      <a:pt x="123" y="62"/>
                    </a:cubicBezTo>
                    <a:cubicBezTo>
                      <a:pt x="117" y="57"/>
                      <a:pt x="118" y="51"/>
                      <a:pt x="121" y="44"/>
                    </a:cubicBezTo>
                    <a:cubicBezTo>
                      <a:pt x="122" y="42"/>
                      <a:pt x="124" y="40"/>
                      <a:pt x="126" y="39"/>
                    </a:cubicBezTo>
                    <a:cubicBezTo>
                      <a:pt x="128" y="38"/>
                      <a:pt x="129" y="36"/>
                      <a:pt x="129" y="34"/>
                    </a:cubicBezTo>
                    <a:cubicBezTo>
                      <a:pt x="129" y="32"/>
                      <a:pt x="131" y="30"/>
                      <a:pt x="133" y="30"/>
                    </a:cubicBezTo>
                    <a:cubicBezTo>
                      <a:pt x="135" y="29"/>
                      <a:pt x="137" y="29"/>
                      <a:pt x="139" y="27"/>
                    </a:cubicBezTo>
                    <a:cubicBezTo>
                      <a:pt x="139" y="26"/>
                      <a:pt x="139" y="26"/>
                      <a:pt x="139" y="25"/>
                    </a:cubicBezTo>
                    <a:cubicBezTo>
                      <a:pt x="139" y="25"/>
                      <a:pt x="139" y="24"/>
                      <a:pt x="139" y="24"/>
                    </a:cubicBezTo>
                    <a:cubicBezTo>
                      <a:pt x="135" y="21"/>
                      <a:pt x="131" y="19"/>
                      <a:pt x="127" y="17"/>
                    </a:cubicBezTo>
                    <a:cubicBezTo>
                      <a:pt x="124" y="15"/>
                      <a:pt x="119" y="14"/>
                      <a:pt x="119" y="8"/>
                    </a:cubicBezTo>
                    <a:cubicBezTo>
                      <a:pt x="117" y="6"/>
                      <a:pt x="115" y="3"/>
                      <a:pt x="112" y="1"/>
                    </a:cubicBezTo>
                    <a:cubicBezTo>
                      <a:pt x="111" y="0"/>
                      <a:pt x="109" y="1"/>
                      <a:pt x="108" y="1"/>
                    </a:cubicBezTo>
                    <a:cubicBezTo>
                      <a:pt x="105" y="2"/>
                      <a:pt x="102" y="3"/>
                      <a:pt x="101" y="6"/>
                    </a:cubicBezTo>
                    <a:cubicBezTo>
                      <a:pt x="99" y="8"/>
                      <a:pt x="98" y="11"/>
                      <a:pt x="96" y="14"/>
                    </a:cubicBezTo>
                    <a:cubicBezTo>
                      <a:pt x="95" y="16"/>
                      <a:pt x="94" y="18"/>
                      <a:pt x="92" y="20"/>
                    </a:cubicBezTo>
                    <a:cubicBezTo>
                      <a:pt x="89" y="22"/>
                      <a:pt x="85" y="26"/>
                      <a:pt x="80" y="28"/>
                    </a:cubicBezTo>
                    <a:cubicBezTo>
                      <a:pt x="74" y="30"/>
                      <a:pt x="69" y="34"/>
                      <a:pt x="66" y="40"/>
                    </a:cubicBezTo>
                    <a:cubicBezTo>
                      <a:pt x="64" y="43"/>
                      <a:pt x="62" y="46"/>
                      <a:pt x="60" y="48"/>
                    </a:cubicBezTo>
                    <a:cubicBezTo>
                      <a:pt x="57" y="54"/>
                      <a:pt x="52" y="57"/>
                      <a:pt x="46" y="58"/>
                    </a:cubicBezTo>
                    <a:cubicBezTo>
                      <a:pt x="39" y="59"/>
                      <a:pt x="36" y="63"/>
                      <a:pt x="34" y="69"/>
                    </a:cubicBezTo>
                    <a:cubicBezTo>
                      <a:pt x="33" y="71"/>
                      <a:pt x="32" y="73"/>
                      <a:pt x="31" y="75"/>
                    </a:cubicBezTo>
                    <a:cubicBezTo>
                      <a:pt x="31" y="77"/>
                      <a:pt x="28" y="78"/>
                      <a:pt x="26" y="77"/>
                    </a:cubicBezTo>
                    <a:cubicBezTo>
                      <a:pt x="22" y="76"/>
                      <a:pt x="19" y="75"/>
                      <a:pt x="15" y="73"/>
                    </a:cubicBezTo>
                    <a:cubicBezTo>
                      <a:pt x="11" y="72"/>
                      <a:pt x="9" y="73"/>
                      <a:pt x="6" y="76"/>
                    </a:cubicBezTo>
                    <a:cubicBezTo>
                      <a:pt x="5" y="77"/>
                      <a:pt x="4" y="78"/>
                      <a:pt x="4" y="80"/>
                    </a:cubicBezTo>
                    <a:cubicBezTo>
                      <a:pt x="2" y="85"/>
                      <a:pt x="0" y="90"/>
                      <a:pt x="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32"/>
              <p:cNvSpPr>
                <a:spLocks/>
              </p:cNvSpPr>
              <p:nvPr/>
            </p:nvSpPr>
            <p:spPr bwMode="auto">
              <a:xfrm>
                <a:off x="4593" y="3262"/>
                <a:ext cx="184" cy="330"/>
              </a:xfrm>
              <a:custGeom>
                <a:avLst/>
                <a:gdLst>
                  <a:gd name="T0" fmla="*/ 94 w 107"/>
                  <a:gd name="T1" fmla="*/ 1 h 192"/>
                  <a:gd name="T2" fmla="*/ 92 w 107"/>
                  <a:gd name="T3" fmla="*/ 1 h 192"/>
                  <a:gd name="T4" fmla="*/ 87 w 107"/>
                  <a:gd name="T5" fmla="*/ 10 h 192"/>
                  <a:gd name="T6" fmla="*/ 82 w 107"/>
                  <a:gd name="T7" fmla="*/ 17 h 192"/>
                  <a:gd name="T8" fmla="*/ 81 w 107"/>
                  <a:gd name="T9" fmla="*/ 20 h 192"/>
                  <a:gd name="T10" fmla="*/ 74 w 107"/>
                  <a:gd name="T11" fmla="*/ 28 h 192"/>
                  <a:gd name="T12" fmla="*/ 65 w 107"/>
                  <a:gd name="T13" fmla="*/ 39 h 192"/>
                  <a:gd name="T14" fmla="*/ 53 w 107"/>
                  <a:gd name="T15" fmla="*/ 48 h 192"/>
                  <a:gd name="T16" fmla="*/ 39 w 107"/>
                  <a:gd name="T17" fmla="*/ 52 h 192"/>
                  <a:gd name="T18" fmla="*/ 38 w 107"/>
                  <a:gd name="T19" fmla="*/ 53 h 192"/>
                  <a:gd name="T20" fmla="*/ 24 w 107"/>
                  <a:gd name="T21" fmla="*/ 58 h 192"/>
                  <a:gd name="T22" fmla="*/ 19 w 107"/>
                  <a:gd name="T23" fmla="*/ 69 h 192"/>
                  <a:gd name="T24" fmla="*/ 17 w 107"/>
                  <a:gd name="T25" fmla="*/ 89 h 192"/>
                  <a:gd name="T26" fmla="*/ 20 w 107"/>
                  <a:gd name="T27" fmla="*/ 95 h 192"/>
                  <a:gd name="T28" fmla="*/ 18 w 107"/>
                  <a:gd name="T29" fmla="*/ 113 h 192"/>
                  <a:gd name="T30" fmla="*/ 7 w 107"/>
                  <a:gd name="T31" fmla="*/ 129 h 192"/>
                  <a:gd name="T32" fmla="*/ 4 w 107"/>
                  <a:gd name="T33" fmla="*/ 151 h 192"/>
                  <a:gd name="T34" fmla="*/ 5 w 107"/>
                  <a:gd name="T35" fmla="*/ 162 h 192"/>
                  <a:gd name="T36" fmla="*/ 6 w 107"/>
                  <a:gd name="T37" fmla="*/ 172 h 192"/>
                  <a:gd name="T38" fmla="*/ 8 w 107"/>
                  <a:gd name="T39" fmla="*/ 178 h 192"/>
                  <a:gd name="T40" fmla="*/ 25 w 107"/>
                  <a:gd name="T41" fmla="*/ 191 h 192"/>
                  <a:gd name="T42" fmla="*/ 36 w 107"/>
                  <a:gd name="T43" fmla="*/ 188 h 192"/>
                  <a:gd name="T44" fmla="*/ 44 w 107"/>
                  <a:gd name="T45" fmla="*/ 186 h 192"/>
                  <a:gd name="T46" fmla="*/ 56 w 107"/>
                  <a:gd name="T47" fmla="*/ 177 h 192"/>
                  <a:gd name="T48" fmla="*/ 62 w 107"/>
                  <a:gd name="T49" fmla="*/ 165 h 192"/>
                  <a:gd name="T50" fmla="*/ 73 w 107"/>
                  <a:gd name="T51" fmla="*/ 136 h 192"/>
                  <a:gd name="T52" fmla="*/ 89 w 107"/>
                  <a:gd name="T53" fmla="*/ 93 h 192"/>
                  <a:gd name="T54" fmla="*/ 93 w 107"/>
                  <a:gd name="T55" fmla="*/ 80 h 192"/>
                  <a:gd name="T56" fmla="*/ 97 w 107"/>
                  <a:gd name="T57" fmla="*/ 64 h 192"/>
                  <a:gd name="T58" fmla="*/ 104 w 107"/>
                  <a:gd name="T59" fmla="*/ 52 h 192"/>
                  <a:gd name="T60" fmla="*/ 106 w 107"/>
                  <a:gd name="T61" fmla="*/ 44 h 192"/>
                  <a:gd name="T62" fmla="*/ 105 w 107"/>
                  <a:gd name="T63" fmla="*/ 30 h 192"/>
                  <a:gd name="T64" fmla="*/ 94 w 107"/>
                  <a:gd name="T65" fmla="*/ 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92">
                    <a:moveTo>
                      <a:pt x="94" y="1"/>
                    </a:moveTo>
                    <a:cubicBezTo>
                      <a:pt x="94" y="0"/>
                      <a:pt x="93" y="0"/>
                      <a:pt x="92" y="1"/>
                    </a:cubicBezTo>
                    <a:cubicBezTo>
                      <a:pt x="89" y="3"/>
                      <a:pt x="88" y="6"/>
                      <a:pt x="87" y="10"/>
                    </a:cubicBezTo>
                    <a:cubicBezTo>
                      <a:pt x="87" y="13"/>
                      <a:pt x="85" y="16"/>
                      <a:pt x="82" y="17"/>
                    </a:cubicBezTo>
                    <a:cubicBezTo>
                      <a:pt x="82" y="18"/>
                      <a:pt x="82" y="19"/>
                      <a:pt x="81" y="20"/>
                    </a:cubicBezTo>
                    <a:cubicBezTo>
                      <a:pt x="78" y="22"/>
                      <a:pt x="74" y="23"/>
                      <a:pt x="74" y="28"/>
                    </a:cubicBezTo>
                    <a:cubicBezTo>
                      <a:pt x="73" y="33"/>
                      <a:pt x="70" y="36"/>
                      <a:pt x="65" y="39"/>
                    </a:cubicBezTo>
                    <a:cubicBezTo>
                      <a:pt x="61" y="41"/>
                      <a:pt x="58" y="46"/>
                      <a:pt x="53" y="48"/>
                    </a:cubicBezTo>
                    <a:cubicBezTo>
                      <a:pt x="49" y="50"/>
                      <a:pt x="44" y="51"/>
                      <a:pt x="39" y="52"/>
                    </a:cubicBezTo>
                    <a:cubicBezTo>
                      <a:pt x="39" y="52"/>
                      <a:pt x="38" y="53"/>
                      <a:pt x="38" y="53"/>
                    </a:cubicBezTo>
                    <a:cubicBezTo>
                      <a:pt x="33" y="55"/>
                      <a:pt x="29" y="57"/>
                      <a:pt x="24" y="58"/>
                    </a:cubicBezTo>
                    <a:cubicBezTo>
                      <a:pt x="22" y="62"/>
                      <a:pt x="21" y="65"/>
                      <a:pt x="19" y="69"/>
                    </a:cubicBezTo>
                    <a:cubicBezTo>
                      <a:pt x="15" y="75"/>
                      <a:pt x="15" y="82"/>
                      <a:pt x="17" y="89"/>
                    </a:cubicBezTo>
                    <a:cubicBezTo>
                      <a:pt x="18" y="91"/>
                      <a:pt x="19" y="93"/>
                      <a:pt x="20" y="95"/>
                    </a:cubicBezTo>
                    <a:cubicBezTo>
                      <a:pt x="22" y="102"/>
                      <a:pt x="22" y="107"/>
                      <a:pt x="18" y="113"/>
                    </a:cubicBezTo>
                    <a:cubicBezTo>
                      <a:pt x="14" y="118"/>
                      <a:pt x="11" y="124"/>
                      <a:pt x="7" y="129"/>
                    </a:cubicBezTo>
                    <a:cubicBezTo>
                      <a:pt x="2" y="136"/>
                      <a:pt x="0" y="143"/>
                      <a:pt x="4" y="151"/>
                    </a:cubicBezTo>
                    <a:cubicBezTo>
                      <a:pt x="5" y="155"/>
                      <a:pt x="5" y="158"/>
                      <a:pt x="5" y="162"/>
                    </a:cubicBezTo>
                    <a:cubicBezTo>
                      <a:pt x="5" y="166"/>
                      <a:pt x="5" y="169"/>
                      <a:pt x="6" y="172"/>
                    </a:cubicBezTo>
                    <a:cubicBezTo>
                      <a:pt x="6" y="174"/>
                      <a:pt x="7" y="177"/>
                      <a:pt x="8" y="178"/>
                    </a:cubicBezTo>
                    <a:cubicBezTo>
                      <a:pt x="12" y="185"/>
                      <a:pt x="18" y="188"/>
                      <a:pt x="25" y="191"/>
                    </a:cubicBezTo>
                    <a:cubicBezTo>
                      <a:pt x="29" y="192"/>
                      <a:pt x="32" y="189"/>
                      <a:pt x="36" y="188"/>
                    </a:cubicBezTo>
                    <a:cubicBezTo>
                      <a:pt x="38" y="187"/>
                      <a:pt x="41" y="186"/>
                      <a:pt x="44" y="186"/>
                    </a:cubicBezTo>
                    <a:cubicBezTo>
                      <a:pt x="50" y="186"/>
                      <a:pt x="54" y="183"/>
                      <a:pt x="56" y="177"/>
                    </a:cubicBezTo>
                    <a:cubicBezTo>
                      <a:pt x="58" y="173"/>
                      <a:pt x="60" y="169"/>
                      <a:pt x="62" y="165"/>
                    </a:cubicBezTo>
                    <a:cubicBezTo>
                      <a:pt x="65" y="155"/>
                      <a:pt x="68" y="145"/>
                      <a:pt x="73" y="136"/>
                    </a:cubicBezTo>
                    <a:cubicBezTo>
                      <a:pt x="79" y="122"/>
                      <a:pt x="83" y="107"/>
                      <a:pt x="89" y="93"/>
                    </a:cubicBezTo>
                    <a:cubicBezTo>
                      <a:pt x="91" y="89"/>
                      <a:pt x="92" y="84"/>
                      <a:pt x="93" y="80"/>
                    </a:cubicBezTo>
                    <a:cubicBezTo>
                      <a:pt x="94" y="75"/>
                      <a:pt x="95" y="69"/>
                      <a:pt x="97" y="64"/>
                    </a:cubicBezTo>
                    <a:cubicBezTo>
                      <a:pt x="99" y="60"/>
                      <a:pt x="98" y="54"/>
                      <a:pt x="104" y="52"/>
                    </a:cubicBezTo>
                    <a:cubicBezTo>
                      <a:pt x="106" y="50"/>
                      <a:pt x="107" y="47"/>
                      <a:pt x="106" y="44"/>
                    </a:cubicBezTo>
                    <a:cubicBezTo>
                      <a:pt x="106" y="39"/>
                      <a:pt x="105" y="35"/>
                      <a:pt x="105" y="30"/>
                    </a:cubicBezTo>
                    <a:cubicBezTo>
                      <a:pt x="105" y="19"/>
                      <a:pt x="101" y="9"/>
                      <a:pt x="9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33"/>
              <p:cNvSpPr>
                <a:spLocks/>
              </p:cNvSpPr>
              <p:nvPr/>
            </p:nvSpPr>
            <p:spPr bwMode="auto">
              <a:xfrm>
                <a:off x="4506" y="483"/>
                <a:ext cx="211" cy="394"/>
              </a:xfrm>
              <a:custGeom>
                <a:avLst/>
                <a:gdLst>
                  <a:gd name="T0" fmla="*/ 11 w 123"/>
                  <a:gd name="T1" fmla="*/ 147 h 230"/>
                  <a:gd name="T2" fmla="*/ 5 w 123"/>
                  <a:gd name="T3" fmla="*/ 164 h 230"/>
                  <a:gd name="T4" fmla="*/ 6 w 123"/>
                  <a:gd name="T5" fmla="*/ 171 h 230"/>
                  <a:gd name="T6" fmla="*/ 9 w 123"/>
                  <a:gd name="T7" fmla="*/ 175 h 230"/>
                  <a:gd name="T8" fmla="*/ 6 w 123"/>
                  <a:gd name="T9" fmla="*/ 185 h 230"/>
                  <a:gd name="T10" fmla="*/ 1 w 123"/>
                  <a:gd name="T11" fmla="*/ 190 h 230"/>
                  <a:gd name="T12" fmla="*/ 1 w 123"/>
                  <a:gd name="T13" fmla="*/ 200 h 230"/>
                  <a:gd name="T14" fmla="*/ 8 w 123"/>
                  <a:gd name="T15" fmla="*/ 207 h 230"/>
                  <a:gd name="T16" fmla="*/ 12 w 123"/>
                  <a:gd name="T17" fmla="*/ 209 h 230"/>
                  <a:gd name="T18" fmla="*/ 19 w 123"/>
                  <a:gd name="T19" fmla="*/ 207 h 230"/>
                  <a:gd name="T20" fmla="*/ 27 w 123"/>
                  <a:gd name="T21" fmla="*/ 211 h 230"/>
                  <a:gd name="T22" fmla="*/ 30 w 123"/>
                  <a:gd name="T23" fmla="*/ 217 h 230"/>
                  <a:gd name="T24" fmla="*/ 38 w 123"/>
                  <a:gd name="T25" fmla="*/ 225 h 230"/>
                  <a:gd name="T26" fmla="*/ 46 w 123"/>
                  <a:gd name="T27" fmla="*/ 228 h 230"/>
                  <a:gd name="T28" fmla="*/ 54 w 123"/>
                  <a:gd name="T29" fmla="*/ 229 h 230"/>
                  <a:gd name="T30" fmla="*/ 61 w 123"/>
                  <a:gd name="T31" fmla="*/ 229 h 230"/>
                  <a:gd name="T32" fmla="*/ 61 w 123"/>
                  <a:gd name="T33" fmla="*/ 230 h 230"/>
                  <a:gd name="T34" fmla="*/ 71 w 123"/>
                  <a:gd name="T35" fmla="*/ 230 h 230"/>
                  <a:gd name="T36" fmla="*/ 73 w 123"/>
                  <a:gd name="T37" fmla="*/ 228 h 230"/>
                  <a:gd name="T38" fmla="*/ 74 w 123"/>
                  <a:gd name="T39" fmla="*/ 223 h 230"/>
                  <a:gd name="T40" fmla="*/ 72 w 123"/>
                  <a:gd name="T41" fmla="*/ 217 h 230"/>
                  <a:gd name="T42" fmla="*/ 62 w 123"/>
                  <a:gd name="T43" fmla="*/ 211 h 230"/>
                  <a:gd name="T44" fmla="*/ 44 w 123"/>
                  <a:gd name="T45" fmla="*/ 187 h 230"/>
                  <a:gd name="T46" fmla="*/ 41 w 123"/>
                  <a:gd name="T47" fmla="*/ 172 h 230"/>
                  <a:gd name="T48" fmla="*/ 41 w 123"/>
                  <a:gd name="T49" fmla="*/ 151 h 230"/>
                  <a:gd name="T50" fmla="*/ 45 w 123"/>
                  <a:gd name="T51" fmla="*/ 142 h 230"/>
                  <a:gd name="T52" fmla="*/ 47 w 123"/>
                  <a:gd name="T53" fmla="*/ 136 h 230"/>
                  <a:gd name="T54" fmla="*/ 51 w 123"/>
                  <a:gd name="T55" fmla="*/ 108 h 230"/>
                  <a:gd name="T56" fmla="*/ 56 w 123"/>
                  <a:gd name="T57" fmla="*/ 98 h 230"/>
                  <a:gd name="T58" fmla="*/ 66 w 123"/>
                  <a:gd name="T59" fmla="*/ 86 h 230"/>
                  <a:gd name="T60" fmla="*/ 77 w 123"/>
                  <a:gd name="T61" fmla="*/ 67 h 230"/>
                  <a:gd name="T62" fmla="*/ 90 w 123"/>
                  <a:gd name="T63" fmla="*/ 52 h 230"/>
                  <a:gd name="T64" fmla="*/ 108 w 123"/>
                  <a:gd name="T65" fmla="*/ 38 h 230"/>
                  <a:gd name="T66" fmla="*/ 116 w 123"/>
                  <a:gd name="T67" fmla="*/ 32 h 230"/>
                  <a:gd name="T68" fmla="*/ 121 w 123"/>
                  <a:gd name="T69" fmla="*/ 17 h 230"/>
                  <a:gd name="T70" fmla="*/ 120 w 123"/>
                  <a:gd name="T71" fmla="*/ 12 h 230"/>
                  <a:gd name="T72" fmla="*/ 116 w 123"/>
                  <a:gd name="T73" fmla="*/ 7 h 230"/>
                  <a:gd name="T74" fmla="*/ 112 w 123"/>
                  <a:gd name="T75" fmla="*/ 4 h 230"/>
                  <a:gd name="T76" fmla="*/ 100 w 123"/>
                  <a:gd name="T77" fmla="*/ 3 h 230"/>
                  <a:gd name="T78" fmla="*/ 88 w 123"/>
                  <a:gd name="T79" fmla="*/ 17 h 230"/>
                  <a:gd name="T80" fmla="*/ 80 w 123"/>
                  <a:gd name="T81" fmla="*/ 28 h 230"/>
                  <a:gd name="T82" fmla="*/ 63 w 123"/>
                  <a:gd name="T83" fmla="*/ 34 h 230"/>
                  <a:gd name="T84" fmla="*/ 42 w 123"/>
                  <a:gd name="T85" fmla="*/ 48 h 230"/>
                  <a:gd name="T86" fmla="*/ 41 w 123"/>
                  <a:gd name="T87" fmla="*/ 49 h 230"/>
                  <a:gd name="T88" fmla="*/ 35 w 123"/>
                  <a:gd name="T89" fmla="*/ 54 h 230"/>
                  <a:gd name="T90" fmla="*/ 31 w 123"/>
                  <a:gd name="T91" fmla="*/ 59 h 230"/>
                  <a:gd name="T92" fmla="*/ 28 w 123"/>
                  <a:gd name="T93" fmla="*/ 66 h 230"/>
                  <a:gd name="T94" fmla="*/ 27 w 123"/>
                  <a:gd name="T95" fmla="*/ 74 h 230"/>
                  <a:gd name="T96" fmla="*/ 26 w 123"/>
                  <a:gd name="T97" fmla="*/ 77 h 230"/>
                  <a:gd name="T98" fmla="*/ 24 w 123"/>
                  <a:gd name="T99" fmla="*/ 78 h 230"/>
                  <a:gd name="T100" fmla="*/ 18 w 123"/>
                  <a:gd name="T101" fmla="*/ 83 h 230"/>
                  <a:gd name="T102" fmla="*/ 13 w 123"/>
                  <a:gd name="T103" fmla="*/ 85 h 230"/>
                  <a:gd name="T104" fmla="*/ 11 w 123"/>
                  <a:gd name="T105" fmla="*/ 89 h 230"/>
                  <a:gd name="T106" fmla="*/ 16 w 123"/>
                  <a:gd name="T107" fmla="*/ 99 h 230"/>
                  <a:gd name="T108" fmla="*/ 15 w 123"/>
                  <a:gd name="T109" fmla="*/ 112 h 230"/>
                  <a:gd name="T110" fmla="*/ 13 w 123"/>
                  <a:gd name="T111" fmla="*/ 120 h 230"/>
                  <a:gd name="T112" fmla="*/ 8 w 123"/>
                  <a:gd name="T113" fmla="*/ 130 h 230"/>
                  <a:gd name="T114" fmla="*/ 9 w 123"/>
                  <a:gd name="T115" fmla="*/ 137 h 230"/>
                  <a:gd name="T116" fmla="*/ 11 w 123"/>
                  <a:gd name="T117" fmla="*/ 14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3" h="230">
                    <a:moveTo>
                      <a:pt x="11" y="147"/>
                    </a:moveTo>
                    <a:cubicBezTo>
                      <a:pt x="7" y="152"/>
                      <a:pt x="8" y="159"/>
                      <a:pt x="5" y="164"/>
                    </a:cubicBezTo>
                    <a:cubicBezTo>
                      <a:pt x="3" y="166"/>
                      <a:pt x="4" y="169"/>
                      <a:pt x="6" y="171"/>
                    </a:cubicBezTo>
                    <a:cubicBezTo>
                      <a:pt x="7" y="172"/>
                      <a:pt x="8" y="174"/>
                      <a:pt x="9" y="175"/>
                    </a:cubicBezTo>
                    <a:cubicBezTo>
                      <a:pt x="11" y="178"/>
                      <a:pt x="10" y="183"/>
                      <a:pt x="6" y="185"/>
                    </a:cubicBezTo>
                    <a:cubicBezTo>
                      <a:pt x="4" y="186"/>
                      <a:pt x="1" y="187"/>
                      <a:pt x="1" y="190"/>
                    </a:cubicBezTo>
                    <a:cubicBezTo>
                      <a:pt x="0" y="193"/>
                      <a:pt x="0" y="197"/>
                      <a:pt x="1" y="200"/>
                    </a:cubicBezTo>
                    <a:cubicBezTo>
                      <a:pt x="3" y="203"/>
                      <a:pt x="5" y="206"/>
                      <a:pt x="8" y="207"/>
                    </a:cubicBezTo>
                    <a:cubicBezTo>
                      <a:pt x="9" y="208"/>
                      <a:pt x="11" y="209"/>
                      <a:pt x="12" y="209"/>
                    </a:cubicBezTo>
                    <a:cubicBezTo>
                      <a:pt x="14" y="208"/>
                      <a:pt x="17" y="207"/>
                      <a:pt x="19" y="207"/>
                    </a:cubicBezTo>
                    <a:cubicBezTo>
                      <a:pt x="22" y="206"/>
                      <a:pt x="25" y="208"/>
                      <a:pt x="27" y="211"/>
                    </a:cubicBezTo>
                    <a:cubicBezTo>
                      <a:pt x="29" y="212"/>
                      <a:pt x="30" y="215"/>
                      <a:pt x="30" y="217"/>
                    </a:cubicBezTo>
                    <a:cubicBezTo>
                      <a:pt x="31" y="222"/>
                      <a:pt x="34" y="224"/>
                      <a:pt x="38" y="225"/>
                    </a:cubicBezTo>
                    <a:cubicBezTo>
                      <a:pt x="41" y="226"/>
                      <a:pt x="44" y="227"/>
                      <a:pt x="46" y="228"/>
                    </a:cubicBezTo>
                    <a:cubicBezTo>
                      <a:pt x="49" y="229"/>
                      <a:pt x="51" y="230"/>
                      <a:pt x="54" y="229"/>
                    </a:cubicBezTo>
                    <a:cubicBezTo>
                      <a:pt x="56" y="229"/>
                      <a:pt x="58" y="229"/>
                      <a:pt x="61" y="229"/>
                    </a:cubicBezTo>
                    <a:cubicBezTo>
                      <a:pt x="61" y="229"/>
                      <a:pt x="61" y="230"/>
                      <a:pt x="61" y="230"/>
                    </a:cubicBezTo>
                    <a:cubicBezTo>
                      <a:pt x="64" y="230"/>
                      <a:pt x="67" y="230"/>
                      <a:pt x="71" y="230"/>
                    </a:cubicBezTo>
                    <a:cubicBezTo>
                      <a:pt x="71" y="230"/>
                      <a:pt x="73" y="229"/>
                      <a:pt x="73" y="228"/>
                    </a:cubicBezTo>
                    <a:cubicBezTo>
                      <a:pt x="74" y="226"/>
                      <a:pt x="74" y="225"/>
                      <a:pt x="74" y="223"/>
                    </a:cubicBezTo>
                    <a:cubicBezTo>
                      <a:pt x="75" y="221"/>
                      <a:pt x="74" y="219"/>
                      <a:pt x="72" y="217"/>
                    </a:cubicBezTo>
                    <a:cubicBezTo>
                      <a:pt x="69" y="215"/>
                      <a:pt x="66" y="213"/>
                      <a:pt x="62" y="211"/>
                    </a:cubicBezTo>
                    <a:cubicBezTo>
                      <a:pt x="53" y="205"/>
                      <a:pt x="48" y="197"/>
                      <a:pt x="44" y="187"/>
                    </a:cubicBezTo>
                    <a:cubicBezTo>
                      <a:pt x="43" y="182"/>
                      <a:pt x="42" y="177"/>
                      <a:pt x="41" y="172"/>
                    </a:cubicBezTo>
                    <a:cubicBezTo>
                      <a:pt x="39" y="165"/>
                      <a:pt x="41" y="158"/>
                      <a:pt x="41" y="151"/>
                    </a:cubicBezTo>
                    <a:cubicBezTo>
                      <a:pt x="41" y="147"/>
                      <a:pt x="43" y="145"/>
                      <a:pt x="45" y="142"/>
                    </a:cubicBezTo>
                    <a:cubicBezTo>
                      <a:pt x="46" y="140"/>
                      <a:pt x="47" y="138"/>
                      <a:pt x="47" y="136"/>
                    </a:cubicBezTo>
                    <a:cubicBezTo>
                      <a:pt x="49" y="127"/>
                      <a:pt x="50" y="117"/>
                      <a:pt x="51" y="108"/>
                    </a:cubicBezTo>
                    <a:cubicBezTo>
                      <a:pt x="51" y="104"/>
                      <a:pt x="53" y="100"/>
                      <a:pt x="56" y="98"/>
                    </a:cubicBezTo>
                    <a:cubicBezTo>
                      <a:pt x="61" y="95"/>
                      <a:pt x="64" y="91"/>
                      <a:pt x="66" y="86"/>
                    </a:cubicBezTo>
                    <a:cubicBezTo>
                      <a:pt x="69" y="79"/>
                      <a:pt x="73" y="73"/>
                      <a:pt x="77" y="67"/>
                    </a:cubicBezTo>
                    <a:cubicBezTo>
                      <a:pt x="80" y="62"/>
                      <a:pt x="85" y="57"/>
                      <a:pt x="90" y="52"/>
                    </a:cubicBezTo>
                    <a:cubicBezTo>
                      <a:pt x="95" y="47"/>
                      <a:pt x="101" y="42"/>
                      <a:pt x="108" y="38"/>
                    </a:cubicBezTo>
                    <a:cubicBezTo>
                      <a:pt x="111" y="37"/>
                      <a:pt x="113" y="34"/>
                      <a:pt x="116" y="32"/>
                    </a:cubicBezTo>
                    <a:cubicBezTo>
                      <a:pt x="122" y="28"/>
                      <a:pt x="123" y="23"/>
                      <a:pt x="121" y="17"/>
                    </a:cubicBezTo>
                    <a:cubicBezTo>
                      <a:pt x="120" y="15"/>
                      <a:pt x="120" y="14"/>
                      <a:pt x="120" y="12"/>
                    </a:cubicBezTo>
                    <a:cubicBezTo>
                      <a:pt x="119" y="10"/>
                      <a:pt x="118" y="8"/>
                      <a:pt x="116" y="7"/>
                    </a:cubicBezTo>
                    <a:cubicBezTo>
                      <a:pt x="115" y="6"/>
                      <a:pt x="113" y="5"/>
                      <a:pt x="112" y="4"/>
                    </a:cubicBezTo>
                    <a:cubicBezTo>
                      <a:pt x="108" y="0"/>
                      <a:pt x="104" y="1"/>
                      <a:pt x="100" y="3"/>
                    </a:cubicBezTo>
                    <a:cubicBezTo>
                      <a:pt x="94" y="6"/>
                      <a:pt x="89" y="10"/>
                      <a:pt x="88" y="17"/>
                    </a:cubicBezTo>
                    <a:cubicBezTo>
                      <a:pt x="87" y="22"/>
                      <a:pt x="84" y="25"/>
                      <a:pt x="80" y="28"/>
                    </a:cubicBezTo>
                    <a:cubicBezTo>
                      <a:pt x="75" y="31"/>
                      <a:pt x="70" y="34"/>
                      <a:pt x="63" y="34"/>
                    </a:cubicBezTo>
                    <a:cubicBezTo>
                      <a:pt x="53" y="34"/>
                      <a:pt x="47" y="40"/>
                      <a:pt x="42" y="48"/>
                    </a:cubicBezTo>
                    <a:cubicBezTo>
                      <a:pt x="42" y="48"/>
                      <a:pt x="41" y="49"/>
                      <a:pt x="41" y="49"/>
                    </a:cubicBezTo>
                    <a:cubicBezTo>
                      <a:pt x="40" y="52"/>
                      <a:pt x="38" y="53"/>
                      <a:pt x="35" y="54"/>
                    </a:cubicBezTo>
                    <a:cubicBezTo>
                      <a:pt x="33" y="55"/>
                      <a:pt x="31" y="56"/>
                      <a:pt x="31" y="59"/>
                    </a:cubicBezTo>
                    <a:cubicBezTo>
                      <a:pt x="30" y="61"/>
                      <a:pt x="30" y="64"/>
                      <a:pt x="28" y="66"/>
                    </a:cubicBezTo>
                    <a:cubicBezTo>
                      <a:pt x="27" y="69"/>
                      <a:pt x="26" y="71"/>
                      <a:pt x="27" y="74"/>
                    </a:cubicBezTo>
                    <a:cubicBezTo>
                      <a:pt x="27" y="75"/>
                      <a:pt x="26" y="76"/>
                      <a:pt x="26" y="77"/>
                    </a:cubicBezTo>
                    <a:cubicBezTo>
                      <a:pt x="25" y="77"/>
                      <a:pt x="25" y="77"/>
                      <a:pt x="24" y="78"/>
                    </a:cubicBezTo>
                    <a:cubicBezTo>
                      <a:pt x="21" y="78"/>
                      <a:pt x="20" y="81"/>
                      <a:pt x="18" y="83"/>
                    </a:cubicBezTo>
                    <a:cubicBezTo>
                      <a:pt x="17" y="85"/>
                      <a:pt x="15" y="85"/>
                      <a:pt x="13" y="85"/>
                    </a:cubicBezTo>
                    <a:cubicBezTo>
                      <a:pt x="11" y="86"/>
                      <a:pt x="10" y="88"/>
                      <a:pt x="11" y="89"/>
                    </a:cubicBezTo>
                    <a:cubicBezTo>
                      <a:pt x="13" y="93"/>
                      <a:pt x="16" y="96"/>
                      <a:pt x="16" y="99"/>
                    </a:cubicBezTo>
                    <a:cubicBezTo>
                      <a:pt x="17" y="103"/>
                      <a:pt x="15" y="108"/>
                      <a:pt x="15" y="112"/>
                    </a:cubicBezTo>
                    <a:cubicBezTo>
                      <a:pt x="15" y="115"/>
                      <a:pt x="15" y="118"/>
                      <a:pt x="13" y="120"/>
                    </a:cubicBezTo>
                    <a:cubicBezTo>
                      <a:pt x="11" y="123"/>
                      <a:pt x="10" y="127"/>
                      <a:pt x="8" y="130"/>
                    </a:cubicBezTo>
                    <a:cubicBezTo>
                      <a:pt x="6" y="132"/>
                      <a:pt x="7" y="135"/>
                      <a:pt x="9" y="137"/>
                    </a:cubicBezTo>
                    <a:cubicBezTo>
                      <a:pt x="13" y="142"/>
                      <a:pt x="14" y="144"/>
                      <a:pt x="11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34"/>
              <p:cNvSpPr>
                <a:spLocks noEditPoints="1"/>
              </p:cNvSpPr>
              <p:nvPr/>
            </p:nvSpPr>
            <p:spPr bwMode="auto">
              <a:xfrm>
                <a:off x="6565" y="1803"/>
                <a:ext cx="242" cy="359"/>
              </a:xfrm>
              <a:custGeom>
                <a:avLst/>
                <a:gdLst>
                  <a:gd name="T0" fmla="*/ 26 w 141"/>
                  <a:gd name="T1" fmla="*/ 206 h 209"/>
                  <a:gd name="T2" fmla="*/ 32 w 141"/>
                  <a:gd name="T3" fmla="*/ 173 h 209"/>
                  <a:gd name="T4" fmla="*/ 21 w 141"/>
                  <a:gd name="T5" fmla="*/ 158 h 209"/>
                  <a:gd name="T6" fmla="*/ 24 w 141"/>
                  <a:gd name="T7" fmla="*/ 155 h 209"/>
                  <a:gd name="T8" fmla="*/ 36 w 141"/>
                  <a:gd name="T9" fmla="*/ 149 h 209"/>
                  <a:gd name="T10" fmla="*/ 51 w 141"/>
                  <a:gd name="T11" fmla="*/ 148 h 209"/>
                  <a:gd name="T12" fmla="*/ 51 w 141"/>
                  <a:gd name="T13" fmla="*/ 148 h 209"/>
                  <a:gd name="T14" fmla="*/ 43 w 141"/>
                  <a:gd name="T15" fmla="*/ 153 h 209"/>
                  <a:gd name="T16" fmla="*/ 35 w 141"/>
                  <a:gd name="T17" fmla="*/ 162 h 209"/>
                  <a:gd name="T18" fmla="*/ 39 w 141"/>
                  <a:gd name="T19" fmla="*/ 171 h 209"/>
                  <a:gd name="T20" fmla="*/ 50 w 141"/>
                  <a:gd name="T21" fmla="*/ 163 h 209"/>
                  <a:gd name="T22" fmla="*/ 60 w 141"/>
                  <a:gd name="T23" fmla="*/ 163 h 209"/>
                  <a:gd name="T24" fmla="*/ 59 w 141"/>
                  <a:gd name="T25" fmla="*/ 145 h 209"/>
                  <a:gd name="T26" fmla="*/ 64 w 141"/>
                  <a:gd name="T27" fmla="*/ 138 h 209"/>
                  <a:gd name="T28" fmla="*/ 66 w 141"/>
                  <a:gd name="T29" fmla="*/ 141 h 209"/>
                  <a:gd name="T30" fmla="*/ 70 w 141"/>
                  <a:gd name="T31" fmla="*/ 154 h 209"/>
                  <a:gd name="T32" fmla="*/ 82 w 141"/>
                  <a:gd name="T33" fmla="*/ 158 h 209"/>
                  <a:gd name="T34" fmla="*/ 95 w 141"/>
                  <a:gd name="T35" fmla="*/ 138 h 209"/>
                  <a:gd name="T36" fmla="*/ 112 w 141"/>
                  <a:gd name="T37" fmla="*/ 133 h 209"/>
                  <a:gd name="T38" fmla="*/ 119 w 141"/>
                  <a:gd name="T39" fmla="*/ 133 h 209"/>
                  <a:gd name="T40" fmla="*/ 125 w 141"/>
                  <a:gd name="T41" fmla="*/ 122 h 209"/>
                  <a:gd name="T42" fmla="*/ 127 w 141"/>
                  <a:gd name="T43" fmla="*/ 127 h 209"/>
                  <a:gd name="T44" fmla="*/ 138 w 141"/>
                  <a:gd name="T45" fmla="*/ 112 h 209"/>
                  <a:gd name="T46" fmla="*/ 131 w 141"/>
                  <a:gd name="T47" fmla="*/ 72 h 209"/>
                  <a:gd name="T48" fmla="*/ 136 w 141"/>
                  <a:gd name="T49" fmla="*/ 57 h 209"/>
                  <a:gd name="T50" fmla="*/ 130 w 141"/>
                  <a:gd name="T51" fmla="*/ 26 h 209"/>
                  <a:gd name="T52" fmla="*/ 110 w 141"/>
                  <a:gd name="T53" fmla="*/ 1 h 209"/>
                  <a:gd name="T54" fmla="*/ 105 w 141"/>
                  <a:gd name="T55" fmla="*/ 36 h 209"/>
                  <a:gd name="T56" fmla="*/ 101 w 141"/>
                  <a:gd name="T57" fmla="*/ 75 h 209"/>
                  <a:gd name="T58" fmla="*/ 86 w 141"/>
                  <a:gd name="T59" fmla="*/ 94 h 209"/>
                  <a:gd name="T60" fmla="*/ 82 w 141"/>
                  <a:gd name="T61" fmla="*/ 88 h 209"/>
                  <a:gd name="T62" fmla="*/ 75 w 141"/>
                  <a:gd name="T63" fmla="*/ 88 h 209"/>
                  <a:gd name="T64" fmla="*/ 75 w 141"/>
                  <a:gd name="T65" fmla="*/ 101 h 209"/>
                  <a:gd name="T66" fmla="*/ 67 w 141"/>
                  <a:gd name="T67" fmla="*/ 120 h 209"/>
                  <a:gd name="T68" fmla="*/ 38 w 141"/>
                  <a:gd name="T69" fmla="*/ 124 h 209"/>
                  <a:gd name="T70" fmla="*/ 14 w 141"/>
                  <a:gd name="T71" fmla="*/ 148 h 209"/>
                  <a:gd name="T72" fmla="*/ 11 w 141"/>
                  <a:gd name="T73" fmla="*/ 157 h 209"/>
                  <a:gd name="T74" fmla="*/ 1 w 141"/>
                  <a:gd name="T75" fmla="*/ 173 h 209"/>
                  <a:gd name="T76" fmla="*/ 4 w 141"/>
                  <a:gd name="T77" fmla="*/ 180 h 209"/>
                  <a:gd name="T78" fmla="*/ 5 w 141"/>
                  <a:gd name="T79" fmla="*/ 180 h 209"/>
                  <a:gd name="T80" fmla="*/ 10 w 141"/>
                  <a:gd name="T81" fmla="*/ 182 h 209"/>
                  <a:gd name="T82" fmla="*/ 8 w 141"/>
                  <a:gd name="T83" fmla="*/ 187 h 209"/>
                  <a:gd name="T84" fmla="*/ 8 w 141"/>
                  <a:gd name="T85" fmla="*/ 187 h 209"/>
                  <a:gd name="T86" fmla="*/ 24 w 141"/>
                  <a:gd name="T87" fmla="*/ 207 h 209"/>
                  <a:gd name="T88" fmla="*/ 111 w 141"/>
                  <a:gd name="T89" fmla="*/ 8 h 209"/>
                  <a:gd name="T90" fmla="*/ 110 w 141"/>
                  <a:gd name="T91" fmla="*/ 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1" h="209">
                    <a:moveTo>
                      <a:pt x="24" y="207"/>
                    </a:moveTo>
                    <a:cubicBezTo>
                      <a:pt x="25" y="207"/>
                      <a:pt x="25" y="207"/>
                      <a:pt x="26" y="206"/>
                    </a:cubicBezTo>
                    <a:cubicBezTo>
                      <a:pt x="27" y="204"/>
                      <a:pt x="29" y="202"/>
                      <a:pt x="30" y="199"/>
                    </a:cubicBezTo>
                    <a:cubicBezTo>
                      <a:pt x="31" y="191"/>
                      <a:pt x="31" y="182"/>
                      <a:pt x="32" y="173"/>
                    </a:cubicBezTo>
                    <a:cubicBezTo>
                      <a:pt x="30" y="168"/>
                      <a:pt x="29" y="160"/>
                      <a:pt x="21" y="159"/>
                    </a:cubicBezTo>
                    <a:cubicBezTo>
                      <a:pt x="21" y="159"/>
                      <a:pt x="20" y="158"/>
                      <a:pt x="21" y="158"/>
                    </a:cubicBezTo>
                    <a:cubicBezTo>
                      <a:pt x="21" y="157"/>
                      <a:pt x="21" y="156"/>
                      <a:pt x="21" y="156"/>
                    </a:cubicBezTo>
                    <a:cubicBezTo>
                      <a:pt x="22" y="156"/>
                      <a:pt x="23" y="155"/>
                      <a:pt x="24" y="155"/>
                    </a:cubicBezTo>
                    <a:cubicBezTo>
                      <a:pt x="28" y="155"/>
                      <a:pt x="31" y="155"/>
                      <a:pt x="32" y="151"/>
                    </a:cubicBezTo>
                    <a:cubicBezTo>
                      <a:pt x="33" y="150"/>
                      <a:pt x="35" y="149"/>
                      <a:pt x="36" y="149"/>
                    </a:cubicBezTo>
                    <a:cubicBezTo>
                      <a:pt x="41" y="148"/>
                      <a:pt x="46" y="147"/>
                      <a:pt x="51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7"/>
                      <a:pt x="51" y="147"/>
                      <a:pt x="51" y="147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49" y="151"/>
                      <a:pt x="47" y="153"/>
                      <a:pt x="43" y="153"/>
                    </a:cubicBezTo>
                    <a:cubicBezTo>
                      <a:pt x="42" y="153"/>
                      <a:pt x="41" y="153"/>
                      <a:pt x="40" y="153"/>
                    </a:cubicBezTo>
                    <a:cubicBezTo>
                      <a:pt x="37" y="154"/>
                      <a:pt x="34" y="159"/>
                      <a:pt x="35" y="162"/>
                    </a:cubicBezTo>
                    <a:cubicBezTo>
                      <a:pt x="36" y="165"/>
                      <a:pt x="37" y="168"/>
                      <a:pt x="38" y="170"/>
                    </a:cubicBezTo>
                    <a:cubicBezTo>
                      <a:pt x="38" y="170"/>
                      <a:pt x="39" y="171"/>
                      <a:pt x="39" y="171"/>
                    </a:cubicBezTo>
                    <a:cubicBezTo>
                      <a:pt x="41" y="174"/>
                      <a:pt x="46" y="174"/>
                      <a:pt x="47" y="170"/>
                    </a:cubicBezTo>
                    <a:cubicBezTo>
                      <a:pt x="48" y="167"/>
                      <a:pt x="48" y="165"/>
                      <a:pt x="50" y="163"/>
                    </a:cubicBezTo>
                    <a:cubicBezTo>
                      <a:pt x="53" y="161"/>
                      <a:pt x="56" y="162"/>
                      <a:pt x="58" y="163"/>
                    </a:cubicBezTo>
                    <a:cubicBezTo>
                      <a:pt x="59" y="163"/>
                      <a:pt x="59" y="163"/>
                      <a:pt x="60" y="163"/>
                    </a:cubicBezTo>
                    <a:cubicBezTo>
                      <a:pt x="63" y="162"/>
                      <a:pt x="66" y="154"/>
                      <a:pt x="64" y="151"/>
                    </a:cubicBezTo>
                    <a:cubicBezTo>
                      <a:pt x="62" y="149"/>
                      <a:pt x="60" y="147"/>
                      <a:pt x="59" y="145"/>
                    </a:cubicBezTo>
                    <a:cubicBezTo>
                      <a:pt x="58" y="143"/>
                      <a:pt x="59" y="142"/>
                      <a:pt x="60" y="140"/>
                    </a:cubicBezTo>
                    <a:cubicBezTo>
                      <a:pt x="61" y="139"/>
                      <a:pt x="63" y="139"/>
                      <a:pt x="64" y="138"/>
                    </a:cubicBezTo>
                    <a:cubicBezTo>
                      <a:pt x="65" y="138"/>
                      <a:pt x="65" y="138"/>
                      <a:pt x="66" y="139"/>
                    </a:cubicBezTo>
                    <a:cubicBezTo>
                      <a:pt x="67" y="139"/>
                      <a:pt x="67" y="140"/>
                      <a:pt x="66" y="141"/>
                    </a:cubicBezTo>
                    <a:cubicBezTo>
                      <a:pt x="65" y="143"/>
                      <a:pt x="64" y="144"/>
                      <a:pt x="65" y="146"/>
                    </a:cubicBezTo>
                    <a:cubicBezTo>
                      <a:pt x="66" y="149"/>
                      <a:pt x="68" y="152"/>
                      <a:pt x="70" y="154"/>
                    </a:cubicBezTo>
                    <a:cubicBezTo>
                      <a:pt x="71" y="156"/>
                      <a:pt x="74" y="158"/>
                      <a:pt x="76" y="160"/>
                    </a:cubicBezTo>
                    <a:cubicBezTo>
                      <a:pt x="77" y="161"/>
                      <a:pt x="81" y="160"/>
                      <a:pt x="82" y="158"/>
                    </a:cubicBezTo>
                    <a:cubicBezTo>
                      <a:pt x="85" y="153"/>
                      <a:pt x="88" y="147"/>
                      <a:pt x="92" y="141"/>
                    </a:cubicBezTo>
                    <a:cubicBezTo>
                      <a:pt x="92" y="140"/>
                      <a:pt x="94" y="139"/>
                      <a:pt x="95" y="138"/>
                    </a:cubicBezTo>
                    <a:cubicBezTo>
                      <a:pt x="98" y="138"/>
                      <a:pt x="101" y="138"/>
                      <a:pt x="103" y="138"/>
                    </a:cubicBezTo>
                    <a:cubicBezTo>
                      <a:pt x="107" y="138"/>
                      <a:pt x="109" y="135"/>
                      <a:pt x="112" y="133"/>
                    </a:cubicBezTo>
                    <a:cubicBezTo>
                      <a:pt x="112" y="133"/>
                      <a:pt x="114" y="134"/>
                      <a:pt x="115" y="134"/>
                    </a:cubicBezTo>
                    <a:cubicBezTo>
                      <a:pt x="117" y="135"/>
                      <a:pt x="119" y="134"/>
                      <a:pt x="119" y="133"/>
                    </a:cubicBezTo>
                    <a:cubicBezTo>
                      <a:pt x="120" y="129"/>
                      <a:pt x="120" y="125"/>
                      <a:pt x="124" y="123"/>
                    </a:cubicBezTo>
                    <a:cubicBezTo>
                      <a:pt x="124" y="122"/>
                      <a:pt x="124" y="122"/>
                      <a:pt x="125" y="122"/>
                    </a:cubicBezTo>
                    <a:cubicBezTo>
                      <a:pt x="125" y="122"/>
                      <a:pt x="125" y="122"/>
                      <a:pt x="126" y="123"/>
                    </a:cubicBezTo>
                    <a:cubicBezTo>
                      <a:pt x="126" y="124"/>
                      <a:pt x="126" y="126"/>
                      <a:pt x="127" y="127"/>
                    </a:cubicBezTo>
                    <a:cubicBezTo>
                      <a:pt x="127" y="129"/>
                      <a:pt x="129" y="130"/>
                      <a:pt x="131" y="129"/>
                    </a:cubicBezTo>
                    <a:cubicBezTo>
                      <a:pt x="137" y="126"/>
                      <a:pt x="141" y="118"/>
                      <a:pt x="138" y="112"/>
                    </a:cubicBezTo>
                    <a:cubicBezTo>
                      <a:pt x="135" y="107"/>
                      <a:pt x="134" y="101"/>
                      <a:pt x="134" y="96"/>
                    </a:cubicBezTo>
                    <a:cubicBezTo>
                      <a:pt x="135" y="87"/>
                      <a:pt x="134" y="79"/>
                      <a:pt x="131" y="72"/>
                    </a:cubicBezTo>
                    <a:cubicBezTo>
                      <a:pt x="130" y="69"/>
                      <a:pt x="131" y="66"/>
                      <a:pt x="133" y="64"/>
                    </a:cubicBezTo>
                    <a:cubicBezTo>
                      <a:pt x="135" y="62"/>
                      <a:pt x="137" y="60"/>
                      <a:pt x="136" y="57"/>
                    </a:cubicBezTo>
                    <a:cubicBezTo>
                      <a:pt x="136" y="55"/>
                      <a:pt x="136" y="52"/>
                      <a:pt x="136" y="49"/>
                    </a:cubicBezTo>
                    <a:cubicBezTo>
                      <a:pt x="136" y="41"/>
                      <a:pt x="134" y="33"/>
                      <a:pt x="130" y="26"/>
                    </a:cubicBezTo>
                    <a:cubicBezTo>
                      <a:pt x="125" y="18"/>
                      <a:pt x="118" y="11"/>
                      <a:pt x="115" y="2"/>
                    </a:cubicBezTo>
                    <a:cubicBezTo>
                      <a:pt x="115" y="0"/>
                      <a:pt x="111" y="0"/>
                      <a:pt x="110" y="1"/>
                    </a:cubicBezTo>
                    <a:cubicBezTo>
                      <a:pt x="103" y="8"/>
                      <a:pt x="99" y="15"/>
                      <a:pt x="102" y="25"/>
                    </a:cubicBezTo>
                    <a:cubicBezTo>
                      <a:pt x="102" y="29"/>
                      <a:pt x="100" y="33"/>
                      <a:pt x="105" y="36"/>
                    </a:cubicBezTo>
                    <a:cubicBezTo>
                      <a:pt x="106" y="37"/>
                      <a:pt x="106" y="38"/>
                      <a:pt x="106" y="39"/>
                    </a:cubicBezTo>
                    <a:cubicBezTo>
                      <a:pt x="107" y="51"/>
                      <a:pt x="109" y="64"/>
                      <a:pt x="101" y="75"/>
                    </a:cubicBezTo>
                    <a:cubicBezTo>
                      <a:pt x="100" y="76"/>
                      <a:pt x="100" y="79"/>
                      <a:pt x="100" y="81"/>
                    </a:cubicBezTo>
                    <a:cubicBezTo>
                      <a:pt x="98" y="88"/>
                      <a:pt x="93" y="92"/>
                      <a:pt x="86" y="94"/>
                    </a:cubicBezTo>
                    <a:cubicBezTo>
                      <a:pt x="85" y="94"/>
                      <a:pt x="82" y="93"/>
                      <a:pt x="82" y="91"/>
                    </a:cubicBezTo>
                    <a:cubicBezTo>
                      <a:pt x="82" y="90"/>
                      <a:pt x="82" y="89"/>
                      <a:pt x="82" y="88"/>
                    </a:cubicBezTo>
                    <a:cubicBezTo>
                      <a:pt x="81" y="86"/>
                      <a:pt x="80" y="84"/>
                      <a:pt x="79" y="85"/>
                    </a:cubicBezTo>
                    <a:cubicBezTo>
                      <a:pt x="78" y="86"/>
                      <a:pt x="76" y="86"/>
                      <a:pt x="75" y="88"/>
                    </a:cubicBezTo>
                    <a:cubicBezTo>
                      <a:pt x="74" y="90"/>
                      <a:pt x="75" y="92"/>
                      <a:pt x="75" y="94"/>
                    </a:cubicBezTo>
                    <a:cubicBezTo>
                      <a:pt x="75" y="96"/>
                      <a:pt x="76" y="99"/>
                      <a:pt x="75" y="101"/>
                    </a:cubicBezTo>
                    <a:cubicBezTo>
                      <a:pt x="72" y="106"/>
                      <a:pt x="71" y="112"/>
                      <a:pt x="70" y="118"/>
                    </a:cubicBezTo>
                    <a:cubicBezTo>
                      <a:pt x="69" y="119"/>
                      <a:pt x="68" y="120"/>
                      <a:pt x="67" y="120"/>
                    </a:cubicBezTo>
                    <a:cubicBezTo>
                      <a:pt x="63" y="119"/>
                      <a:pt x="58" y="119"/>
                      <a:pt x="54" y="120"/>
                    </a:cubicBezTo>
                    <a:cubicBezTo>
                      <a:pt x="49" y="122"/>
                      <a:pt x="44" y="123"/>
                      <a:pt x="38" y="124"/>
                    </a:cubicBezTo>
                    <a:cubicBezTo>
                      <a:pt x="35" y="124"/>
                      <a:pt x="33" y="126"/>
                      <a:pt x="31" y="128"/>
                    </a:cubicBezTo>
                    <a:cubicBezTo>
                      <a:pt x="26" y="135"/>
                      <a:pt x="20" y="142"/>
                      <a:pt x="14" y="148"/>
                    </a:cubicBezTo>
                    <a:cubicBezTo>
                      <a:pt x="13" y="149"/>
                      <a:pt x="13" y="151"/>
                      <a:pt x="12" y="152"/>
                    </a:cubicBezTo>
                    <a:cubicBezTo>
                      <a:pt x="12" y="154"/>
                      <a:pt x="12" y="156"/>
                      <a:pt x="11" y="157"/>
                    </a:cubicBezTo>
                    <a:cubicBezTo>
                      <a:pt x="8" y="160"/>
                      <a:pt x="6" y="162"/>
                      <a:pt x="3" y="165"/>
                    </a:cubicBezTo>
                    <a:cubicBezTo>
                      <a:pt x="1" y="167"/>
                      <a:pt x="0" y="170"/>
                      <a:pt x="1" y="173"/>
                    </a:cubicBezTo>
                    <a:cubicBezTo>
                      <a:pt x="1" y="176"/>
                      <a:pt x="2" y="178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1"/>
                      <a:pt x="5" y="181"/>
                    </a:cubicBezTo>
                    <a:cubicBezTo>
                      <a:pt x="5" y="180"/>
                      <a:pt x="5" y="180"/>
                      <a:pt x="5" y="180"/>
                    </a:cubicBezTo>
                    <a:cubicBezTo>
                      <a:pt x="5" y="180"/>
                      <a:pt x="5" y="180"/>
                      <a:pt x="5" y="179"/>
                    </a:cubicBezTo>
                    <a:cubicBezTo>
                      <a:pt x="8" y="179"/>
                      <a:pt x="10" y="180"/>
                      <a:pt x="10" y="182"/>
                    </a:cubicBezTo>
                    <a:cubicBezTo>
                      <a:pt x="10" y="184"/>
                      <a:pt x="9" y="185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10" y="193"/>
                      <a:pt x="12" y="198"/>
                      <a:pt x="14" y="204"/>
                    </a:cubicBezTo>
                    <a:cubicBezTo>
                      <a:pt x="15" y="207"/>
                      <a:pt x="22" y="209"/>
                      <a:pt x="24" y="207"/>
                    </a:cubicBezTo>
                    <a:close/>
                    <a:moveTo>
                      <a:pt x="110" y="8"/>
                    </a:move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0" y="9"/>
                      <a:pt x="110" y="9"/>
                      <a:pt x="110" y="9"/>
                    </a:cubicBezTo>
                    <a:lnTo>
                      <a:pt x="11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35"/>
              <p:cNvSpPr>
                <a:spLocks/>
              </p:cNvSpPr>
              <p:nvPr/>
            </p:nvSpPr>
            <p:spPr bwMode="auto">
              <a:xfrm>
                <a:off x="2159" y="75"/>
                <a:ext cx="158" cy="255"/>
              </a:xfrm>
              <a:custGeom>
                <a:avLst/>
                <a:gdLst>
                  <a:gd name="T0" fmla="*/ 16 w 92"/>
                  <a:gd name="T1" fmla="*/ 146 h 149"/>
                  <a:gd name="T2" fmla="*/ 33 w 92"/>
                  <a:gd name="T3" fmla="*/ 147 h 149"/>
                  <a:gd name="T4" fmla="*/ 38 w 92"/>
                  <a:gd name="T5" fmla="*/ 143 h 149"/>
                  <a:gd name="T6" fmla="*/ 38 w 92"/>
                  <a:gd name="T7" fmla="*/ 143 h 149"/>
                  <a:gd name="T8" fmla="*/ 58 w 92"/>
                  <a:gd name="T9" fmla="*/ 130 h 149"/>
                  <a:gd name="T10" fmla="*/ 68 w 92"/>
                  <a:gd name="T11" fmla="*/ 121 h 149"/>
                  <a:gd name="T12" fmla="*/ 68 w 92"/>
                  <a:gd name="T13" fmla="*/ 120 h 149"/>
                  <a:gd name="T14" fmla="*/ 68 w 92"/>
                  <a:gd name="T15" fmla="*/ 120 h 149"/>
                  <a:gd name="T16" fmla="*/ 74 w 92"/>
                  <a:gd name="T17" fmla="*/ 126 h 149"/>
                  <a:gd name="T18" fmla="*/ 88 w 92"/>
                  <a:gd name="T19" fmla="*/ 108 h 149"/>
                  <a:gd name="T20" fmla="*/ 83 w 92"/>
                  <a:gd name="T21" fmla="*/ 89 h 149"/>
                  <a:gd name="T22" fmla="*/ 90 w 92"/>
                  <a:gd name="T23" fmla="*/ 77 h 149"/>
                  <a:gd name="T24" fmla="*/ 92 w 92"/>
                  <a:gd name="T25" fmla="*/ 58 h 149"/>
                  <a:gd name="T26" fmla="*/ 77 w 92"/>
                  <a:gd name="T27" fmla="*/ 46 h 149"/>
                  <a:gd name="T28" fmla="*/ 76 w 92"/>
                  <a:gd name="T29" fmla="*/ 29 h 149"/>
                  <a:gd name="T30" fmla="*/ 71 w 92"/>
                  <a:gd name="T31" fmla="*/ 3 h 149"/>
                  <a:gd name="T32" fmla="*/ 56 w 92"/>
                  <a:gd name="T33" fmla="*/ 5 h 149"/>
                  <a:gd name="T34" fmla="*/ 65 w 92"/>
                  <a:gd name="T35" fmla="*/ 11 h 149"/>
                  <a:gd name="T36" fmla="*/ 64 w 92"/>
                  <a:gd name="T37" fmla="*/ 15 h 149"/>
                  <a:gd name="T38" fmla="*/ 48 w 92"/>
                  <a:gd name="T39" fmla="*/ 18 h 149"/>
                  <a:gd name="T40" fmla="*/ 45 w 92"/>
                  <a:gd name="T41" fmla="*/ 32 h 149"/>
                  <a:gd name="T42" fmla="*/ 43 w 92"/>
                  <a:gd name="T43" fmla="*/ 34 h 149"/>
                  <a:gd name="T44" fmla="*/ 26 w 92"/>
                  <a:gd name="T45" fmla="*/ 36 h 149"/>
                  <a:gd name="T46" fmla="*/ 26 w 92"/>
                  <a:gd name="T47" fmla="*/ 49 h 149"/>
                  <a:gd name="T48" fmla="*/ 31 w 92"/>
                  <a:gd name="T49" fmla="*/ 57 h 149"/>
                  <a:gd name="T50" fmla="*/ 34 w 92"/>
                  <a:gd name="T51" fmla="*/ 58 h 149"/>
                  <a:gd name="T52" fmla="*/ 30 w 92"/>
                  <a:gd name="T53" fmla="*/ 58 h 149"/>
                  <a:gd name="T54" fmla="*/ 22 w 92"/>
                  <a:gd name="T55" fmla="*/ 53 h 149"/>
                  <a:gd name="T56" fmla="*/ 6 w 92"/>
                  <a:gd name="T57" fmla="*/ 82 h 149"/>
                  <a:gd name="T58" fmla="*/ 18 w 92"/>
                  <a:gd name="T59" fmla="*/ 94 h 149"/>
                  <a:gd name="T60" fmla="*/ 23 w 92"/>
                  <a:gd name="T61" fmla="*/ 99 h 149"/>
                  <a:gd name="T62" fmla="*/ 18 w 92"/>
                  <a:gd name="T63" fmla="*/ 101 h 149"/>
                  <a:gd name="T64" fmla="*/ 1 w 92"/>
                  <a:gd name="T65" fmla="*/ 12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2" h="149">
                    <a:moveTo>
                      <a:pt x="10" y="143"/>
                    </a:moveTo>
                    <a:cubicBezTo>
                      <a:pt x="12" y="145"/>
                      <a:pt x="14" y="146"/>
                      <a:pt x="16" y="146"/>
                    </a:cubicBezTo>
                    <a:cubicBezTo>
                      <a:pt x="20" y="145"/>
                      <a:pt x="24" y="146"/>
                      <a:pt x="27" y="148"/>
                    </a:cubicBezTo>
                    <a:cubicBezTo>
                      <a:pt x="29" y="149"/>
                      <a:pt x="31" y="148"/>
                      <a:pt x="33" y="147"/>
                    </a:cubicBezTo>
                    <a:cubicBezTo>
                      <a:pt x="35" y="145"/>
                      <a:pt x="36" y="144"/>
                      <a:pt x="38" y="143"/>
                    </a:cubicBezTo>
                    <a:cubicBezTo>
                      <a:pt x="38" y="143"/>
                      <a:pt x="38" y="143"/>
                      <a:pt x="38" y="143"/>
                    </a:cubicBezTo>
                    <a:cubicBezTo>
                      <a:pt x="38" y="143"/>
                      <a:pt x="38" y="143"/>
                      <a:pt x="38" y="144"/>
                    </a:cubicBezTo>
                    <a:cubicBezTo>
                      <a:pt x="38" y="143"/>
                      <a:pt x="38" y="143"/>
                      <a:pt x="38" y="143"/>
                    </a:cubicBezTo>
                    <a:cubicBezTo>
                      <a:pt x="42" y="141"/>
                      <a:pt x="45" y="139"/>
                      <a:pt x="48" y="136"/>
                    </a:cubicBezTo>
                    <a:cubicBezTo>
                      <a:pt x="51" y="133"/>
                      <a:pt x="54" y="132"/>
                      <a:pt x="58" y="130"/>
                    </a:cubicBezTo>
                    <a:cubicBezTo>
                      <a:pt x="58" y="128"/>
                      <a:pt x="59" y="126"/>
                      <a:pt x="60" y="125"/>
                    </a:cubicBezTo>
                    <a:cubicBezTo>
                      <a:pt x="62" y="122"/>
                      <a:pt x="64" y="121"/>
                      <a:pt x="68" y="121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7" y="119"/>
                      <a:pt x="68" y="119"/>
                      <a:pt x="69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125"/>
                      <a:pt x="68" y="125"/>
                      <a:pt x="72" y="126"/>
                    </a:cubicBezTo>
                    <a:cubicBezTo>
                      <a:pt x="73" y="126"/>
                      <a:pt x="73" y="126"/>
                      <a:pt x="74" y="126"/>
                    </a:cubicBezTo>
                    <a:cubicBezTo>
                      <a:pt x="77" y="123"/>
                      <a:pt x="78" y="119"/>
                      <a:pt x="81" y="116"/>
                    </a:cubicBezTo>
                    <a:cubicBezTo>
                      <a:pt x="84" y="114"/>
                      <a:pt x="87" y="112"/>
                      <a:pt x="88" y="108"/>
                    </a:cubicBezTo>
                    <a:cubicBezTo>
                      <a:pt x="88" y="102"/>
                      <a:pt x="88" y="97"/>
                      <a:pt x="84" y="92"/>
                    </a:cubicBezTo>
                    <a:cubicBezTo>
                      <a:pt x="84" y="91"/>
                      <a:pt x="83" y="90"/>
                      <a:pt x="83" y="89"/>
                    </a:cubicBezTo>
                    <a:cubicBezTo>
                      <a:pt x="82" y="88"/>
                      <a:pt x="82" y="86"/>
                      <a:pt x="83" y="85"/>
                    </a:cubicBezTo>
                    <a:cubicBezTo>
                      <a:pt x="85" y="82"/>
                      <a:pt x="87" y="79"/>
                      <a:pt x="90" y="77"/>
                    </a:cubicBezTo>
                    <a:cubicBezTo>
                      <a:pt x="90" y="73"/>
                      <a:pt x="89" y="70"/>
                      <a:pt x="90" y="66"/>
                    </a:cubicBezTo>
                    <a:cubicBezTo>
                      <a:pt x="91" y="63"/>
                      <a:pt x="92" y="61"/>
                      <a:pt x="92" y="58"/>
                    </a:cubicBezTo>
                    <a:cubicBezTo>
                      <a:pt x="92" y="54"/>
                      <a:pt x="87" y="54"/>
                      <a:pt x="85" y="52"/>
                    </a:cubicBezTo>
                    <a:cubicBezTo>
                      <a:pt x="83" y="49"/>
                      <a:pt x="80" y="48"/>
                      <a:pt x="77" y="46"/>
                    </a:cubicBezTo>
                    <a:cubicBezTo>
                      <a:pt x="76" y="45"/>
                      <a:pt x="75" y="43"/>
                      <a:pt x="75" y="42"/>
                    </a:cubicBezTo>
                    <a:cubicBezTo>
                      <a:pt x="75" y="38"/>
                      <a:pt x="75" y="33"/>
                      <a:pt x="76" y="29"/>
                    </a:cubicBezTo>
                    <a:cubicBezTo>
                      <a:pt x="76" y="25"/>
                      <a:pt x="77" y="21"/>
                      <a:pt x="78" y="17"/>
                    </a:cubicBezTo>
                    <a:cubicBezTo>
                      <a:pt x="78" y="11"/>
                      <a:pt x="75" y="7"/>
                      <a:pt x="71" y="3"/>
                    </a:cubicBezTo>
                    <a:cubicBezTo>
                      <a:pt x="68" y="0"/>
                      <a:pt x="64" y="0"/>
                      <a:pt x="60" y="1"/>
                    </a:cubicBezTo>
                    <a:cubicBezTo>
                      <a:pt x="58" y="1"/>
                      <a:pt x="56" y="3"/>
                      <a:pt x="56" y="5"/>
                    </a:cubicBezTo>
                    <a:cubicBezTo>
                      <a:pt x="56" y="7"/>
                      <a:pt x="57" y="8"/>
                      <a:pt x="59" y="9"/>
                    </a:cubicBezTo>
                    <a:cubicBezTo>
                      <a:pt x="61" y="10"/>
                      <a:pt x="63" y="10"/>
                      <a:pt x="65" y="11"/>
                    </a:cubicBezTo>
                    <a:cubicBezTo>
                      <a:pt x="66" y="12"/>
                      <a:pt x="66" y="13"/>
                      <a:pt x="65" y="14"/>
                    </a:cubicBezTo>
                    <a:cubicBezTo>
                      <a:pt x="65" y="15"/>
                      <a:pt x="64" y="15"/>
                      <a:pt x="64" y="15"/>
                    </a:cubicBezTo>
                    <a:cubicBezTo>
                      <a:pt x="61" y="15"/>
                      <a:pt x="59" y="15"/>
                      <a:pt x="56" y="16"/>
                    </a:cubicBezTo>
                    <a:cubicBezTo>
                      <a:pt x="53" y="16"/>
                      <a:pt x="51" y="17"/>
                      <a:pt x="48" y="18"/>
                    </a:cubicBezTo>
                    <a:cubicBezTo>
                      <a:pt x="45" y="18"/>
                      <a:pt x="43" y="22"/>
                      <a:pt x="43" y="25"/>
                    </a:cubicBezTo>
                    <a:cubicBezTo>
                      <a:pt x="44" y="28"/>
                      <a:pt x="45" y="30"/>
                      <a:pt x="45" y="32"/>
                    </a:cubicBezTo>
                    <a:cubicBezTo>
                      <a:pt x="46" y="32"/>
                      <a:pt x="45" y="34"/>
                      <a:pt x="44" y="34"/>
                    </a:cubicBezTo>
                    <a:cubicBezTo>
                      <a:pt x="44" y="35"/>
                      <a:pt x="43" y="35"/>
                      <a:pt x="43" y="34"/>
                    </a:cubicBezTo>
                    <a:cubicBezTo>
                      <a:pt x="41" y="33"/>
                      <a:pt x="38" y="31"/>
                      <a:pt x="35" y="34"/>
                    </a:cubicBezTo>
                    <a:cubicBezTo>
                      <a:pt x="33" y="36"/>
                      <a:pt x="30" y="37"/>
                      <a:pt x="26" y="36"/>
                    </a:cubicBezTo>
                    <a:cubicBezTo>
                      <a:pt x="23" y="36"/>
                      <a:pt x="22" y="39"/>
                      <a:pt x="23" y="42"/>
                    </a:cubicBezTo>
                    <a:cubicBezTo>
                      <a:pt x="23" y="45"/>
                      <a:pt x="25" y="47"/>
                      <a:pt x="26" y="49"/>
                    </a:cubicBezTo>
                    <a:cubicBezTo>
                      <a:pt x="28" y="51"/>
                      <a:pt x="31" y="54"/>
                      <a:pt x="30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2" y="58"/>
                      <a:pt x="32" y="58"/>
                    </a:cubicBezTo>
                    <a:cubicBezTo>
                      <a:pt x="33" y="58"/>
                      <a:pt x="34" y="58"/>
                      <a:pt x="34" y="58"/>
                    </a:cubicBezTo>
                    <a:cubicBezTo>
                      <a:pt x="33" y="59"/>
                      <a:pt x="33" y="58"/>
                      <a:pt x="32" y="58"/>
                    </a:cubicBezTo>
                    <a:cubicBezTo>
                      <a:pt x="31" y="58"/>
                      <a:pt x="31" y="58"/>
                      <a:pt x="30" y="58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7" y="57"/>
                      <a:pt x="25" y="55"/>
                      <a:pt x="22" y="53"/>
                    </a:cubicBezTo>
                    <a:cubicBezTo>
                      <a:pt x="20" y="53"/>
                      <a:pt x="18" y="53"/>
                      <a:pt x="18" y="54"/>
                    </a:cubicBezTo>
                    <a:cubicBezTo>
                      <a:pt x="13" y="63"/>
                      <a:pt x="11" y="73"/>
                      <a:pt x="6" y="82"/>
                    </a:cubicBezTo>
                    <a:cubicBezTo>
                      <a:pt x="5" y="85"/>
                      <a:pt x="6" y="88"/>
                      <a:pt x="9" y="90"/>
                    </a:cubicBezTo>
                    <a:cubicBezTo>
                      <a:pt x="12" y="93"/>
                      <a:pt x="15" y="94"/>
                      <a:pt x="18" y="94"/>
                    </a:cubicBezTo>
                    <a:cubicBezTo>
                      <a:pt x="20" y="94"/>
                      <a:pt x="21" y="95"/>
                      <a:pt x="22" y="96"/>
                    </a:cubicBezTo>
                    <a:cubicBezTo>
                      <a:pt x="23" y="97"/>
                      <a:pt x="23" y="98"/>
                      <a:pt x="23" y="99"/>
                    </a:cubicBezTo>
                    <a:cubicBezTo>
                      <a:pt x="23" y="100"/>
                      <a:pt x="22" y="101"/>
                      <a:pt x="22" y="102"/>
                    </a:cubicBezTo>
                    <a:cubicBezTo>
                      <a:pt x="21" y="102"/>
                      <a:pt x="19" y="102"/>
                      <a:pt x="18" y="101"/>
                    </a:cubicBezTo>
                    <a:cubicBezTo>
                      <a:pt x="11" y="100"/>
                      <a:pt x="7" y="103"/>
                      <a:pt x="4" y="109"/>
                    </a:cubicBezTo>
                    <a:cubicBezTo>
                      <a:pt x="2" y="114"/>
                      <a:pt x="2" y="120"/>
                      <a:pt x="1" y="125"/>
                    </a:cubicBezTo>
                    <a:cubicBezTo>
                      <a:pt x="0" y="133"/>
                      <a:pt x="4" y="139"/>
                      <a:pt x="10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36"/>
              <p:cNvSpPr>
                <a:spLocks/>
              </p:cNvSpPr>
              <p:nvPr/>
            </p:nvSpPr>
            <p:spPr bwMode="auto">
              <a:xfrm>
                <a:off x="2257" y="29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37"/>
              <p:cNvSpPr>
                <a:spLocks/>
              </p:cNvSpPr>
              <p:nvPr/>
            </p:nvSpPr>
            <p:spPr bwMode="auto">
              <a:xfrm>
                <a:off x="5843" y="2842"/>
                <a:ext cx="274" cy="280"/>
              </a:xfrm>
              <a:custGeom>
                <a:avLst/>
                <a:gdLst>
                  <a:gd name="T0" fmla="*/ 151 w 160"/>
                  <a:gd name="T1" fmla="*/ 124 h 163"/>
                  <a:gd name="T2" fmla="*/ 151 w 160"/>
                  <a:gd name="T3" fmla="*/ 124 h 163"/>
                  <a:gd name="T4" fmla="*/ 147 w 160"/>
                  <a:gd name="T5" fmla="*/ 120 h 163"/>
                  <a:gd name="T6" fmla="*/ 147 w 160"/>
                  <a:gd name="T7" fmla="*/ 119 h 163"/>
                  <a:gd name="T8" fmla="*/ 146 w 160"/>
                  <a:gd name="T9" fmla="*/ 117 h 163"/>
                  <a:gd name="T10" fmla="*/ 147 w 160"/>
                  <a:gd name="T11" fmla="*/ 117 h 163"/>
                  <a:gd name="T12" fmla="*/ 147 w 160"/>
                  <a:gd name="T13" fmla="*/ 119 h 163"/>
                  <a:gd name="T14" fmla="*/ 148 w 160"/>
                  <a:gd name="T15" fmla="*/ 120 h 163"/>
                  <a:gd name="T16" fmla="*/ 151 w 160"/>
                  <a:gd name="T17" fmla="*/ 123 h 163"/>
                  <a:gd name="T18" fmla="*/ 151 w 160"/>
                  <a:gd name="T19" fmla="*/ 124 h 163"/>
                  <a:gd name="T20" fmla="*/ 156 w 160"/>
                  <a:gd name="T21" fmla="*/ 125 h 163"/>
                  <a:gd name="T22" fmla="*/ 157 w 160"/>
                  <a:gd name="T23" fmla="*/ 125 h 163"/>
                  <a:gd name="T24" fmla="*/ 159 w 160"/>
                  <a:gd name="T25" fmla="*/ 121 h 163"/>
                  <a:gd name="T26" fmla="*/ 150 w 160"/>
                  <a:gd name="T27" fmla="*/ 106 h 163"/>
                  <a:gd name="T28" fmla="*/ 147 w 160"/>
                  <a:gd name="T29" fmla="*/ 105 h 163"/>
                  <a:gd name="T30" fmla="*/ 141 w 160"/>
                  <a:gd name="T31" fmla="*/ 108 h 163"/>
                  <a:gd name="T32" fmla="*/ 139 w 160"/>
                  <a:gd name="T33" fmla="*/ 111 h 163"/>
                  <a:gd name="T34" fmla="*/ 134 w 160"/>
                  <a:gd name="T35" fmla="*/ 110 h 163"/>
                  <a:gd name="T36" fmla="*/ 130 w 160"/>
                  <a:gd name="T37" fmla="*/ 101 h 163"/>
                  <a:gd name="T38" fmla="*/ 126 w 160"/>
                  <a:gd name="T39" fmla="*/ 97 h 163"/>
                  <a:gd name="T40" fmla="*/ 120 w 160"/>
                  <a:gd name="T41" fmla="*/ 95 h 163"/>
                  <a:gd name="T42" fmla="*/ 118 w 160"/>
                  <a:gd name="T43" fmla="*/ 93 h 163"/>
                  <a:gd name="T44" fmla="*/ 119 w 160"/>
                  <a:gd name="T45" fmla="*/ 84 h 163"/>
                  <a:gd name="T46" fmla="*/ 119 w 160"/>
                  <a:gd name="T47" fmla="*/ 79 h 163"/>
                  <a:gd name="T48" fmla="*/ 110 w 160"/>
                  <a:gd name="T49" fmla="*/ 68 h 163"/>
                  <a:gd name="T50" fmla="*/ 106 w 160"/>
                  <a:gd name="T51" fmla="*/ 65 h 163"/>
                  <a:gd name="T52" fmla="*/ 98 w 160"/>
                  <a:gd name="T53" fmla="*/ 60 h 163"/>
                  <a:gd name="T54" fmla="*/ 94 w 160"/>
                  <a:gd name="T55" fmla="*/ 58 h 163"/>
                  <a:gd name="T56" fmla="*/ 85 w 160"/>
                  <a:gd name="T57" fmla="*/ 51 h 163"/>
                  <a:gd name="T58" fmla="*/ 74 w 160"/>
                  <a:gd name="T59" fmla="*/ 44 h 163"/>
                  <a:gd name="T60" fmla="*/ 67 w 160"/>
                  <a:gd name="T61" fmla="*/ 39 h 163"/>
                  <a:gd name="T62" fmla="*/ 59 w 160"/>
                  <a:gd name="T63" fmla="*/ 31 h 163"/>
                  <a:gd name="T64" fmla="*/ 36 w 160"/>
                  <a:gd name="T65" fmla="*/ 10 h 163"/>
                  <a:gd name="T66" fmla="*/ 28 w 160"/>
                  <a:gd name="T67" fmla="*/ 5 h 163"/>
                  <a:gd name="T68" fmla="*/ 7 w 160"/>
                  <a:gd name="T69" fmla="*/ 1 h 163"/>
                  <a:gd name="T70" fmla="*/ 3 w 160"/>
                  <a:gd name="T71" fmla="*/ 1 h 163"/>
                  <a:gd name="T72" fmla="*/ 1 w 160"/>
                  <a:gd name="T73" fmla="*/ 7 h 163"/>
                  <a:gd name="T74" fmla="*/ 5 w 160"/>
                  <a:gd name="T75" fmla="*/ 15 h 163"/>
                  <a:gd name="T76" fmla="*/ 20 w 160"/>
                  <a:gd name="T77" fmla="*/ 27 h 163"/>
                  <a:gd name="T78" fmla="*/ 28 w 160"/>
                  <a:gd name="T79" fmla="*/ 35 h 163"/>
                  <a:gd name="T80" fmla="*/ 34 w 160"/>
                  <a:gd name="T81" fmla="*/ 43 h 163"/>
                  <a:gd name="T82" fmla="*/ 47 w 160"/>
                  <a:gd name="T83" fmla="*/ 57 h 163"/>
                  <a:gd name="T84" fmla="*/ 51 w 160"/>
                  <a:gd name="T85" fmla="*/ 63 h 163"/>
                  <a:gd name="T86" fmla="*/ 55 w 160"/>
                  <a:gd name="T87" fmla="*/ 74 h 163"/>
                  <a:gd name="T88" fmla="*/ 59 w 160"/>
                  <a:gd name="T89" fmla="*/ 79 h 163"/>
                  <a:gd name="T90" fmla="*/ 71 w 160"/>
                  <a:gd name="T91" fmla="*/ 99 h 163"/>
                  <a:gd name="T92" fmla="*/ 75 w 160"/>
                  <a:gd name="T93" fmla="*/ 110 h 163"/>
                  <a:gd name="T94" fmla="*/ 81 w 160"/>
                  <a:gd name="T95" fmla="*/ 120 h 163"/>
                  <a:gd name="T96" fmla="*/ 96 w 160"/>
                  <a:gd name="T97" fmla="*/ 135 h 163"/>
                  <a:gd name="T98" fmla="*/ 112 w 160"/>
                  <a:gd name="T99" fmla="*/ 150 h 163"/>
                  <a:gd name="T100" fmla="*/ 124 w 160"/>
                  <a:gd name="T101" fmla="*/ 161 h 163"/>
                  <a:gd name="T102" fmla="*/ 130 w 160"/>
                  <a:gd name="T103" fmla="*/ 162 h 163"/>
                  <a:gd name="T104" fmla="*/ 147 w 160"/>
                  <a:gd name="T105" fmla="*/ 163 h 163"/>
                  <a:gd name="T106" fmla="*/ 148 w 160"/>
                  <a:gd name="T107" fmla="*/ 144 h 163"/>
                  <a:gd name="T108" fmla="*/ 151 w 160"/>
                  <a:gd name="T109" fmla="*/ 12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0" h="163">
                    <a:moveTo>
                      <a:pt x="151" y="124"/>
                    </a:move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0" y="122"/>
                      <a:pt x="148" y="121"/>
                      <a:pt x="147" y="120"/>
                    </a:cubicBezTo>
                    <a:cubicBezTo>
                      <a:pt x="147" y="120"/>
                      <a:pt x="147" y="119"/>
                      <a:pt x="147" y="119"/>
                    </a:cubicBezTo>
                    <a:cubicBezTo>
                      <a:pt x="146" y="118"/>
                      <a:pt x="146" y="118"/>
                      <a:pt x="146" y="117"/>
                    </a:cubicBezTo>
                    <a:cubicBezTo>
                      <a:pt x="146" y="117"/>
                      <a:pt x="146" y="117"/>
                      <a:pt x="147" y="117"/>
                    </a:cubicBezTo>
                    <a:cubicBezTo>
                      <a:pt x="147" y="118"/>
                      <a:pt x="147" y="118"/>
                      <a:pt x="147" y="119"/>
                    </a:cubicBezTo>
                    <a:cubicBezTo>
                      <a:pt x="147" y="119"/>
                      <a:pt x="147" y="119"/>
                      <a:pt x="148" y="120"/>
                    </a:cubicBezTo>
                    <a:cubicBezTo>
                      <a:pt x="149" y="121"/>
                      <a:pt x="150" y="122"/>
                      <a:pt x="151" y="123"/>
                    </a:cubicBezTo>
                    <a:cubicBezTo>
                      <a:pt x="151" y="123"/>
                      <a:pt x="151" y="124"/>
                      <a:pt x="151" y="124"/>
                    </a:cubicBezTo>
                    <a:cubicBezTo>
                      <a:pt x="153" y="124"/>
                      <a:pt x="154" y="124"/>
                      <a:pt x="156" y="125"/>
                    </a:cubicBezTo>
                    <a:cubicBezTo>
                      <a:pt x="156" y="125"/>
                      <a:pt x="157" y="125"/>
                      <a:pt x="157" y="125"/>
                    </a:cubicBezTo>
                    <a:cubicBezTo>
                      <a:pt x="159" y="124"/>
                      <a:pt x="160" y="122"/>
                      <a:pt x="159" y="121"/>
                    </a:cubicBezTo>
                    <a:cubicBezTo>
                      <a:pt x="156" y="116"/>
                      <a:pt x="153" y="111"/>
                      <a:pt x="150" y="106"/>
                    </a:cubicBezTo>
                    <a:cubicBezTo>
                      <a:pt x="149" y="105"/>
                      <a:pt x="148" y="105"/>
                      <a:pt x="147" y="105"/>
                    </a:cubicBezTo>
                    <a:cubicBezTo>
                      <a:pt x="145" y="105"/>
                      <a:pt x="142" y="106"/>
                      <a:pt x="141" y="108"/>
                    </a:cubicBezTo>
                    <a:cubicBezTo>
                      <a:pt x="140" y="109"/>
                      <a:pt x="140" y="110"/>
                      <a:pt x="139" y="111"/>
                    </a:cubicBezTo>
                    <a:cubicBezTo>
                      <a:pt x="138" y="113"/>
                      <a:pt x="135" y="112"/>
                      <a:pt x="134" y="110"/>
                    </a:cubicBezTo>
                    <a:cubicBezTo>
                      <a:pt x="133" y="107"/>
                      <a:pt x="132" y="104"/>
                      <a:pt x="130" y="101"/>
                    </a:cubicBezTo>
                    <a:cubicBezTo>
                      <a:pt x="130" y="99"/>
                      <a:pt x="128" y="97"/>
                      <a:pt x="126" y="97"/>
                    </a:cubicBezTo>
                    <a:cubicBezTo>
                      <a:pt x="124" y="96"/>
                      <a:pt x="122" y="96"/>
                      <a:pt x="120" y="95"/>
                    </a:cubicBezTo>
                    <a:cubicBezTo>
                      <a:pt x="119" y="95"/>
                      <a:pt x="118" y="93"/>
                      <a:pt x="118" y="93"/>
                    </a:cubicBezTo>
                    <a:cubicBezTo>
                      <a:pt x="120" y="90"/>
                      <a:pt x="116" y="86"/>
                      <a:pt x="119" y="84"/>
                    </a:cubicBezTo>
                    <a:cubicBezTo>
                      <a:pt x="120" y="82"/>
                      <a:pt x="120" y="81"/>
                      <a:pt x="119" y="79"/>
                    </a:cubicBezTo>
                    <a:cubicBezTo>
                      <a:pt x="116" y="75"/>
                      <a:pt x="111" y="73"/>
                      <a:pt x="110" y="68"/>
                    </a:cubicBezTo>
                    <a:cubicBezTo>
                      <a:pt x="110" y="67"/>
                      <a:pt x="108" y="65"/>
                      <a:pt x="106" y="65"/>
                    </a:cubicBezTo>
                    <a:cubicBezTo>
                      <a:pt x="104" y="63"/>
                      <a:pt x="100" y="62"/>
                      <a:pt x="98" y="60"/>
                    </a:cubicBezTo>
                    <a:cubicBezTo>
                      <a:pt x="96" y="60"/>
                      <a:pt x="94" y="59"/>
                      <a:pt x="94" y="58"/>
                    </a:cubicBezTo>
                    <a:cubicBezTo>
                      <a:pt x="92" y="54"/>
                      <a:pt x="88" y="53"/>
                      <a:pt x="85" y="51"/>
                    </a:cubicBezTo>
                    <a:cubicBezTo>
                      <a:pt x="82" y="48"/>
                      <a:pt x="78" y="45"/>
                      <a:pt x="74" y="44"/>
                    </a:cubicBezTo>
                    <a:cubicBezTo>
                      <a:pt x="71" y="43"/>
                      <a:pt x="69" y="41"/>
                      <a:pt x="67" y="39"/>
                    </a:cubicBezTo>
                    <a:cubicBezTo>
                      <a:pt x="66" y="35"/>
                      <a:pt x="63" y="33"/>
                      <a:pt x="59" y="31"/>
                    </a:cubicBezTo>
                    <a:cubicBezTo>
                      <a:pt x="50" y="26"/>
                      <a:pt x="42" y="19"/>
                      <a:pt x="36" y="10"/>
                    </a:cubicBezTo>
                    <a:cubicBezTo>
                      <a:pt x="35" y="7"/>
                      <a:pt x="31" y="6"/>
                      <a:pt x="28" y="5"/>
                    </a:cubicBezTo>
                    <a:cubicBezTo>
                      <a:pt x="21" y="5"/>
                      <a:pt x="14" y="4"/>
                      <a:pt x="7" y="1"/>
                    </a:cubicBezTo>
                    <a:cubicBezTo>
                      <a:pt x="6" y="0"/>
                      <a:pt x="4" y="1"/>
                      <a:pt x="3" y="1"/>
                    </a:cubicBez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3" y="13"/>
                      <a:pt x="5" y="15"/>
                    </a:cubicBezTo>
                    <a:cubicBezTo>
                      <a:pt x="9" y="20"/>
                      <a:pt x="14" y="24"/>
                      <a:pt x="20" y="27"/>
                    </a:cubicBezTo>
                    <a:cubicBezTo>
                      <a:pt x="23" y="29"/>
                      <a:pt x="26" y="32"/>
                      <a:pt x="28" y="35"/>
                    </a:cubicBezTo>
                    <a:cubicBezTo>
                      <a:pt x="30" y="37"/>
                      <a:pt x="33" y="40"/>
                      <a:pt x="34" y="43"/>
                    </a:cubicBezTo>
                    <a:cubicBezTo>
                      <a:pt x="38" y="49"/>
                      <a:pt x="42" y="53"/>
                      <a:pt x="47" y="57"/>
                    </a:cubicBezTo>
                    <a:cubicBezTo>
                      <a:pt x="49" y="59"/>
                      <a:pt x="50" y="61"/>
                      <a:pt x="51" y="63"/>
                    </a:cubicBezTo>
                    <a:cubicBezTo>
                      <a:pt x="52" y="66"/>
                      <a:pt x="53" y="70"/>
                      <a:pt x="55" y="74"/>
                    </a:cubicBezTo>
                    <a:cubicBezTo>
                      <a:pt x="56" y="76"/>
                      <a:pt x="57" y="78"/>
                      <a:pt x="59" y="79"/>
                    </a:cubicBezTo>
                    <a:cubicBezTo>
                      <a:pt x="65" y="85"/>
                      <a:pt x="69" y="91"/>
                      <a:pt x="71" y="99"/>
                    </a:cubicBezTo>
                    <a:cubicBezTo>
                      <a:pt x="73" y="103"/>
                      <a:pt x="74" y="107"/>
                      <a:pt x="75" y="110"/>
                    </a:cubicBezTo>
                    <a:cubicBezTo>
                      <a:pt x="77" y="114"/>
                      <a:pt x="79" y="117"/>
                      <a:pt x="81" y="120"/>
                    </a:cubicBezTo>
                    <a:cubicBezTo>
                      <a:pt x="86" y="126"/>
                      <a:pt x="92" y="130"/>
                      <a:pt x="96" y="135"/>
                    </a:cubicBezTo>
                    <a:cubicBezTo>
                      <a:pt x="101" y="141"/>
                      <a:pt x="106" y="145"/>
                      <a:pt x="112" y="150"/>
                    </a:cubicBezTo>
                    <a:cubicBezTo>
                      <a:pt x="116" y="153"/>
                      <a:pt x="121" y="156"/>
                      <a:pt x="124" y="161"/>
                    </a:cubicBezTo>
                    <a:cubicBezTo>
                      <a:pt x="126" y="162"/>
                      <a:pt x="128" y="163"/>
                      <a:pt x="130" y="162"/>
                    </a:cubicBezTo>
                    <a:cubicBezTo>
                      <a:pt x="136" y="162"/>
                      <a:pt x="142" y="161"/>
                      <a:pt x="147" y="163"/>
                    </a:cubicBezTo>
                    <a:cubicBezTo>
                      <a:pt x="148" y="156"/>
                      <a:pt x="148" y="150"/>
                      <a:pt x="148" y="144"/>
                    </a:cubicBezTo>
                    <a:cubicBezTo>
                      <a:pt x="148" y="137"/>
                      <a:pt x="151" y="131"/>
                      <a:pt x="151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38"/>
              <p:cNvSpPr>
                <a:spLocks/>
              </p:cNvSpPr>
              <p:nvPr/>
            </p:nvSpPr>
            <p:spPr bwMode="auto">
              <a:xfrm>
                <a:off x="6095" y="3122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39"/>
              <p:cNvSpPr>
                <a:spLocks/>
              </p:cNvSpPr>
              <p:nvPr/>
            </p:nvSpPr>
            <p:spPr bwMode="auto">
              <a:xfrm>
                <a:off x="1377" y="404"/>
                <a:ext cx="230" cy="182"/>
              </a:xfrm>
              <a:custGeom>
                <a:avLst/>
                <a:gdLst>
                  <a:gd name="T0" fmla="*/ 7 w 134"/>
                  <a:gd name="T1" fmla="*/ 89 h 106"/>
                  <a:gd name="T2" fmla="*/ 7 w 134"/>
                  <a:gd name="T3" fmla="*/ 102 h 106"/>
                  <a:gd name="T4" fmla="*/ 10 w 134"/>
                  <a:gd name="T5" fmla="*/ 106 h 106"/>
                  <a:gd name="T6" fmla="*/ 27 w 134"/>
                  <a:gd name="T7" fmla="*/ 100 h 106"/>
                  <a:gd name="T8" fmla="*/ 27 w 134"/>
                  <a:gd name="T9" fmla="*/ 100 h 106"/>
                  <a:gd name="T10" fmla="*/ 28 w 134"/>
                  <a:gd name="T11" fmla="*/ 99 h 106"/>
                  <a:gd name="T12" fmla="*/ 27 w 134"/>
                  <a:gd name="T13" fmla="*/ 100 h 106"/>
                  <a:gd name="T14" fmla="*/ 27 w 134"/>
                  <a:gd name="T15" fmla="*/ 100 h 106"/>
                  <a:gd name="T16" fmla="*/ 34 w 134"/>
                  <a:gd name="T17" fmla="*/ 104 h 106"/>
                  <a:gd name="T18" fmla="*/ 41 w 134"/>
                  <a:gd name="T19" fmla="*/ 102 h 106"/>
                  <a:gd name="T20" fmla="*/ 46 w 134"/>
                  <a:gd name="T21" fmla="*/ 97 h 106"/>
                  <a:gd name="T22" fmla="*/ 51 w 134"/>
                  <a:gd name="T23" fmla="*/ 89 h 106"/>
                  <a:gd name="T24" fmla="*/ 64 w 134"/>
                  <a:gd name="T25" fmla="*/ 82 h 106"/>
                  <a:gd name="T26" fmla="*/ 71 w 134"/>
                  <a:gd name="T27" fmla="*/ 78 h 106"/>
                  <a:gd name="T28" fmla="*/ 77 w 134"/>
                  <a:gd name="T29" fmla="*/ 71 h 106"/>
                  <a:gd name="T30" fmla="*/ 83 w 134"/>
                  <a:gd name="T31" fmla="*/ 68 h 106"/>
                  <a:gd name="T32" fmla="*/ 100 w 134"/>
                  <a:gd name="T33" fmla="*/ 64 h 106"/>
                  <a:gd name="T34" fmla="*/ 107 w 134"/>
                  <a:gd name="T35" fmla="*/ 63 h 106"/>
                  <a:gd name="T36" fmla="*/ 106 w 134"/>
                  <a:gd name="T37" fmla="*/ 64 h 106"/>
                  <a:gd name="T38" fmla="*/ 107 w 134"/>
                  <a:gd name="T39" fmla="*/ 64 h 106"/>
                  <a:gd name="T40" fmla="*/ 107 w 134"/>
                  <a:gd name="T41" fmla="*/ 63 h 106"/>
                  <a:gd name="T42" fmla="*/ 116 w 134"/>
                  <a:gd name="T43" fmla="*/ 60 h 106"/>
                  <a:gd name="T44" fmla="*/ 123 w 134"/>
                  <a:gd name="T45" fmla="*/ 60 h 106"/>
                  <a:gd name="T46" fmla="*/ 133 w 134"/>
                  <a:gd name="T47" fmla="*/ 57 h 106"/>
                  <a:gd name="T48" fmla="*/ 133 w 134"/>
                  <a:gd name="T49" fmla="*/ 31 h 106"/>
                  <a:gd name="T50" fmla="*/ 127 w 134"/>
                  <a:gd name="T51" fmla="*/ 20 h 106"/>
                  <a:gd name="T52" fmla="*/ 119 w 134"/>
                  <a:gd name="T53" fmla="*/ 17 h 106"/>
                  <a:gd name="T54" fmla="*/ 107 w 134"/>
                  <a:gd name="T55" fmla="*/ 13 h 106"/>
                  <a:gd name="T56" fmla="*/ 101 w 134"/>
                  <a:gd name="T57" fmla="*/ 7 h 106"/>
                  <a:gd name="T58" fmla="*/ 86 w 134"/>
                  <a:gd name="T59" fmla="*/ 1 h 106"/>
                  <a:gd name="T60" fmla="*/ 71 w 134"/>
                  <a:gd name="T61" fmla="*/ 1 h 106"/>
                  <a:gd name="T62" fmla="*/ 63 w 134"/>
                  <a:gd name="T63" fmla="*/ 2 h 106"/>
                  <a:gd name="T64" fmla="*/ 58 w 134"/>
                  <a:gd name="T65" fmla="*/ 6 h 106"/>
                  <a:gd name="T66" fmla="*/ 57 w 134"/>
                  <a:gd name="T67" fmla="*/ 16 h 106"/>
                  <a:gd name="T68" fmla="*/ 52 w 134"/>
                  <a:gd name="T69" fmla="*/ 24 h 106"/>
                  <a:gd name="T70" fmla="*/ 37 w 134"/>
                  <a:gd name="T71" fmla="*/ 37 h 106"/>
                  <a:gd name="T72" fmla="*/ 32 w 134"/>
                  <a:gd name="T73" fmla="*/ 45 h 106"/>
                  <a:gd name="T74" fmla="*/ 30 w 134"/>
                  <a:gd name="T75" fmla="*/ 48 h 106"/>
                  <a:gd name="T76" fmla="*/ 6 w 134"/>
                  <a:gd name="T77" fmla="*/ 67 h 106"/>
                  <a:gd name="T78" fmla="*/ 1 w 134"/>
                  <a:gd name="T79" fmla="*/ 71 h 106"/>
                  <a:gd name="T80" fmla="*/ 4 w 134"/>
                  <a:gd name="T81" fmla="*/ 78 h 106"/>
                  <a:gd name="T82" fmla="*/ 7 w 134"/>
                  <a:gd name="T83" fmla="*/ 8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4" h="106">
                    <a:moveTo>
                      <a:pt x="7" y="89"/>
                    </a:moveTo>
                    <a:cubicBezTo>
                      <a:pt x="7" y="94"/>
                      <a:pt x="7" y="98"/>
                      <a:pt x="7" y="102"/>
                    </a:cubicBezTo>
                    <a:cubicBezTo>
                      <a:pt x="7" y="104"/>
                      <a:pt x="9" y="106"/>
                      <a:pt x="10" y="106"/>
                    </a:cubicBezTo>
                    <a:cubicBezTo>
                      <a:pt x="16" y="105"/>
                      <a:pt x="22" y="103"/>
                      <a:pt x="27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9" y="102"/>
                      <a:pt x="31" y="104"/>
                      <a:pt x="34" y="104"/>
                    </a:cubicBezTo>
                    <a:cubicBezTo>
                      <a:pt x="36" y="104"/>
                      <a:pt x="39" y="104"/>
                      <a:pt x="41" y="102"/>
                    </a:cubicBezTo>
                    <a:cubicBezTo>
                      <a:pt x="43" y="100"/>
                      <a:pt x="45" y="99"/>
                      <a:pt x="46" y="97"/>
                    </a:cubicBezTo>
                    <a:cubicBezTo>
                      <a:pt x="48" y="94"/>
                      <a:pt x="49" y="91"/>
                      <a:pt x="51" y="89"/>
                    </a:cubicBezTo>
                    <a:cubicBezTo>
                      <a:pt x="55" y="85"/>
                      <a:pt x="58" y="82"/>
                      <a:pt x="64" y="82"/>
                    </a:cubicBezTo>
                    <a:cubicBezTo>
                      <a:pt x="66" y="82"/>
                      <a:pt x="68" y="80"/>
                      <a:pt x="71" y="78"/>
                    </a:cubicBezTo>
                    <a:cubicBezTo>
                      <a:pt x="73" y="76"/>
                      <a:pt x="75" y="73"/>
                      <a:pt x="77" y="71"/>
                    </a:cubicBezTo>
                    <a:cubicBezTo>
                      <a:pt x="79" y="70"/>
                      <a:pt x="81" y="69"/>
                      <a:pt x="83" y="68"/>
                    </a:cubicBezTo>
                    <a:cubicBezTo>
                      <a:pt x="89" y="68"/>
                      <a:pt x="95" y="66"/>
                      <a:pt x="100" y="64"/>
                    </a:cubicBezTo>
                    <a:cubicBezTo>
                      <a:pt x="103" y="64"/>
                      <a:pt x="105" y="64"/>
                      <a:pt x="107" y="63"/>
                    </a:cubicBezTo>
                    <a:cubicBezTo>
                      <a:pt x="106" y="64"/>
                      <a:pt x="106" y="64"/>
                      <a:pt x="106" y="64"/>
                    </a:cubicBezTo>
                    <a:cubicBezTo>
                      <a:pt x="106" y="64"/>
                      <a:pt x="107" y="64"/>
                      <a:pt x="107" y="64"/>
                    </a:cubicBezTo>
                    <a:cubicBezTo>
                      <a:pt x="107" y="64"/>
                      <a:pt x="107" y="63"/>
                      <a:pt x="107" y="63"/>
                    </a:cubicBezTo>
                    <a:cubicBezTo>
                      <a:pt x="109" y="61"/>
                      <a:pt x="113" y="60"/>
                      <a:pt x="116" y="60"/>
                    </a:cubicBezTo>
                    <a:cubicBezTo>
                      <a:pt x="119" y="60"/>
                      <a:pt x="121" y="60"/>
                      <a:pt x="123" y="60"/>
                    </a:cubicBezTo>
                    <a:cubicBezTo>
                      <a:pt x="126" y="57"/>
                      <a:pt x="130" y="57"/>
                      <a:pt x="133" y="57"/>
                    </a:cubicBezTo>
                    <a:cubicBezTo>
                      <a:pt x="134" y="48"/>
                      <a:pt x="133" y="39"/>
                      <a:pt x="133" y="31"/>
                    </a:cubicBezTo>
                    <a:cubicBezTo>
                      <a:pt x="133" y="26"/>
                      <a:pt x="130" y="23"/>
                      <a:pt x="127" y="20"/>
                    </a:cubicBezTo>
                    <a:cubicBezTo>
                      <a:pt x="125" y="17"/>
                      <a:pt x="122" y="17"/>
                      <a:pt x="119" y="17"/>
                    </a:cubicBezTo>
                    <a:cubicBezTo>
                      <a:pt x="114" y="17"/>
                      <a:pt x="111" y="16"/>
                      <a:pt x="107" y="13"/>
                    </a:cubicBezTo>
                    <a:cubicBezTo>
                      <a:pt x="105" y="11"/>
                      <a:pt x="102" y="9"/>
                      <a:pt x="101" y="7"/>
                    </a:cubicBezTo>
                    <a:cubicBezTo>
                      <a:pt x="97" y="1"/>
                      <a:pt x="92" y="0"/>
                      <a:pt x="86" y="1"/>
                    </a:cubicBezTo>
                    <a:cubicBezTo>
                      <a:pt x="81" y="1"/>
                      <a:pt x="76" y="1"/>
                      <a:pt x="71" y="1"/>
                    </a:cubicBezTo>
                    <a:cubicBezTo>
                      <a:pt x="68" y="1"/>
                      <a:pt x="65" y="1"/>
                      <a:pt x="63" y="2"/>
                    </a:cubicBezTo>
                    <a:cubicBezTo>
                      <a:pt x="60" y="2"/>
                      <a:pt x="59" y="4"/>
                      <a:pt x="58" y="6"/>
                    </a:cubicBezTo>
                    <a:cubicBezTo>
                      <a:pt x="57" y="10"/>
                      <a:pt x="57" y="13"/>
                      <a:pt x="57" y="16"/>
                    </a:cubicBezTo>
                    <a:cubicBezTo>
                      <a:pt x="56" y="20"/>
                      <a:pt x="55" y="22"/>
                      <a:pt x="52" y="24"/>
                    </a:cubicBezTo>
                    <a:cubicBezTo>
                      <a:pt x="47" y="28"/>
                      <a:pt x="42" y="33"/>
                      <a:pt x="37" y="37"/>
                    </a:cubicBezTo>
                    <a:cubicBezTo>
                      <a:pt x="34" y="39"/>
                      <a:pt x="32" y="41"/>
                      <a:pt x="32" y="45"/>
                    </a:cubicBezTo>
                    <a:cubicBezTo>
                      <a:pt x="32" y="46"/>
                      <a:pt x="31" y="47"/>
                      <a:pt x="30" y="48"/>
                    </a:cubicBezTo>
                    <a:cubicBezTo>
                      <a:pt x="21" y="53"/>
                      <a:pt x="14" y="61"/>
                      <a:pt x="6" y="67"/>
                    </a:cubicBezTo>
                    <a:cubicBezTo>
                      <a:pt x="4" y="68"/>
                      <a:pt x="2" y="70"/>
                      <a:pt x="1" y="71"/>
                    </a:cubicBezTo>
                    <a:cubicBezTo>
                      <a:pt x="0" y="74"/>
                      <a:pt x="3" y="76"/>
                      <a:pt x="4" y="78"/>
                    </a:cubicBezTo>
                    <a:cubicBezTo>
                      <a:pt x="6" y="82"/>
                      <a:pt x="7" y="85"/>
                      <a:pt x="7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40"/>
              <p:cNvSpPr>
                <a:spLocks/>
              </p:cNvSpPr>
              <p:nvPr/>
            </p:nvSpPr>
            <p:spPr bwMode="auto">
              <a:xfrm>
                <a:off x="3467" y="1414"/>
                <a:ext cx="177" cy="281"/>
              </a:xfrm>
              <a:custGeom>
                <a:avLst/>
                <a:gdLst>
                  <a:gd name="T0" fmla="*/ 7 w 103"/>
                  <a:gd name="T1" fmla="*/ 40 h 164"/>
                  <a:gd name="T2" fmla="*/ 9 w 103"/>
                  <a:gd name="T3" fmla="*/ 49 h 164"/>
                  <a:gd name="T4" fmla="*/ 9 w 103"/>
                  <a:gd name="T5" fmla="*/ 56 h 164"/>
                  <a:gd name="T6" fmla="*/ 17 w 103"/>
                  <a:gd name="T7" fmla="*/ 59 h 164"/>
                  <a:gd name="T8" fmla="*/ 19 w 103"/>
                  <a:gd name="T9" fmla="*/ 61 h 164"/>
                  <a:gd name="T10" fmla="*/ 23 w 103"/>
                  <a:gd name="T11" fmla="*/ 74 h 164"/>
                  <a:gd name="T12" fmla="*/ 32 w 103"/>
                  <a:gd name="T13" fmla="*/ 74 h 164"/>
                  <a:gd name="T14" fmla="*/ 38 w 103"/>
                  <a:gd name="T15" fmla="*/ 85 h 164"/>
                  <a:gd name="T16" fmla="*/ 28 w 103"/>
                  <a:gd name="T17" fmla="*/ 101 h 164"/>
                  <a:gd name="T18" fmla="*/ 25 w 103"/>
                  <a:gd name="T19" fmla="*/ 102 h 164"/>
                  <a:gd name="T20" fmla="*/ 27 w 103"/>
                  <a:gd name="T21" fmla="*/ 121 h 164"/>
                  <a:gd name="T22" fmla="*/ 18 w 103"/>
                  <a:gd name="T23" fmla="*/ 128 h 164"/>
                  <a:gd name="T24" fmla="*/ 19 w 103"/>
                  <a:gd name="T25" fmla="*/ 133 h 164"/>
                  <a:gd name="T26" fmla="*/ 39 w 103"/>
                  <a:gd name="T27" fmla="*/ 141 h 164"/>
                  <a:gd name="T28" fmla="*/ 24 w 103"/>
                  <a:gd name="T29" fmla="*/ 147 h 164"/>
                  <a:gd name="T30" fmla="*/ 12 w 103"/>
                  <a:gd name="T31" fmla="*/ 162 h 164"/>
                  <a:gd name="T32" fmla="*/ 18 w 103"/>
                  <a:gd name="T33" fmla="*/ 163 h 164"/>
                  <a:gd name="T34" fmla="*/ 40 w 103"/>
                  <a:gd name="T35" fmla="*/ 155 h 164"/>
                  <a:gd name="T36" fmla="*/ 62 w 103"/>
                  <a:gd name="T37" fmla="*/ 152 h 164"/>
                  <a:gd name="T38" fmla="*/ 98 w 103"/>
                  <a:gd name="T39" fmla="*/ 142 h 164"/>
                  <a:gd name="T40" fmla="*/ 94 w 103"/>
                  <a:gd name="T41" fmla="*/ 136 h 164"/>
                  <a:gd name="T42" fmla="*/ 99 w 103"/>
                  <a:gd name="T43" fmla="*/ 122 h 164"/>
                  <a:gd name="T44" fmla="*/ 83 w 103"/>
                  <a:gd name="T45" fmla="*/ 106 h 164"/>
                  <a:gd name="T46" fmla="*/ 82 w 103"/>
                  <a:gd name="T47" fmla="*/ 107 h 164"/>
                  <a:gd name="T48" fmla="*/ 83 w 103"/>
                  <a:gd name="T49" fmla="*/ 106 h 164"/>
                  <a:gd name="T50" fmla="*/ 75 w 103"/>
                  <a:gd name="T51" fmla="*/ 86 h 164"/>
                  <a:gd name="T52" fmla="*/ 60 w 103"/>
                  <a:gd name="T53" fmla="*/ 66 h 164"/>
                  <a:gd name="T54" fmla="*/ 44 w 103"/>
                  <a:gd name="T55" fmla="*/ 47 h 164"/>
                  <a:gd name="T56" fmla="*/ 53 w 103"/>
                  <a:gd name="T57" fmla="*/ 24 h 164"/>
                  <a:gd name="T58" fmla="*/ 46 w 103"/>
                  <a:gd name="T59" fmla="*/ 17 h 164"/>
                  <a:gd name="T60" fmla="*/ 32 w 103"/>
                  <a:gd name="T61" fmla="*/ 16 h 164"/>
                  <a:gd name="T62" fmla="*/ 38 w 103"/>
                  <a:gd name="T63" fmla="*/ 6 h 164"/>
                  <a:gd name="T64" fmla="*/ 35 w 103"/>
                  <a:gd name="T65" fmla="*/ 1 h 164"/>
                  <a:gd name="T66" fmla="*/ 17 w 103"/>
                  <a:gd name="T67" fmla="*/ 5 h 164"/>
                  <a:gd name="T68" fmla="*/ 6 w 103"/>
                  <a:gd name="T69" fmla="*/ 2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" h="164">
                    <a:moveTo>
                      <a:pt x="3" y="26"/>
                    </a:moveTo>
                    <a:cubicBezTo>
                      <a:pt x="7" y="30"/>
                      <a:pt x="8" y="34"/>
                      <a:pt x="7" y="40"/>
                    </a:cubicBezTo>
                    <a:cubicBezTo>
                      <a:pt x="6" y="41"/>
                      <a:pt x="7" y="43"/>
                      <a:pt x="8" y="44"/>
                    </a:cubicBezTo>
                    <a:cubicBezTo>
                      <a:pt x="11" y="45"/>
                      <a:pt x="11" y="47"/>
                      <a:pt x="9" y="49"/>
                    </a:cubicBezTo>
                    <a:cubicBezTo>
                      <a:pt x="9" y="51"/>
                      <a:pt x="8" y="52"/>
                      <a:pt x="7" y="54"/>
                    </a:cubicBezTo>
                    <a:cubicBezTo>
                      <a:pt x="8" y="54"/>
                      <a:pt x="9" y="55"/>
                      <a:pt x="9" y="56"/>
                    </a:cubicBezTo>
                    <a:cubicBezTo>
                      <a:pt x="10" y="57"/>
                      <a:pt x="10" y="58"/>
                      <a:pt x="10" y="59"/>
                    </a:cubicBezTo>
                    <a:cubicBezTo>
                      <a:pt x="12" y="63"/>
                      <a:pt x="13" y="63"/>
                      <a:pt x="17" y="59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9" y="59"/>
                      <a:pt x="19" y="60"/>
                      <a:pt x="19" y="61"/>
                    </a:cubicBezTo>
                    <a:cubicBezTo>
                      <a:pt x="19" y="64"/>
                      <a:pt x="18" y="66"/>
                      <a:pt x="18" y="69"/>
                    </a:cubicBezTo>
                    <a:cubicBezTo>
                      <a:pt x="18" y="72"/>
                      <a:pt x="19" y="74"/>
                      <a:pt x="23" y="74"/>
                    </a:cubicBezTo>
                    <a:cubicBezTo>
                      <a:pt x="23" y="74"/>
                      <a:pt x="24" y="75"/>
                      <a:pt x="24" y="75"/>
                    </a:cubicBezTo>
                    <a:cubicBezTo>
                      <a:pt x="27" y="75"/>
                      <a:pt x="30" y="74"/>
                      <a:pt x="32" y="74"/>
                    </a:cubicBezTo>
                    <a:cubicBezTo>
                      <a:pt x="35" y="75"/>
                      <a:pt x="34" y="79"/>
                      <a:pt x="35" y="82"/>
                    </a:cubicBezTo>
                    <a:cubicBezTo>
                      <a:pt x="36" y="83"/>
                      <a:pt x="37" y="84"/>
                      <a:pt x="38" y="85"/>
                    </a:cubicBezTo>
                    <a:cubicBezTo>
                      <a:pt x="41" y="87"/>
                      <a:pt x="41" y="90"/>
                      <a:pt x="41" y="93"/>
                    </a:cubicBezTo>
                    <a:cubicBezTo>
                      <a:pt x="39" y="101"/>
                      <a:pt x="37" y="102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ubicBezTo>
                      <a:pt x="25" y="101"/>
                      <a:pt x="24" y="101"/>
                      <a:pt x="25" y="102"/>
                    </a:cubicBezTo>
                    <a:cubicBezTo>
                      <a:pt x="25" y="107"/>
                      <a:pt x="24" y="111"/>
                      <a:pt x="28" y="115"/>
                    </a:cubicBezTo>
                    <a:cubicBezTo>
                      <a:pt x="29" y="116"/>
                      <a:pt x="28" y="119"/>
                      <a:pt x="27" y="121"/>
                    </a:cubicBezTo>
                    <a:cubicBezTo>
                      <a:pt x="25" y="122"/>
                      <a:pt x="23" y="123"/>
                      <a:pt x="22" y="125"/>
                    </a:cubicBezTo>
                    <a:cubicBezTo>
                      <a:pt x="20" y="126"/>
                      <a:pt x="19" y="126"/>
                      <a:pt x="18" y="128"/>
                    </a:cubicBezTo>
                    <a:cubicBezTo>
                      <a:pt x="17" y="128"/>
                      <a:pt x="17" y="130"/>
                      <a:pt x="17" y="131"/>
                    </a:cubicBezTo>
                    <a:cubicBezTo>
                      <a:pt x="18" y="132"/>
                      <a:pt x="18" y="133"/>
                      <a:pt x="19" y="133"/>
                    </a:cubicBezTo>
                    <a:cubicBezTo>
                      <a:pt x="26" y="134"/>
                      <a:pt x="32" y="136"/>
                      <a:pt x="38" y="140"/>
                    </a:cubicBezTo>
                    <a:cubicBezTo>
                      <a:pt x="38" y="140"/>
                      <a:pt x="39" y="140"/>
                      <a:pt x="39" y="141"/>
                    </a:cubicBezTo>
                    <a:cubicBezTo>
                      <a:pt x="38" y="141"/>
                      <a:pt x="37" y="142"/>
                      <a:pt x="37" y="141"/>
                    </a:cubicBezTo>
                    <a:cubicBezTo>
                      <a:pt x="31" y="141"/>
                      <a:pt x="27" y="143"/>
                      <a:pt x="24" y="147"/>
                    </a:cubicBezTo>
                    <a:cubicBezTo>
                      <a:pt x="21" y="153"/>
                      <a:pt x="16" y="156"/>
                      <a:pt x="12" y="161"/>
                    </a:cubicBezTo>
                    <a:cubicBezTo>
                      <a:pt x="12" y="161"/>
                      <a:pt x="12" y="162"/>
                      <a:pt x="12" y="162"/>
                    </a:cubicBezTo>
                    <a:cubicBezTo>
                      <a:pt x="13" y="163"/>
                      <a:pt x="13" y="164"/>
                      <a:pt x="14" y="164"/>
                    </a:cubicBezTo>
                    <a:cubicBezTo>
                      <a:pt x="15" y="163"/>
                      <a:pt x="17" y="164"/>
                      <a:pt x="18" y="163"/>
                    </a:cubicBezTo>
                    <a:cubicBezTo>
                      <a:pt x="21" y="161"/>
                      <a:pt x="24" y="159"/>
                      <a:pt x="27" y="160"/>
                    </a:cubicBezTo>
                    <a:cubicBezTo>
                      <a:pt x="33" y="161"/>
                      <a:pt x="37" y="160"/>
                      <a:pt x="40" y="155"/>
                    </a:cubicBezTo>
                    <a:cubicBezTo>
                      <a:pt x="41" y="154"/>
                      <a:pt x="44" y="153"/>
                      <a:pt x="46" y="153"/>
                    </a:cubicBezTo>
                    <a:cubicBezTo>
                      <a:pt x="52" y="154"/>
                      <a:pt x="57" y="154"/>
                      <a:pt x="62" y="152"/>
                    </a:cubicBezTo>
                    <a:cubicBezTo>
                      <a:pt x="69" y="151"/>
                      <a:pt x="75" y="150"/>
                      <a:pt x="82" y="150"/>
                    </a:cubicBezTo>
                    <a:cubicBezTo>
                      <a:pt x="88" y="149"/>
                      <a:pt x="93" y="146"/>
                      <a:pt x="98" y="142"/>
                    </a:cubicBezTo>
                    <a:cubicBezTo>
                      <a:pt x="99" y="141"/>
                      <a:pt x="98" y="138"/>
                      <a:pt x="97" y="137"/>
                    </a:cubicBezTo>
                    <a:cubicBezTo>
                      <a:pt x="96" y="137"/>
                      <a:pt x="95" y="136"/>
                      <a:pt x="94" y="136"/>
                    </a:cubicBezTo>
                    <a:cubicBezTo>
                      <a:pt x="92" y="134"/>
                      <a:pt x="92" y="133"/>
                      <a:pt x="93" y="132"/>
                    </a:cubicBezTo>
                    <a:cubicBezTo>
                      <a:pt x="95" y="128"/>
                      <a:pt x="98" y="125"/>
                      <a:pt x="99" y="122"/>
                    </a:cubicBezTo>
                    <a:cubicBezTo>
                      <a:pt x="103" y="115"/>
                      <a:pt x="99" y="107"/>
                      <a:pt x="91" y="106"/>
                    </a:cubicBezTo>
                    <a:cubicBezTo>
                      <a:pt x="88" y="106"/>
                      <a:pt x="86" y="106"/>
                      <a:pt x="8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2" y="107"/>
                      <a:pt x="82" y="107"/>
                      <a:pt x="82" y="107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3" y="104"/>
                      <a:pt x="83" y="102"/>
                      <a:pt x="82" y="101"/>
                    </a:cubicBezTo>
                    <a:cubicBezTo>
                      <a:pt x="79" y="96"/>
                      <a:pt x="77" y="91"/>
                      <a:pt x="75" y="86"/>
                    </a:cubicBezTo>
                    <a:cubicBezTo>
                      <a:pt x="74" y="83"/>
                      <a:pt x="72" y="80"/>
                      <a:pt x="69" y="78"/>
                    </a:cubicBezTo>
                    <a:cubicBezTo>
                      <a:pt x="64" y="76"/>
                      <a:pt x="61" y="71"/>
                      <a:pt x="60" y="66"/>
                    </a:cubicBezTo>
                    <a:cubicBezTo>
                      <a:pt x="57" y="58"/>
                      <a:pt x="53" y="52"/>
                      <a:pt x="45" y="49"/>
                    </a:cubicBezTo>
                    <a:cubicBezTo>
                      <a:pt x="44" y="49"/>
                      <a:pt x="43" y="48"/>
                      <a:pt x="44" y="47"/>
                    </a:cubicBezTo>
                    <a:cubicBezTo>
                      <a:pt x="45" y="44"/>
                      <a:pt x="45" y="41"/>
                      <a:pt x="47" y="39"/>
                    </a:cubicBezTo>
                    <a:cubicBezTo>
                      <a:pt x="50" y="35"/>
                      <a:pt x="52" y="29"/>
                      <a:pt x="53" y="24"/>
                    </a:cubicBezTo>
                    <a:cubicBezTo>
                      <a:pt x="54" y="22"/>
                      <a:pt x="52" y="19"/>
                      <a:pt x="49" y="18"/>
                    </a:cubicBezTo>
                    <a:cubicBezTo>
                      <a:pt x="48" y="18"/>
                      <a:pt x="47" y="17"/>
                      <a:pt x="46" y="17"/>
                    </a:cubicBezTo>
                    <a:cubicBezTo>
                      <a:pt x="42" y="17"/>
                      <a:pt x="38" y="18"/>
                      <a:pt x="34" y="17"/>
                    </a:cubicBezTo>
                    <a:cubicBezTo>
                      <a:pt x="33" y="17"/>
                      <a:pt x="33" y="16"/>
                      <a:pt x="32" y="16"/>
                    </a:cubicBezTo>
                    <a:cubicBezTo>
                      <a:pt x="32" y="15"/>
                      <a:pt x="32" y="15"/>
                      <a:pt x="32" y="14"/>
                    </a:cubicBezTo>
                    <a:cubicBezTo>
                      <a:pt x="34" y="12"/>
                      <a:pt x="37" y="9"/>
                      <a:pt x="38" y="6"/>
                    </a:cubicBezTo>
                    <a:cubicBezTo>
                      <a:pt x="39" y="6"/>
                      <a:pt x="39" y="4"/>
                      <a:pt x="39" y="3"/>
                    </a:cubicBezTo>
                    <a:cubicBezTo>
                      <a:pt x="39" y="2"/>
                      <a:pt x="37" y="0"/>
                      <a:pt x="35" y="1"/>
                    </a:cubicBezTo>
                    <a:cubicBezTo>
                      <a:pt x="31" y="1"/>
                      <a:pt x="26" y="1"/>
                      <a:pt x="22" y="1"/>
                    </a:cubicBezTo>
                    <a:cubicBezTo>
                      <a:pt x="20" y="2"/>
                      <a:pt x="18" y="3"/>
                      <a:pt x="17" y="5"/>
                    </a:cubicBezTo>
                    <a:cubicBezTo>
                      <a:pt x="14" y="10"/>
                      <a:pt x="12" y="15"/>
                      <a:pt x="9" y="20"/>
                    </a:cubicBezTo>
                    <a:cubicBezTo>
                      <a:pt x="9" y="21"/>
                      <a:pt x="8" y="21"/>
                      <a:pt x="6" y="21"/>
                    </a:cubicBezTo>
                    <a:cubicBezTo>
                      <a:pt x="2" y="21"/>
                      <a:pt x="0" y="23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41"/>
              <p:cNvSpPr>
                <a:spLocks noEditPoints="1"/>
              </p:cNvSpPr>
              <p:nvPr/>
            </p:nvSpPr>
            <p:spPr bwMode="auto">
              <a:xfrm>
                <a:off x="3752" y="390"/>
                <a:ext cx="227" cy="228"/>
              </a:xfrm>
              <a:custGeom>
                <a:avLst/>
                <a:gdLst>
                  <a:gd name="T0" fmla="*/ 13 w 132"/>
                  <a:gd name="T1" fmla="*/ 53 h 133"/>
                  <a:gd name="T2" fmla="*/ 32 w 132"/>
                  <a:gd name="T3" fmla="*/ 75 h 133"/>
                  <a:gd name="T4" fmla="*/ 33 w 132"/>
                  <a:gd name="T5" fmla="*/ 75 h 133"/>
                  <a:gd name="T6" fmla="*/ 40 w 132"/>
                  <a:gd name="T7" fmla="*/ 60 h 133"/>
                  <a:gd name="T8" fmla="*/ 44 w 132"/>
                  <a:gd name="T9" fmla="*/ 58 h 133"/>
                  <a:gd name="T10" fmla="*/ 54 w 132"/>
                  <a:gd name="T11" fmla="*/ 62 h 133"/>
                  <a:gd name="T12" fmla="*/ 44 w 132"/>
                  <a:gd name="T13" fmla="*/ 71 h 133"/>
                  <a:gd name="T14" fmla="*/ 33 w 132"/>
                  <a:gd name="T15" fmla="*/ 75 h 133"/>
                  <a:gd name="T16" fmla="*/ 32 w 132"/>
                  <a:gd name="T17" fmla="*/ 84 h 133"/>
                  <a:gd name="T18" fmla="*/ 42 w 132"/>
                  <a:gd name="T19" fmla="*/ 92 h 133"/>
                  <a:gd name="T20" fmla="*/ 43 w 132"/>
                  <a:gd name="T21" fmla="*/ 92 h 133"/>
                  <a:gd name="T22" fmla="*/ 48 w 132"/>
                  <a:gd name="T23" fmla="*/ 94 h 133"/>
                  <a:gd name="T24" fmla="*/ 43 w 132"/>
                  <a:gd name="T25" fmla="*/ 92 h 133"/>
                  <a:gd name="T26" fmla="*/ 42 w 132"/>
                  <a:gd name="T27" fmla="*/ 92 h 133"/>
                  <a:gd name="T28" fmla="*/ 37 w 132"/>
                  <a:gd name="T29" fmla="*/ 102 h 133"/>
                  <a:gd name="T30" fmla="*/ 56 w 132"/>
                  <a:gd name="T31" fmla="*/ 118 h 133"/>
                  <a:gd name="T32" fmla="*/ 56 w 132"/>
                  <a:gd name="T33" fmla="*/ 119 h 133"/>
                  <a:gd name="T34" fmla="*/ 56 w 132"/>
                  <a:gd name="T35" fmla="*/ 122 h 133"/>
                  <a:gd name="T36" fmla="*/ 69 w 132"/>
                  <a:gd name="T37" fmla="*/ 131 h 133"/>
                  <a:gd name="T38" fmla="*/ 73 w 132"/>
                  <a:gd name="T39" fmla="*/ 107 h 133"/>
                  <a:gd name="T40" fmla="*/ 79 w 132"/>
                  <a:gd name="T41" fmla="*/ 90 h 133"/>
                  <a:gd name="T42" fmla="*/ 83 w 132"/>
                  <a:gd name="T43" fmla="*/ 61 h 133"/>
                  <a:gd name="T44" fmla="*/ 93 w 132"/>
                  <a:gd name="T45" fmla="*/ 54 h 133"/>
                  <a:gd name="T46" fmla="*/ 101 w 132"/>
                  <a:gd name="T47" fmla="*/ 78 h 133"/>
                  <a:gd name="T48" fmla="*/ 100 w 132"/>
                  <a:gd name="T49" fmla="*/ 94 h 133"/>
                  <a:gd name="T50" fmla="*/ 111 w 132"/>
                  <a:gd name="T51" fmla="*/ 95 h 133"/>
                  <a:gd name="T52" fmla="*/ 116 w 132"/>
                  <a:gd name="T53" fmla="*/ 100 h 133"/>
                  <a:gd name="T54" fmla="*/ 132 w 132"/>
                  <a:gd name="T55" fmla="*/ 82 h 133"/>
                  <a:gd name="T56" fmla="*/ 127 w 132"/>
                  <a:gd name="T57" fmla="*/ 78 h 133"/>
                  <a:gd name="T58" fmla="*/ 111 w 132"/>
                  <a:gd name="T59" fmla="*/ 66 h 133"/>
                  <a:gd name="T60" fmla="*/ 110 w 132"/>
                  <a:gd name="T61" fmla="*/ 59 h 133"/>
                  <a:gd name="T62" fmla="*/ 99 w 132"/>
                  <a:gd name="T63" fmla="*/ 47 h 133"/>
                  <a:gd name="T64" fmla="*/ 89 w 132"/>
                  <a:gd name="T65" fmla="*/ 35 h 133"/>
                  <a:gd name="T66" fmla="*/ 73 w 132"/>
                  <a:gd name="T67" fmla="*/ 25 h 133"/>
                  <a:gd name="T68" fmla="*/ 63 w 132"/>
                  <a:gd name="T69" fmla="*/ 11 h 133"/>
                  <a:gd name="T70" fmla="*/ 50 w 132"/>
                  <a:gd name="T71" fmla="*/ 1 h 133"/>
                  <a:gd name="T72" fmla="*/ 43 w 132"/>
                  <a:gd name="T73" fmla="*/ 15 h 133"/>
                  <a:gd name="T74" fmla="*/ 43 w 132"/>
                  <a:gd name="T75" fmla="*/ 16 h 133"/>
                  <a:gd name="T76" fmla="*/ 45 w 132"/>
                  <a:gd name="T77" fmla="*/ 24 h 133"/>
                  <a:gd name="T78" fmla="*/ 43 w 132"/>
                  <a:gd name="T79" fmla="*/ 16 h 133"/>
                  <a:gd name="T80" fmla="*/ 43 w 132"/>
                  <a:gd name="T81" fmla="*/ 15 h 133"/>
                  <a:gd name="T82" fmla="*/ 29 w 132"/>
                  <a:gd name="T83" fmla="*/ 15 h 133"/>
                  <a:gd name="T84" fmla="*/ 29 w 132"/>
                  <a:gd name="T85" fmla="*/ 15 h 133"/>
                  <a:gd name="T86" fmla="*/ 27 w 132"/>
                  <a:gd name="T87" fmla="*/ 19 h 133"/>
                  <a:gd name="T88" fmla="*/ 26 w 132"/>
                  <a:gd name="T89" fmla="*/ 16 h 133"/>
                  <a:gd name="T90" fmla="*/ 29 w 132"/>
                  <a:gd name="T91" fmla="*/ 15 h 133"/>
                  <a:gd name="T92" fmla="*/ 29 w 132"/>
                  <a:gd name="T93" fmla="*/ 14 h 133"/>
                  <a:gd name="T94" fmla="*/ 10 w 132"/>
                  <a:gd name="T95" fmla="*/ 12 h 133"/>
                  <a:gd name="T96" fmla="*/ 2 w 132"/>
                  <a:gd name="T97" fmla="*/ 21 h 133"/>
                  <a:gd name="T98" fmla="*/ 8 w 132"/>
                  <a:gd name="T99" fmla="*/ 41 h 133"/>
                  <a:gd name="T100" fmla="*/ 48 w 132"/>
                  <a:gd name="T101" fmla="*/ 86 h 133"/>
                  <a:gd name="T102" fmla="*/ 49 w 132"/>
                  <a:gd name="T103" fmla="*/ 87 h 133"/>
                  <a:gd name="T104" fmla="*/ 46 w 132"/>
                  <a:gd name="T105" fmla="*/ 36 h 133"/>
                  <a:gd name="T106" fmla="*/ 45 w 132"/>
                  <a:gd name="T107" fmla="*/ 3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2" h="133">
                    <a:moveTo>
                      <a:pt x="8" y="41"/>
                    </a:moveTo>
                    <a:cubicBezTo>
                      <a:pt x="8" y="46"/>
                      <a:pt x="11" y="50"/>
                      <a:pt x="13" y="53"/>
                    </a:cubicBezTo>
                    <a:cubicBezTo>
                      <a:pt x="15" y="56"/>
                      <a:pt x="18" y="59"/>
                      <a:pt x="19" y="63"/>
                    </a:cubicBezTo>
                    <a:cubicBezTo>
                      <a:pt x="24" y="67"/>
                      <a:pt x="27" y="72"/>
                      <a:pt x="32" y="75"/>
                    </a:cubicBezTo>
                    <a:cubicBezTo>
                      <a:pt x="32" y="75"/>
                      <a:pt x="32" y="75"/>
                      <a:pt x="32" y="74"/>
                    </a:cubicBezTo>
                    <a:cubicBezTo>
                      <a:pt x="32" y="74"/>
                      <a:pt x="33" y="74"/>
                      <a:pt x="33" y="75"/>
                    </a:cubicBezTo>
                    <a:cubicBezTo>
                      <a:pt x="35" y="72"/>
                      <a:pt x="37" y="70"/>
                      <a:pt x="39" y="67"/>
                    </a:cubicBezTo>
                    <a:cubicBezTo>
                      <a:pt x="40" y="65"/>
                      <a:pt x="41" y="63"/>
                      <a:pt x="40" y="60"/>
                    </a:cubicBezTo>
                    <a:cubicBezTo>
                      <a:pt x="40" y="59"/>
                      <a:pt x="41" y="58"/>
                      <a:pt x="42" y="57"/>
                    </a:cubicBezTo>
                    <a:cubicBezTo>
                      <a:pt x="43" y="57"/>
                      <a:pt x="44" y="57"/>
                      <a:pt x="44" y="58"/>
                    </a:cubicBezTo>
                    <a:cubicBezTo>
                      <a:pt x="46" y="62"/>
                      <a:pt x="49" y="62"/>
                      <a:pt x="53" y="61"/>
                    </a:cubicBezTo>
                    <a:cubicBezTo>
                      <a:pt x="53" y="61"/>
                      <a:pt x="54" y="62"/>
                      <a:pt x="54" y="62"/>
                    </a:cubicBezTo>
                    <a:cubicBezTo>
                      <a:pt x="54" y="62"/>
                      <a:pt x="54" y="63"/>
                      <a:pt x="54" y="63"/>
                    </a:cubicBezTo>
                    <a:cubicBezTo>
                      <a:pt x="50" y="65"/>
                      <a:pt x="47" y="68"/>
                      <a:pt x="44" y="71"/>
                    </a:cubicBezTo>
                    <a:cubicBezTo>
                      <a:pt x="41" y="75"/>
                      <a:pt x="37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2" y="78"/>
                      <a:pt x="32" y="81"/>
                      <a:pt x="32" y="84"/>
                    </a:cubicBezTo>
                    <a:cubicBezTo>
                      <a:pt x="32" y="86"/>
                      <a:pt x="34" y="88"/>
                      <a:pt x="36" y="88"/>
                    </a:cubicBezTo>
                    <a:cubicBezTo>
                      <a:pt x="38" y="89"/>
                      <a:pt x="41" y="89"/>
                      <a:pt x="42" y="92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4" y="92"/>
                      <a:pt x="45" y="92"/>
                      <a:pt x="47" y="92"/>
                    </a:cubicBezTo>
                    <a:cubicBezTo>
                      <a:pt x="48" y="92"/>
                      <a:pt x="49" y="93"/>
                      <a:pt x="48" y="94"/>
                    </a:cubicBezTo>
                    <a:cubicBezTo>
                      <a:pt x="47" y="94"/>
                      <a:pt x="47" y="94"/>
                      <a:pt x="46" y="94"/>
                    </a:cubicBezTo>
                    <a:cubicBezTo>
                      <a:pt x="45" y="94"/>
                      <a:pt x="44" y="93"/>
                      <a:pt x="43" y="92"/>
                    </a:cubicBezTo>
                    <a:cubicBezTo>
                      <a:pt x="43" y="92"/>
                      <a:pt x="42" y="92"/>
                      <a:pt x="42" y="92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0" y="92"/>
                      <a:pt x="38" y="92"/>
                      <a:pt x="37" y="94"/>
                    </a:cubicBezTo>
                    <a:cubicBezTo>
                      <a:pt x="35" y="97"/>
                      <a:pt x="35" y="100"/>
                      <a:pt x="37" y="102"/>
                    </a:cubicBezTo>
                    <a:cubicBezTo>
                      <a:pt x="41" y="110"/>
                      <a:pt x="47" y="116"/>
                      <a:pt x="56" y="119"/>
                    </a:cubicBezTo>
                    <a:cubicBezTo>
                      <a:pt x="56" y="119"/>
                      <a:pt x="56" y="118"/>
                      <a:pt x="56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120"/>
                      <a:pt x="55" y="121"/>
                      <a:pt x="56" y="122"/>
                    </a:cubicBezTo>
                    <a:cubicBezTo>
                      <a:pt x="57" y="126"/>
                      <a:pt x="60" y="129"/>
                      <a:pt x="63" y="132"/>
                    </a:cubicBezTo>
                    <a:cubicBezTo>
                      <a:pt x="64" y="133"/>
                      <a:pt x="68" y="133"/>
                      <a:pt x="69" y="131"/>
                    </a:cubicBezTo>
                    <a:cubicBezTo>
                      <a:pt x="69" y="130"/>
                      <a:pt x="70" y="129"/>
                      <a:pt x="70" y="128"/>
                    </a:cubicBezTo>
                    <a:cubicBezTo>
                      <a:pt x="70" y="121"/>
                      <a:pt x="72" y="114"/>
                      <a:pt x="73" y="107"/>
                    </a:cubicBezTo>
                    <a:cubicBezTo>
                      <a:pt x="73" y="103"/>
                      <a:pt x="74" y="100"/>
                      <a:pt x="76" y="96"/>
                    </a:cubicBezTo>
                    <a:cubicBezTo>
                      <a:pt x="78" y="95"/>
                      <a:pt x="79" y="92"/>
                      <a:pt x="79" y="90"/>
                    </a:cubicBezTo>
                    <a:cubicBezTo>
                      <a:pt x="78" y="81"/>
                      <a:pt x="83" y="73"/>
                      <a:pt x="83" y="64"/>
                    </a:cubicBezTo>
                    <a:cubicBezTo>
                      <a:pt x="82" y="63"/>
                      <a:pt x="83" y="62"/>
                      <a:pt x="83" y="61"/>
                    </a:cubicBezTo>
                    <a:cubicBezTo>
                      <a:pt x="84" y="57"/>
                      <a:pt x="86" y="54"/>
                      <a:pt x="90" y="53"/>
                    </a:cubicBezTo>
                    <a:cubicBezTo>
                      <a:pt x="92" y="52"/>
                      <a:pt x="93" y="53"/>
                      <a:pt x="93" y="54"/>
                    </a:cubicBezTo>
                    <a:cubicBezTo>
                      <a:pt x="93" y="56"/>
                      <a:pt x="92" y="59"/>
                      <a:pt x="93" y="60"/>
                    </a:cubicBezTo>
                    <a:cubicBezTo>
                      <a:pt x="97" y="66"/>
                      <a:pt x="97" y="73"/>
                      <a:pt x="101" y="78"/>
                    </a:cubicBezTo>
                    <a:cubicBezTo>
                      <a:pt x="102" y="81"/>
                      <a:pt x="102" y="83"/>
                      <a:pt x="102" y="86"/>
                    </a:cubicBezTo>
                    <a:cubicBezTo>
                      <a:pt x="101" y="89"/>
                      <a:pt x="100" y="91"/>
                      <a:pt x="100" y="94"/>
                    </a:cubicBezTo>
                    <a:cubicBezTo>
                      <a:pt x="99" y="96"/>
                      <a:pt x="102" y="99"/>
                      <a:pt x="104" y="98"/>
                    </a:cubicBezTo>
                    <a:cubicBezTo>
                      <a:pt x="106" y="97"/>
                      <a:pt x="109" y="96"/>
                      <a:pt x="111" y="95"/>
                    </a:cubicBezTo>
                    <a:cubicBezTo>
                      <a:pt x="114" y="94"/>
                      <a:pt x="114" y="94"/>
                      <a:pt x="115" y="98"/>
                    </a:cubicBezTo>
                    <a:cubicBezTo>
                      <a:pt x="115" y="98"/>
                      <a:pt x="115" y="99"/>
                      <a:pt x="116" y="100"/>
                    </a:cubicBezTo>
                    <a:cubicBezTo>
                      <a:pt x="116" y="102"/>
                      <a:pt x="118" y="103"/>
                      <a:pt x="120" y="101"/>
                    </a:cubicBezTo>
                    <a:cubicBezTo>
                      <a:pt x="127" y="96"/>
                      <a:pt x="130" y="90"/>
                      <a:pt x="132" y="82"/>
                    </a:cubicBezTo>
                    <a:cubicBezTo>
                      <a:pt x="132" y="81"/>
                      <a:pt x="131" y="80"/>
                      <a:pt x="130" y="79"/>
                    </a:cubicBezTo>
                    <a:cubicBezTo>
                      <a:pt x="129" y="79"/>
                      <a:pt x="128" y="78"/>
                      <a:pt x="127" y="78"/>
                    </a:cubicBezTo>
                    <a:cubicBezTo>
                      <a:pt x="122" y="78"/>
                      <a:pt x="119" y="76"/>
                      <a:pt x="119" y="70"/>
                    </a:cubicBezTo>
                    <a:cubicBezTo>
                      <a:pt x="119" y="65"/>
                      <a:pt x="117" y="65"/>
                      <a:pt x="111" y="66"/>
                    </a:cubicBezTo>
                    <a:cubicBezTo>
                      <a:pt x="108" y="67"/>
                      <a:pt x="108" y="67"/>
                      <a:pt x="109" y="64"/>
                    </a:cubicBezTo>
                    <a:cubicBezTo>
                      <a:pt x="109" y="62"/>
                      <a:pt x="110" y="60"/>
                      <a:pt x="110" y="59"/>
                    </a:cubicBezTo>
                    <a:cubicBezTo>
                      <a:pt x="111" y="55"/>
                      <a:pt x="110" y="53"/>
                      <a:pt x="107" y="52"/>
                    </a:cubicBezTo>
                    <a:cubicBezTo>
                      <a:pt x="103" y="51"/>
                      <a:pt x="101" y="51"/>
                      <a:pt x="99" y="47"/>
                    </a:cubicBezTo>
                    <a:cubicBezTo>
                      <a:pt x="97" y="44"/>
                      <a:pt x="92" y="42"/>
                      <a:pt x="91" y="37"/>
                    </a:cubicBezTo>
                    <a:cubicBezTo>
                      <a:pt x="91" y="36"/>
                      <a:pt x="90" y="35"/>
                      <a:pt x="89" y="35"/>
                    </a:cubicBezTo>
                    <a:cubicBezTo>
                      <a:pt x="87" y="34"/>
                      <a:pt x="84" y="34"/>
                      <a:pt x="82" y="34"/>
                    </a:cubicBezTo>
                    <a:cubicBezTo>
                      <a:pt x="78" y="32"/>
                      <a:pt x="75" y="30"/>
                      <a:pt x="73" y="25"/>
                    </a:cubicBezTo>
                    <a:cubicBezTo>
                      <a:pt x="72" y="20"/>
                      <a:pt x="70" y="17"/>
                      <a:pt x="66" y="14"/>
                    </a:cubicBezTo>
                    <a:cubicBezTo>
                      <a:pt x="65" y="13"/>
                      <a:pt x="64" y="12"/>
                      <a:pt x="63" y="11"/>
                    </a:cubicBezTo>
                    <a:cubicBezTo>
                      <a:pt x="61" y="8"/>
                      <a:pt x="59" y="5"/>
                      <a:pt x="56" y="4"/>
                    </a:cubicBezTo>
                    <a:cubicBezTo>
                      <a:pt x="54" y="4"/>
                      <a:pt x="52" y="2"/>
                      <a:pt x="50" y="1"/>
                    </a:cubicBezTo>
                    <a:cubicBezTo>
                      <a:pt x="48" y="0"/>
                      <a:pt x="46" y="1"/>
                      <a:pt x="45" y="4"/>
                    </a:cubicBezTo>
                    <a:cubicBezTo>
                      <a:pt x="44" y="7"/>
                      <a:pt x="44" y="11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6"/>
                    </a:cubicBezTo>
                    <a:cubicBezTo>
                      <a:pt x="45" y="18"/>
                      <a:pt x="45" y="20"/>
                      <a:pt x="45" y="22"/>
                    </a:cubicBezTo>
                    <a:cubicBezTo>
                      <a:pt x="45" y="23"/>
                      <a:pt x="45" y="23"/>
                      <a:pt x="45" y="24"/>
                    </a:cubicBezTo>
                    <a:cubicBezTo>
                      <a:pt x="44" y="25"/>
                      <a:pt x="43" y="24"/>
                      <a:pt x="43" y="23"/>
                    </a:cubicBezTo>
                    <a:cubicBezTo>
                      <a:pt x="43" y="20"/>
                      <a:pt x="43" y="18"/>
                      <a:pt x="43" y="1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5"/>
                      <a:pt x="41" y="15"/>
                      <a:pt x="40" y="15"/>
                    </a:cubicBezTo>
                    <a:cubicBezTo>
                      <a:pt x="36" y="12"/>
                      <a:pt x="33" y="13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9"/>
                      <a:pt x="28" y="20"/>
                      <a:pt x="27" y="19"/>
                    </a:cubicBezTo>
                    <a:cubicBezTo>
                      <a:pt x="26" y="19"/>
                      <a:pt x="26" y="19"/>
                      <a:pt x="25" y="18"/>
                    </a:cubicBezTo>
                    <a:cubicBezTo>
                      <a:pt x="25" y="17"/>
                      <a:pt x="25" y="16"/>
                      <a:pt x="26" y="16"/>
                    </a:cubicBezTo>
                    <a:cubicBezTo>
                      <a:pt x="27" y="16"/>
                      <a:pt x="28" y="16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9"/>
                      <a:pt x="26" y="8"/>
                      <a:pt x="22" y="9"/>
                    </a:cubicBezTo>
                    <a:cubicBezTo>
                      <a:pt x="18" y="10"/>
                      <a:pt x="14" y="11"/>
                      <a:pt x="10" y="12"/>
                    </a:cubicBezTo>
                    <a:cubicBezTo>
                      <a:pt x="7" y="12"/>
                      <a:pt x="5" y="14"/>
                      <a:pt x="4" y="17"/>
                    </a:cubicBezTo>
                    <a:cubicBezTo>
                      <a:pt x="3" y="18"/>
                      <a:pt x="3" y="20"/>
                      <a:pt x="2" y="21"/>
                    </a:cubicBezTo>
                    <a:cubicBezTo>
                      <a:pt x="0" y="28"/>
                      <a:pt x="1" y="33"/>
                      <a:pt x="6" y="38"/>
                    </a:cubicBezTo>
                    <a:cubicBezTo>
                      <a:pt x="7" y="39"/>
                      <a:pt x="9" y="40"/>
                      <a:pt x="8" y="41"/>
                    </a:cubicBezTo>
                    <a:close/>
                    <a:moveTo>
                      <a:pt x="49" y="87"/>
                    </a:moveTo>
                    <a:cubicBezTo>
                      <a:pt x="48" y="86"/>
                      <a:pt x="48" y="86"/>
                      <a:pt x="48" y="86"/>
                    </a:cubicBezTo>
                    <a:cubicBezTo>
                      <a:pt x="49" y="86"/>
                      <a:pt x="49" y="86"/>
                      <a:pt x="49" y="86"/>
                    </a:cubicBezTo>
                    <a:lnTo>
                      <a:pt x="49" y="87"/>
                    </a:lnTo>
                    <a:close/>
                    <a:moveTo>
                      <a:pt x="46" y="35"/>
                    </a:moveTo>
                    <a:cubicBezTo>
                      <a:pt x="46" y="36"/>
                      <a:pt x="46" y="36"/>
                      <a:pt x="46" y="36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5" y="34"/>
                      <a:pt x="45" y="34"/>
                      <a:pt x="45" y="34"/>
                    </a:cubicBezTo>
                    <a:lnTo>
                      <a:pt x="46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42"/>
              <p:cNvSpPr>
                <a:spLocks/>
              </p:cNvSpPr>
              <p:nvPr/>
            </p:nvSpPr>
            <p:spPr bwMode="auto">
              <a:xfrm>
                <a:off x="2037" y="365"/>
                <a:ext cx="237" cy="217"/>
              </a:xfrm>
              <a:custGeom>
                <a:avLst/>
                <a:gdLst>
                  <a:gd name="T0" fmla="*/ 130 w 138"/>
                  <a:gd name="T1" fmla="*/ 89 h 127"/>
                  <a:gd name="T2" fmla="*/ 127 w 138"/>
                  <a:gd name="T3" fmla="*/ 84 h 127"/>
                  <a:gd name="T4" fmla="*/ 119 w 138"/>
                  <a:gd name="T5" fmla="*/ 80 h 127"/>
                  <a:gd name="T6" fmla="*/ 104 w 138"/>
                  <a:gd name="T7" fmla="*/ 77 h 127"/>
                  <a:gd name="T8" fmla="*/ 99 w 138"/>
                  <a:gd name="T9" fmla="*/ 77 h 127"/>
                  <a:gd name="T10" fmla="*/ 78 w 138"/>
                  <a:gd name="T11" fmla="*/ 79 h 127"/>
                  <a:gd name="T12" fmla="*/ 67 w 138"/>
                  <a:gd name="T13" fmla="*/ 76 h 127"/>
                  <a:gd name="T14" fmla="*/ 61 w 138"/>
                  <a:gd name="T15" fmla="*/ 74 h 127"/>
                  <a:gd name="T16" fmla="*/ 48 w 138"/>
                  <a:gd name="T17" fmla="*/ 61 h 127"/>
                  <a:gd name="T18" fmla="*/ 42 w 138"/>
                  <a:gd name="T19" fmla="*/ 56 h 127"/>
                  <a:gd name="T20" fmla="*/ 42 w 138"/>
                  <a:gd name="T21" fmla="*/ 54 h 127"/>
                  <a:gd name="T22" fmla="*/ 46 w 138"/>
                  <a:gd name="T23" fmla="*/ 50 h 127"/>
                  <a:gd name="T24" fmla="*/ 46 w 138"/>
                  <a:gd name="T25" fmla="*/ 50 h 127"/>
                  <a:gd name="T26" fmla="*/ 46 w 138"/>
                  <a:gd name="T27" fmla="*/ 50 h 127"/>
                  <a:gd name="T28" fmla="*/ 47 w 138"/>
                  <a:gd name="T29" fmla="*/ 50 h 127"/>
                  <a:gd name="T30" fmla="*/ 46 w 138"/>
                  <a:gd name="T31" fmla="*/ 50 h 127"/>
                  <a:gd name="T32" fmla="*/ 56 w 138"/>
                  <a:gd name="T33" fmla="*/ 51 h 127"/>
                  <a:gd name="T34" fmla="*/ 58 w 138"/>
                  <a:gd name="T35" fmla="*/ 46 h 127"/>
                  <a:gd name="T36" fmla="*/ 56 w 138"/>
                  <a:gd name="T37" fmla="*/ 44 h 127"/>
                  <a:gd name="T38" fmla="*/ 53 w 138"/>
                  <a:gd name="T39" fmla="*/ 34 h 127"/>
                  <a:gd name="T40" fmla="*/ 47 w 138"/>
                  <a:gd name="T41" fmla="*/ 27 h 127"/>
                  <a:gd name="T42" fmla="*/ 38 w 138"/>
                  <a:gd name="T43" fmla="*/ 26 h 127"/>
                  <a:gd name="T44" fmla="*/ 33 w 138"/>
                  <a:gd name="T45" fmla="*/ 23 h 127"/>
                  <a:gd name="T46" fmla="*/ 31 w 138"/>
                  <a:gd name="T47" fmla="*/ 16 h 127"/>
                  <a:gd name="T48" fmla="*/ 29 w 138"/>
                  <a:gd name="T49" fmla="*/ 12 h 127"/>
                  <a:gd name="T50" fmla="*/ 16 w 138"/>
                  <a:gd name="T51" fmla="*/ 2 h 127"/>
                  <a:gd name="T52" fmla="*/ 4 w 138"/>
                  <a:gd name="T53" fmla="*/ 4 h 127"/>
                  <a:gd name="T54" fmla="*/ 1 w 138"/>
                  <a:gd name="T55" fmla="*/ 11 h 127"/>
                  <a:gd name="T56" fmla="*/ 5 w 138"/>
                  <a:gd name="T57" fmla="*/ 30 h 127"/>
                  <a:gd name="T58" fmla="*/ 7 w 138"/>
                  <a:gd name="T59" fmla="*/ 32 h 127"/>
                  <a:gd name="T60" fmla="*/ 20 w 138"/>
                  <a:gd name="T61" fmla="*/ 38 h 127"/>
                  <a:gd name="T62" fmla="*/ 25 w 138"/>
                  <a:gd name="T63" fmla="*/ 43 h 127"/>
                  <a:gd name="T64" fmla="*/ 25 w 138"/>
                  <a:gd name="T65" fmla="*/ 53 h 127"/>
                  <a:gd name="T66" fmla="*/ 20 w 138"/>
                  <a:gd name="T67" fmla="*/ 63 h 127"/>
                  <a:gd name="T68" fmla="*/ 14 w 138"/>
                  <a:gd name="T69" fmla="*/ 71 h 127"/>
                  <a:gd name="T70" fmla="*/ 9 w 138"/>
                  <a:gd name="T71" fmla="*/ 93 h 127"/>
                  <a:gd name="T72" fmla="*/ 18 w 138"/>
                  <a:gd name="T73" fmla="*/ 101 h 127"/>
                  <a:gd name="T74" fmla="*/ 19 w 138"/>
                  <a:gd name="T75" fmla="*/ 102 h 127"/>
                  <a:gd name="T76" fmla="*/ 31 w 138"/>
                  <a:gd name="T77" fmla="*/ 103 h 127"/>
                  <a:gd name="T78" fmla="*/ 34 w 138"/>
                  <a:gd name="T79" fmla="*/ 102 h 127"/>
                  <a:gd name="T80" fmla="*/ 36 w 138"/>
                  <a:gd name="T81" fmla="*/ 104 h 127"/>
                  <a:gd name="T82" fmla="*/ 35 w 138"/>
                  <a:gd name="T83" fmla="*/ 109 h 127"/>
                  <a:gd name="T84" fmla="*/ 40 w 138"/>
                  <a:gd name="T85" fmla="*/ 113 h 127"/>
                  <a:gd name="T86" fmla="*/ 56 w 138"/>
                  <a:gd name="T87" fmla="*/ 116 h 127"/>
                  <a:gd name="T88" fmla="*/ 87 w 138"/>
                  <a:gd name="T89" fmla="*/ 121 h 127"/>
                  <a:gd name="T90" fmla="*/ 93 w 138"/>
                  <a:gd name="T91" fmla="*/ 124 h 127"/>
                  <a:gd name="T92" fmla="*/ 105 w 138"/>
                  <a:gd name="T93" fmla="*/ 127 h 127"/>
                  <a:gd name="T94" fmla="*/ 115 w 138"/>
                  <a:gd name="T95" fmla="*/ 126 h 127"/>
                  <a:gd name="T96" fmla="*/ 119 w 138"/>
                  <a:gd name="T97" fmla="*/ 124 h 127"/>
                  <a:gd name="T98" fmla="*/ 129 w 138"/>
                  <a:gd name="T99" fmla="*/ 118 h 127"/>
                  <a:gd name="T100" fmla="*/ 131 w 138"/>
                  <a:gd name="T101" fmla="*/ 112 h 127"/>
                  <a:gd name="T102" fmla="*/ 133 w 138"/>
                  <a:gd name="T103" fmla="*/ 106 h 127"/>
                  <a:gd name="T104" fmla="*/ 130 w 138"/>
                  <a:gd name="T105" fmla="*/ 8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8" h="127">
                    <a:moveTo>
                      <a:pt x="130" y="89"/>
                    </a:moveTo>
                    <a:cubicBezTo>
                      <a:pt x="129" y="88"/>
                      <a:pt x="127" y="87"/>
                      <a:pt x="127" y="84"/>
                    </a:cubicBezTo>
                    <a:cubicBezTo>
                      <a:pt x="125" y="81"/>
                      <a:pt x="122" y="80"/>
                      <a:pt x="119" y="80"/>
                    </a:cubicBezTo>
                    <a:cubicBezTo>
                      <a:pt x="114" y="80"/>
                      <a:pt x="109" y="80"/>
                      <a:pt x="104" y="77"/>
                    </a:cubicBezTo>
                    <a:cubicBezTo>
                      <a:pt x="103" y="77"/>
                      <a:pt x="101" y="77"/>
                      <a:pt x="99" y="77"/>
                    </a:cubicBezTo>
                    <a:cubicBezTo>
                      <a:pt x="92" y="78"/>
                      <a:pt x="85" y="78"/>
                      <a:pt x="78" y="79"/>
                    </a:cubicBezTo>
                    <a:cubicBezTo>
                      <a:pt x="74" y="80"/>
                      <a:pt x="70" y="82"/>
                      <a:pt x="67" y="76"/>
                    </a:cubicBezTo>
                    <a:cubicBezTo>
                      <a:pt x="66" y="74"/>
                      <a:pt x="63" y="74"/>
                      <a:pt x="61" y="74"/>
                    </a:cubicBezTo>
                    <a:cubicBezTo>
                      <a:pt x="55" y="71"/>
                      <a:pt x="49" y="68"/>
                      <a:pt x="48" y="61"/>
                    </a:cubicBezTo>
                    <a:cubicBezTo>
                      <a:pt x="47" y="57"/>
                      <a:pt x="45" y="56"/>
                      <a:pt x="42" y="56"/>
                    </a:cubicBezTo>
                    <a:cubicBezTo>
                      <a:pt x="40" y="55"/>
                      <a:pt x="40" y="55"/>
                      <a:pt x="42" y="54"/>
                    </a:cubicBezTo>
                    <a:cubicBezTo>
                      <a:pt x="43" y="53"/>
                      <a:pt x="45" y="51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7" y="50"/>
                      <a:pt x="46" y="50"/>
                      <a:pt x="46" y="50"/>
                    </a:cubicBezTo>
                    <a:cubicBezTo>
                      <a:pt x="50" y="51"/>
                      <a:pt x="53" y="52"/>
                      <a:pt x="56" y="51"/>
                    </a:cubicBezTo>
                    <a:cubicBezTo>
                      <a:pt x="57" y="50"/>
                      <a:pt x="58" y="47"/>
                      <a:pt x="58" y="46"/>
                    </a:cubicBezTo>
                    <a:cubicBezTo>
                      <a:pt x="57" y="46"/>
                      <a:pt x="57" y="44"/>
                      <a:pt x="56" y="44"/>
                    </a:cubicBezTo>
                    <a:cubicBezTo>
                      <a:pt x="53" y="41"/>
                      <a:pt x="52" y="38"/>
                      <a:pt x="53" y="34"/>
                    </a:cubicBezTo>
                    <a:cubicBezTo>
                      <a:pt x="53" y="31"/>
                      <a:pt x="49" y="27"/>
                      <a:pt x="47" y="27"/>
                    </a:cubicBezTo>
                    <a:cubicBezTo>
                      <a:pt x="44" y="26"/>
                      <a:pt x="41" y="27"/>
                      <a:pt x="38" y="26"/>
                    </a:cubicBezTo>
                    <a:cubicBezTo>
                      <a:pt x="36" y="26"/>
                      <a:pt x="34" y="25"/>
                      <a:pt x="33" y="23"/>
                    </a:cubicBezTo>
                    <a:cubicBezTo>
                      <a:pt x="33" y="21"/>
                      <a:pt x="32" y="18"/>
                      <a:pt x="31" y="16"/>
                    </a:cubicBezTo>
                    <a:cubicBezTo>
                      <a:pt x="31" y="15"/>
                      <a:pt x="30" y="13"/>
                      <a:pt x="29" y="12"/>
                    </a:cubicBezTo>
                    <a:cubicBezTo>
                      <a:pt x="25" y="9"/>
                      <a:pt x="22" y="4"/>
                      <a:pt x="16" y="2"/>
                    </a:cubicBezTo>
                    <a:cubicBezTo>
                      <a:pt x="12" y="0"/>
                      <a:pt x="8" y="1"/>
                      <a:pt x="4" y="4"/>
                    </a:cubicBezTo>
                    <a:cubicBezTo>
                      <a:pt x="2" y="5"/>
                      <a:pt x="0" y="8"/>
                      <a:pt x="1" y="11"/>
                    </a:cubicBezTo>
                    <a:cubicBezTo>
                      <a:pt x="3" y="17"/>
                      <a:pt x="4" y="24"/>
                      <a:pt x="5" y="30"/>
                    </a:cubicBezTo>
                    <a:cubicBezTo>
                      <a:pt x="5" y="31"/>
                      <a:pt x="6" y="32"/>
                      <a:pt x="7" y="32"/>
                    </a:cubicBezTo>
                    <a:cubicBezTo>
                      <a:pt x="11" y="34"/>
                      <a:pt x="16" y="36"/>
                      <a:pt x="20" y="38"/>
                    </a:cubicBezTo>
                    <a:cubicBezTo>
                      <a:pt x="25" y="40"/>
                      <a:pt x="25" y="40"/>
                      <a:pt x="25" y="43"/>
                    </a:cubicBezTo>
                    <a:cubicBezTo>
                      <a:pt x="25" y="47"/>
                      <a:pt x="25" y="50"/>
                      <a:pt x="25" y="53"/>
                    </a:cubicBezTo>
                    <a:cubicBezTo>
                      <a:pt x="25" y="58"/>
                      <a:pt x="24" y="61"/>
                      <a:pt x="20" y="63"/>
                    </a:cubicBezTo>
                    <a:cubicBezTo>
                      <a:pt x="17" y="65"/>
                      <a:pt x="15" y="68"/>
                      <a:pt x="14" y="71"/>
                    </a:cubicBezTo>
                    <a:cubicBezTo>
                      <a:pt x="9" y="77"/>
                      <a:pt x="8" y="85"/>
                      <a:pt x="9" y="93"/>
                    </a:cubicBezTo>
                    <a:cubicBezTo>
                      <a:pt x="9" y="98"/>
                      <a:pt x="16" y="97"/>
                      <a:pt x="18" y="101"/>
                    </a:cubicBezTo>
                    <a:cubicBezTo>
                      <a:pt x="18" y="102"/>
                      <a:pt x="19" y="102"/>
                      <a:pt x="19" y="102"/>
                    </a:cubicBezTo>
                    <a:cubicBezTo>
                      <a:pt x="23" y="106"/>
                      <a:pt x="27" y="106"/>
                      <a:pt x="31" y="103"/>
                    </a:cubicBezTo>
                    <a:cubicBezTo>
                      <a:pt x="32" y="103"/>
                      <a:pt x="33" y="102"/>
                      <a:pt x="34" y="102"/>
                    </a:cubicBezTo>
                    <a:cubicBezTo>
                      <a:pt x="36" y="102"/>
                      <a:pt x="36" y="103"/>
                      <a:pt x="36" y="104"/>
                    </a:cubicBezTo>
                    <a:cubicBezTo>
                      <a:pt x="36" y="106"/>
                      <a:pt x="35" y="107"/>
                      <a:pt x="35" y="109"/>
                    </a:cubicBezTo>
                    <a:cubicBezTo>
                      <a:pt x="36" y="111"/>
                      <a:pt x="38" y="112"/>
                      <a:pt x="40" y="113"/>
                    </a:cubicBezTo>
                    <a:cubicBezTo>
                      <a:pt x="45" y="114"/>
                      <a:pt x="51" y="116"/>
                      <a:pt x="56" y="116"/>
                    </a:cubicBezTo>
                    <a:cubicBezTo>
                      <a:pt x="67" y="116"/>
                      <a:pt x="76" y="122"/>
                      <a:pt x="87" y="121"/>
                    </a:cubicBezTo>
                    <a:cubicBezTo>
                      <a:pt x="89" y="121"/>
                      <a:pt x="91" y="123"/>
                      <a:pt x="93" y="124"/>
                    </a:cubicBezTo>
                    <a:cubicBezTo>
                      <a:pt x="97" y="126"/>
                      <a:pt x="101" y="127"/>
                      <a:pt x="105" y="127"/>
                    </a:cubicBezTo>
                    <a:cubicBezTo>
                      <a:pt x="108" y="126"/>
                      <a:pt x="112" y="127"/>
                      <a:pt x="115" y="126"/>
                    </a:cubicBezTo>
                    <a:cubicBezTo>
                      <a:pt x="117" y="126"/>
                      <a:pt x="118" y="125"/>
                      <a:pt x="119" y="124"/>
                    </a:cubicBezTo>
                    <a:cubicBezTo>
                      <a:pt x="122" y="122"/>
                      <a:pt x="125" y="119"/>
                      <a:pt x="129" y="118"/>
                    </a:cubicBezTo>
                    <a:cubicBezTo>
                      <a:pt x="131" y="117"/>
                      <a:pt x="132" y="115"/>
                      <a:pt x="131" y="112"/>
                    </a:cubicBezTo>
                    <a:cubicBezTo>
                      <a:pt x="131" y="110"/>
                      <a:pt x="132" y="108"/>
                      <a:pt x="133" y="106"/>
                    </a:cubicBezTo>
                    <a:cubicBezTo>
                      <a:pt x="138" y="99"/>
                      <a:pt x="137" y="94"/>
                      <a:pt x="13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43"/>
              <p:cNvSpPr>
                <a:spLocks/>
              </p:cNvSpPr>
              <p:nvPr/>
            </p:nvSpPr>
            <p:spPr bwMode="auto">
              <a:xfrm>
                <a:off x="1636" y="306"/>
                <a:ext cx="231" cy="148"/>
              </a:xfrm>
              <a:custGeom>
                <a:avLst/>
                <a:gdLst>
                  <a:gd name="T0" fmla="*/ 86 w 135"/>
                  <a:gd name="T1" fmla="*/ 52 h 86"/>
                  <a:gd name="T2" fmla="*/ 72 w 135"/>
                  <a:gd name="T3" fmla="*/ 49 h 86"/>
                  <a:gd name="T4" fmla="*/ 70 w 135"/>
                  <a:gd name="T5" fmla="*/ 46 h 86"/>
                  <a:gd name="T6" fmla="*/ 71 w 135"/>
                  <a:gd name="T7" fmla="*/ 32 h 86"/>
                  <a:gd name="T8" fmla="*/ 70 w 135"/>
                  <a:gd name="T9" fmla="*/ 20 h 86"/>
                  <a:gd name="T10" fmla="*/ 64 w 135"/>
                  <a:gd name="T11" fmla="*/ 14 h 86"/>
                  <a:gd name="T12" fmla="*/ 61 w 135"/>
                  <a:gd name="T13" fmla="*/ 10 h 86"/>
                  <a:gd name="T14" fmla="*/ 55 w 135"/>
                  <a:gd name="T15" fmla="*/ 2 h 86"/>
                  <a:gd name="T16" fmla="*/ 45 w 135"/>
                  <a:gd name="T17" fmla="*/ 3 h 86"/>
                  <a:gd name="T18" fmla="*/ 31 w 135"/>
                  <a:gd name="T19" fmla="*/ 11 h 86"/>
                  <a:gd name="T20" fmla="*/ 27 w 135"/>
                  <a:gd name="T21" fmla="*/ 15 h 86"/>
                  <a:gd name="T22" fmla="*/ 21 w 135"/>
                  <a:gd name="T23" fmla="*/ 22 h 86"/>
                  <a:gd name="T24" fmla="*/ 15 w 135"/>
                  <a:gd name="T25" fmla="*/ 28 h 86"/>
                  <a:gd name="T26" fmla="*/ 15 w 135"/>
                  <a:gd name="T27" fmla="*/ 31 h 86"/>
                  <a:gd name="T28" fmla="*/ 21 w 135"/>
                  <a:gd name="T29" fmla="*/ 34 h 86"/>
                  <a:gd name="T30" fmla="*/ 22 w 135"/>
                  <a:gd name="T31" fmla="*/ 36 h 86"/>
                  <a:gd name="T32" fmla="*/ 20 w 135"/>
                  <a:gd name="T33" fmla="*/ 37 h 86"/>
                  <a:gd name="T34" fmla="*/ 9 w 135"/>
                  <a:gd name="T35" fmla="*/ 35 h 86"/>
                  <a:gd name="T36" fmla="*/ 1 w 135"/>
                  <a:gd name="T37" fmla="*/ 43 h 86"/>
                  <a:gd name="T38" fmla="*/ 3 w 135"/>
                  <a:gd name="T39" fmla="*/ 50 h 86"/>
                  <a:gd name="T40" fmla="*/ 10 w 135"/>
                  <a:gd name="T41" fmla="*/ 55 h 86"/>
                  <a:gd name="T42" fmla="*/ 28 w 135"/>
                  <a:gd name="T43" fmla="*/ 59 h 86"/>
                  <a:gd name="T44" fmla="*/ 31 w 135"/>
                  <a:gd name="T45" fmla="*/ 59 h 86"/>
                  <a:gd name="T46" fmla="*/ 44 w 135"/>
                  <a:gd name="T47" fmla="*/ 62 h 86"/>
                  <a:gd name="T48" fmla="*/ 45 w 135"/>
                  <a:gd name="T49" fmla="*/ 63 h 86"/>
                  <a:gd name="T50" fmla="*/ 43 w 135"/>
                  <a:gd name="T51" fmla="*/ 64 h 86"/>
                  <a:gd name="T52" fmla="*/ 22 w 135"/>
                  <a:gd name="T53" fmla="*/ 67 h 86"/>
                  <a:gd name="T54" fmla="*/ 18 w 135"/>
                  <a:gd name="T55" fmla="*/ 72 h 86"/>
                  <a:gd name="T56" fmla="*/ 24 w 135"/>
                  <a:gd name="T57" fmla="*/ 83 h 86"/>
                  <a:gd name="T58" fmla="*/ 30 w 135"/>
                  <a:gd name="T59" fmla="*/ 85 h 86"/>
                  <a:gd name="T60" fmla="*/ 40 w 135"/>
                  <a:gd name="T61" fmla="*/ 85 h 86"/>
                  <a:gd name="T62" fmla="*/ 57 w 135"/>
                  <a:gd name="T63" fmla="*/ 81 h 86"/>
                  <a:gd name="T64" fmla="*/ 63 w 135"/>
                  <a:gd name="T65" fmla="*/ 79 h 86"/>
                  <a:gd name="T66" fmla="*/ 78 w 135"/>
                  <a:gd name="T67" fmla="*/ 76 h 86"/>
                  <a:gd name="T68" fmla="*/ 81 w 135"/>
                  <a:gd name="T69" fmla="*/ 77 h 86"/>
                  <a:gd name="T70" fmla="*/ 91 w 135"/>
                  <a:gd name="T71" fmla="*/ 81 h 86"/>
                  <a:gd name="T72" fmla="*/ 99 w 135"/>
                  <a:gd name="T73" fmla="*/ 82 h 86"/>
                  <a:gd name="T74" fmla="*/ 106 w 135"/>
                  <a:gd name="T75" fmla="*/ 81 h 86"/>
                  <a:gd name="T76" fmla="*/ 114 w 135"/>
                  <a:gd name="T77" fmla="*/ 76 h 86"/>
                  <a:gd name="T78" fmla="*/ 129 w 135"/>
                  <a:gd name="T79" fmla="*/ 61 h 86"/>
                  <a:gd name="T80" fmla="*/ 133 w 135"/>
                  <a:gd name="T81" fmla="*/ 56 h 86"/>
                  <a:gd name="T82" fmla="*/ 129 w 135"/>
                  <a:gd name="T83" fmla="*/ 43 h 86"/>
                  <a:gd name="T84" fmla="*/ 126 w 135"/>
                  <a:gd name="T85" fmla="*/ 42 h 86"/>
                  <a:gd name="T86" fmla="*/ 121 w 135"/>
                  <a:gd name="T87" fmla="*/ 46 h 86"/>
                  <a:gd name="T88" fmla="*/ 118 w 135"/>
                  <a:gd name="T89" fmla="*/ 47 h 86"/>
                  <a:gd name="T90" fmla="*/ 113 w 135"/>
                  <a:gd name="T91" fmla="*/ 39 h 86"/>
                  <a:gd name="T92" fmla="*/ 113 w 135"/>
                  <a:gd name="T93" fmla="*/ 32 h 86"/>
                  <a:gd name="T94" fmla="*/ 115 w 135"/>
                  <a:gd name="T95" fmla="*/ 26 h 86"/>
                  <a:gd name="T96" fmla="*/ 118 w 135"/>
                  <a:gd name="T97" fmla="*/ 12 h 86"/>
                  <a:gd name="T98" fmla="*/ 117 w 135"/>
                  <a:gd name="T99" fmla="*/ 8 h 86"/>
                  <a:gd name="T100" fmla="*/ 111 w 135"/>
                  <a:gd name="T101" fmla="*/ 7 h 86"/>
                  <a:gd name="T102" fmla="*/ 97 w 135"/>
                  <a:gd name="T103" fmla="*/ 17 h 86"/>
                  <a:gd name="T104" fmla="*/ 95 w 135"/>
                  <a:gd name="T105" fmla="*/ 25 h 86"/>
                  <a:gd name="T106" fmla="*/ 96 w 135"/>
                  <a:gd name="T107" fmla="*/ 29 h 86"/>
                  <a:gd name="T108" fmla="*/ 92 w 135"/>
                  <a:gd name="T109" fmla="*/ 36 h 86"/>
                  <a:gd name="T110" fmla="*/ 91 w 135"/>
                  <a:gd name="T111" fmla="*/ 37 h 86"/>
                  <a:gd name="T112" fmla="*/ 89 w 135"/>
                  <a:gd name="T113" fmla="*/ 44 h 86"/>
                  <a:gd name="T114" fmla="*/ 90 w 135"/>
                  <a:gd name="T115" fmla="*/ 47 h 86"/>
                  <a:gd name="T116" fmla="*/ 86 w 135"/>
                  <a:gd name="T117" fmla="*/ 5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5" h="86">
                    <a:moveTo>
                      <a:pt x="86" y="52"/>
                    </a:moveTo>
                    <a:cubicBezTo>
                      <a:pt x="81" y="51"/>
                      <a:pt x="77" y="50"/>
                      <a:pt x="72" y="49"/>
                    </a:cubicBezTo>
                    <a:cubicBezTo>
                      <a:pt x="71" y="48"/>
                      <a:pt x="70" y="47"/>
                      <a:pt x="70" y="46"/>
                    </a:cubicBezTo>
                    <a:cubicBezTo>
                      <a:pt x="73" y="42"/>
                      <a:pt x="70" y="37"/>
                      <a:pt x="71" y="32"/>
                    </a:cubicBezTo>
                    <a:cubicBezTo>
                      <a:pt x="71" y="28"/>
                      <a:pt x="71" y="24"/>
                      <a:pt x="70" y="20"/>
                    </a:cubicBezTo>
                    <a:cubicBezTo>
                      <a:pt x="70" y="17"/>
                      <a:pt x="67" y="15"/>
                      <a:pt x="64" y="14"/>
                    </a:cubicBezTo>
                    <a:cubicBezTo>
                      <a:pt x="60" y="13"/>
                      <a:pt x="61" y="13"/>
                      <a:pt x="61" y="10"/>
                    </a:cubicBezTo>
                    <a:cubicBezTo>
                      <a:pt x="61" y="5"/>
                      <a:pt x="59" y="2"/>
                      <a:pt x="55" y="2"/>
                    </a:cubicBezTo>
                    <a:cubicBezTo>
                      <a:pt x="51" y="1"/>
                      <a:pt x="47" y="0"/>
                      <a:pt x="45" y="3"/>
                    </a:cubicBezTo>
                    <a:cubicBezTo>
                      <a:pt x="41" y="7"/>
                      <a:pt x="35" y="7"/>
                      <a:pt x="31" y="11"/>
                    </a:cubicBezTo>
                    <a:cubicBezTo>
                      <a:pt x="29" y="12"/>
                      <a:pt x="28" y="14"/>
                      <a:pt x="27" y="15"/>
                    </a:cubicBezTo>
                    <a:cubicBezTo>
                      <a:pt x="27" y="20"/>
                      <a:pt x="25" y="21"/>
                      <a:pt x="21" y="22"/>
                    </a:cubicBezTo>
                    <a:cubicBezTo>
                      <a:pt x="19" y="23"/>
                      <a:pt x="17" y="26"/>
                      <a:pt x="15" y="28"/>
                    </a:cubicBezTo>
                    <a:cubicBezTo>
                      <a:pt x="14" y="29"/>
                      <a:pt x="14" y="30"/>
                      <a:pt x="15" y="31"/>
                    </a:cubicBezTo>
                    <a:cubicBezTo>
                      <a:pt x="17" y="32"/>
                      <a:pt x="19" y="33"/>
                      <a:pt x="21" y="34"/>
                    </a:cubicBezTo>
                    <a:cubicBezTo>
                      <a:pt x="22" y="35"/>
                      <a:pt x="22" y="36"/>
                      <a:pt x="22" y="36"/>
                    </a:cubicBezTo>
                    <a:cubicBezTo>
                      <a:pt x="21" y="37"/>
                      <a:pt x="21" y="37"/>
                      <a:pt x="20" y="37"/>
                    </a:cubicBezTo>
                    <a:cubicBezTo>
                      <a:pt x="16" y="36"/>
                      <a:pt x="13" y="35"/>
                      <a:pt x="9" y="35"/>
                    </a:cubicBezTo>
                    <a:cubicBezTo>
                      <a:pt x="5" y="35"/>
                      <a:pt x="2" y="39"/>
                      <a:pt x="1" y="43"/>
                    </a:cubicBezTo>
                    <a:cubicBezTo>
                      <a:pt x="0" y="46"/>
                      <a:pt x="1" y="48"/>
                      <a:pt x="3" y="50"/>
                    </a:cubicBezTo>
                    <a:cubicBezTo>
                      <a:pt x="6" y="51"/>
                      <a:pt x="8" y="53"/>
                      <a:pt x="10" y="55"/>
                    </a:cubicBezTo>
                    <a:cubicBezTo>
                      <a:pt x="15" y="59"/>
                      <a:pt x="21" y="63"/>
                      <a:pt x="28" y="59"/>
                    </a:cubicBezTo>
                    <a:cubicBezTo>
                      <a:pt x="29" y="59"/>
                      <a:pt x="30" y="59"/>
                      <a:pt x="31" y="59"/>
                    </a:cubicBezTo>
                    <a:cubicBezTo>
                      <a:pt x="35" y="62"/>
                      <a:pt x="39" y="62"/>
                      <a:pt x="44" y="62"/>
                    </a:cubicBezTo>
                    <a:cubicBezTo>
                      <a:pt x="44" y="62"/>
                      <a:pt x="44" y="63"/>
                      <a:pt x="45" y="63"/>
                    </a:cubicBezTo>
                    <a:cubicBezTo>
                      <a:pt x="44" y="63"/>
                      <a:pt x="44" y="63"/>
                      <a:pt x="43" y="64"/>
                    </a:cubicBezTo>
                    <a:cubicBezTo>
                      <a:pt x="36" y="65"/>
                      <a:pt x="29" y="66"/>
                      <a:pt x="22" y="67"/>
                    </a:cubicBezTo>
                    <a:cubicBezTo>
                      <a:pt x="20" y="67"/>
                      <a:pt x="18" y="70"/>
                      <a:pt x="18" y="72"/>
                    </a:cubicBezTo>
                    <a:cubicBezTo>
                      <a:pt x="18" y="77"/>
                      <a:pt x="20" y="81"/>
                      <a:pt x="24" y="83"/>
                    </a:cubicBezTo>
                    <a:cubicBezTo>
                      <a:pt x="26" y="84"/>
                      <a:pt x="28" y="84"/>
                      <a:pt x="30" y="85"/>
                    </a:cubicBezTo>
                    <a:cubicBezTo>
                      <a:pt x="33" y="85"/>
                      <a:pt x="36" y="85"/>
                      <a:pt x="40" y="85"/>
                    </a:cubicBezTo>
                    <a:cubicBezTo>
                      <a:pt x="46" y="86"/>
                      <a:pt x="52" y="84"/>
                      <a:pt x="57" y="81"/>
                    </a:cubicBezTo>
                    <a:cubicBezTo>
                      <a:pt x="59" y="80"/>
                      <a:pt x="61" y="79"/>
                      <a:pt x="63" y="79"/>
                    </a:cubicBezTo>
                    <a:cubicBezTo>
                      <a:pt x="68" y="78"/>
                      <a:pt x="73" y="78"/>
                      <a:pt x="78" y="76"/>
                    </a:cubicBezTo>
                    <a:cubicBezTo>
                      <a:pt x="79" y="76"/>
                      <a:pt x="80" y="76"/>
                      <a:pt x="81" y="77"/>
                    </a:cubicBezTo>
                    <a:cubicBezTo>
                      <a:pt x="84" y="78"/>
                      <a:pt x="88" y="79"/>
                      <a:pt x="91" y="81"/>
                    </a:cubicBezTo>
                    <a:cubicBezTo>
                      <a:pt x="94" y="82"/>
                      <a:pt x="97" y="83"/>
                      <a:pt x="99" y="82"/>
                    </a:cubicBezTo>
                    <a:cubicBezTo>
                      <a:pt x="102" y="82"/>
                      <a:pt x="104" y="81"/>
                      <a:pt x="106" y="81"/>
                    </a:cubicBezTo>
                    <a:cubicBezTo>
                      <a:pt x="109" y="81"/>
                      <a:pt x="112" y="79"/>
                      <a:pt x="114" y="76"/>
                    </a:cubicBezTo>
                    <a:cubicBezTo>
                      <a:pt x="120" y="71"/>
                      <a:pt x="124" y="66"/>
                      <a:pt x="129" y="61"/>
                    </a:cubicBezTo>
                    <a:cubicBezTo>
                      <a:pt x="131" y="60"/>
                      <a:pt x="132" y="58"/>
                      <a:pt x="133" y="56"/>
                    </a:cubicBezTo>
                    <a:cubicBezTo>
                      <a:pt x="135" y="51"/>
                      <a:pt x="134" y="46"/>
                      <a:pt x="129" y="43"/>
                    </a:cubicBezTo>
                    <a:cubicBezTo>
                      <a:pt x="128" y="42"/>
                      <a:pt x="127" y="42"/>
                      <a:pt x="126" y="42"/>
                    </a:cubicBezTo>
                    <a:cubicBezTo>
                      <a:pt x="124" y="43"/>
                      <a:pt x="122" y="44"/>
                      <a:pt x="121" y="46"/>
                    </a:cubicBezTo>
                    <a:cubicBezTo>
                      <a:pt x="120" y="48"/>
                      <a:pt x="119" y="48"/>
                      <a:pt x="118" y="47"/>
                    </a:cubicBezTo>
                    <a:cubicBezTo>
                      <a:pt x="116" y="45"/>
                      <a:pt x="112" y="44"/>
                      <a:pt x="113" y="39"/>
                    </a:cubicBezTo>
                    <a:cubicBezTo>
                      <a:pt x="112" y="37"/>
                      <a:pt x="110" y="35"/>
                      <a:pt x="113" y="32"/>
                    </a:cubicBezTo>
                    <a:cubicBezTo>
                      <a:pt x="114" y="31"/>
                      <a:pt x="115" y="29"/>
                      <a:pt x="115" y="26"/>
                    </a:cubicBezTo>
                    <a:cubicBezTo>
                      <a:pt x="115" y="21"/>
                      <a:pt x="116" y="17"/>
                      <a:pt x="118" y="12"/>
                    </a:cubicBezTo>
                    <a:cubicBezTo>
                      <a:pt x="119" y="10"/>
                      <a:pt x="118" y="9"/>
                      <a:pt x="117" y="8"/>
                    </a:cubicBezTo>
                    <a:cubicBezTo>
                      <a:pt x="115" y="6"/>
                      <a:pt x="113" y="6"/>
                      <a:pt x="111" y="7"/>
                    </a:cubicBezTo>
                    <a:cubicBezTo>
                      <a:pt x="106" y="11"/>
                      <a:pt x="102" y="14"/>
                      <a:pt x="97" y="17"/>
                    </a:cubicBezTo>
                    <a:cubicBezTo>
                      <a:pt x="95" y="19"/>
                      <a:pt x="94" y="22"/>
                      <a:pt x="95" y="25"/>
                    </a:cubicBezTo>
                    <a:cubicBezTo>
                      <a:pt x="95" y="26"/>
                      <a:pt x="95" y="28"/>
                      <a:pt x="96" y="29"/>
                    </a:cubicBezTo>
                    <a:cubicBezTo>
                      <a:pt x="97" y="33"/>
                      <a:pt x="95" y="34"/>
                      <a:pt x="92" y="36"/>
                    </a:cubicBezTo>
                    <a:cubicBezTo>
                      <a:pt x="92" y="36"/>
                      <a:pt x="91" y="37"/>
                      <a:pt x="91" y="37"/>
                    </a:cubicBezTo>
                    <a:cubicBezTo>
                      <a:pt x="88" y="39"/>
                      <a:pt x="88" y="41"/>
                      <a:pt x="89" y="44"/>
                    </a:cubicBezTo>
                    <a:cubicBezTo>
                      <a:pt x="89" y="45"/>
                      <a:pt x="90" y="46"/>
                      <a:pt x="90" y="47"/>
                    </a:cubicBezTo>
                    <a:cubicBezTo>
                      <a:pt x="90" y="49"/>
                      <a:pt x="88" y="52"/>
                      <a:pt x="8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44"/>
              <p:cNvSpPr>
                <a:spLocks/>
              </p:cNvSpPr>
              <p:nvPr/>
            </p:nvSpPr>
            <p:spPr bwMode="auto">
              <a:xfrm>
                <a:off x="7278" y="4195"/>
                <a:ext cx="235" cy="232"/>
              </a:xfrm>
              <a:custGeom>
                <a:avLst/>
                <a:gdLst>
                  <a:gd name="T0" fmla="*/ 133 w 137"/>
                  <a:gd name="T1" fmla="*/ 10 h 135"/>
                  <a:gd name="T2" fmla="*/ 127 w 137"/>
                  <a:gd name="T3" fmla="*/ 11 h 135"/>
                  <a:gd name="T4" fmla="*/ 123 w 137"/>
                  <a:gd name="T5" fmla="*/ 5 h 135"/>
                  <a:gd name="T6" fmla="*/ 121 w 137"/>
                  <a:gd name="T7" fmla="*/ 2 h 135"/>
                  <a:gd name="T8" fmla="*/ 116 w 137"/>
                  <a:gd name="T9" fmla="*/ 1 h 135"/>
                  <a:gd name="T10" fmla="*/ 112 w 137"/>
                  <a:gd name="T11" fmla="*/ 5 h 135"/>
                  <a:gd name="T12" fmla="*/ 96 w 137"/>
                  <a:gd name="T13" fmla="*/ 25 h 135"/>
                  <a:gd name="T14" fmla="*/ 92 w 137"/>
                  <a:gd name="T15" fmla="*/ 30 h 135"/>
                  <a:gd name="T16" fmla="*/ 88 w 137"/>
                  <a:gd name="T17" fmla="*/ 37 h 135"/>
                  <a:gd name="T18" fmla="*/ 76 w 137"/>
                  <a:gd name="T19" fmla="*/ 50 h 135"/>
                  <a:gd name="T20" fmla="*/ 57 w 137"/>
                  <a:gd name="T21" fmla="*/ 61 h 135"/>
                  <a:gd name="T22" fmla="*/ 42 w 137"/>
                  <a:gd name="T23" fmla="*/ 69 h 135"/>
                  <a:gd name="T24" fmla="*/ 37 w 137"/>
                  <a:gd name="T25" fmla="*/ 72 h 135"/>
                  <a:gd name="T26" fmla="*/ 14 w 137"/>
                  <a:gd name="T27" fmla="*/ 93 h 135"/>
                  <a:gd name="T28" fmla="*/ 1 w 137"/>
                  <a:gd name="T29" fmla="*/ 113 h 135"/>
                  <a:gd name="T30" fmla="*/ 3 w 137"/>
                  <a:gd name="T31" fmla="*/ 120 h 135"/>
                  <a:gd name="T32" fmla="*/ 17 w 137"/>
                  <a:gd name="T33" fmla="*/ 129 h 135"/>
                  <a:gd name="T34" fmla="*/ 19 w 137"/>
                  <a:gd name="T35" fmla="*/ 131 h 135"/>
                  <a:gd name="T36" fmla="*/ 33 w 137"/>
                  <a:gd name="T37" fmla="*/ 133 h 135"/>
                  <a:gd name="T38" fmla="*/ 54 w 137"/>
                  <a:gd name="T39" fmla="*/ 118 h 135"/>
                  <a:gd name="T40" fmla="*/ 61 w 137"/>
                  <a:gd name="T41" fmla="*/ 107 h 135"/>
                  <a:gd name="T42" fmla="*/ 66 w 137"/>
                  <a:gd name="T43" fmla="*/ 100 h 135"/>
                  <a:gd name="T44" fmla="*/ 73 w 137"/>
                  <a:gd name="T45" fmla="*/ 91 h 135"/>
                  <a:gd name="T46" fmla="*/ 89 w 137"/>
                  <a:gd name="T47" fmla="*/ 76 h 135"/>
                  <a:gd name="T48" fmla="*/ 98 w 137"/>
                  <a:gd name="T49" fmla="*/ 74 h 135"/>
                  <a:gd name="T50" fmla="*/ 104 w 137"/>
                  <a:gd name="T51" fmla="*/ 69 h 135"/>
                  <a:gd name="T52" fmla="*/ 109 w 137"/>
                  <a:gd name="T53" fmla="*/ 57 h 135"/>
                  <a:gd name="T54" fmla="*/ 114 w 137"/>
                  <a:gd name="T55" fmla="*/ 53 h 135"/>
                  <a:gd name="T56" fmla="*/ 132 w 137"/>
                  <a:gd name="T57" fmla="*/ 32 h 135"/>
                  <a:gd name="T58" fmla="*/ 135 w 137"/>
                  <a:gd name="T59" fmla="*/ 26 h 135"/>
                  <a:gd name="T60" fmla="*/ 135 w 137"/>
                  <a:gd name="T61" fmla="*/ 20 h 135"/>
                  <a:gd name="T62" fmla="*/ 136 w 137"/>
                  <a:gd name="T63" fmla="*/ 18 h 135"/>
                  <a:gd name="T64" fmla="*/ 137 w 137"/>
                  <a:gd name="T65" fmla="*/ 14 h 135"/>
                  <a:gd name="T66" fmla="*/ 137 w 137"/>
                  <a:gd name="T67" fmla="*/ 13 h 135"/>
                  <a:gd name="T68" fmla="*/ 133 w 137"/>
                  <a:gd name="T69" fmla="*/ 1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" h="135">
                    <a:moveTo>
                      <a:pt x="133" y="10"/>
                    </a:moveTo>
                    <a:cubicBezTo>
                      <a:pt x="131" y="10"/>
                      <a:pt x="129" y="12"/>
                      <a:pt x="127" y="11"/>
                    </a:cubicBezTo>
                    <a:cubicBezTo>
                      <a:pt x="123" y="11"/>
                      <a:pt x="125" y="7"/>
                      <a:pt x="123" y="5"/>
                    </a:cubicBezTo>
                    <a:cubicBezTo>
                      <a:pt x="123" y="4"/>
                      <a:pt x="122" y="3"/>
                      <a:pt x="121" y="2"/>
                    </a:cubicBezTo>
                    <a:cubicBezTo>
                      <a:pt x="120" y="0"/>
                      <a:pt x="118" y="0"/>
                      <a:pt x="116" y="1"/>
                    </a:cubicBezTo>
                    <a:cubicBezTo>
                      <a:pt x="114" y="2"/>
                      <a:pt x="112" y="3"/>
                      <a:pt x="112" y="5"/>
                    </a:cubicBezTo>
                    <a:cubicBezTo>
                      <a:pt x="109" y="13"/>
                      <a:pt x="104" y="20"/>
                      <a:pt x="96" y="25"/>
                    </a:cubicBezTo>
                    <a:cubicBezTo>
                      <a:pt x="94" y="26"/>
                      <a:pt x="93" y="28"/>
                      <a:pt x="92" y="30"/>
                    </a:cubicBezTo>
                    <a:cubicBezTo>
                      <a:pt x="90" y="32"/>
                      <a:pt x="89" y="35"/>
                      <a:pt x="88" y="37"/>
                    </a:cubicBezTo>
                    <a:cubicBezTo>
                      <a:pt x="85" y="43"/>
                      <a:pt x="81" y="47"/>
                      <a:pt x="76" y="50"/>
                    </a:cubicBezTo>
                    <a:cubicBezTo>
                      <a:pt x="69" y="53"/>
                      <a:pt x="64" y="57"/>
                      <a:pt x="57" y="61"/>
                    </a:cubicBezTo>
                    <a:cubicBezTo>
                      <a:pt x="52" y="64"/>
                      <a:pt x="48" y="69"/>
                      <a:pt x="42" y="69"/>
                    </a:cubicBezTo>
                    <a:cubicBezTo>
                      <a:pt x="40" y="69"/>
                      <a:pt x="39" y="71"/>
                      <a:pt x="37" y="72"/>
                    </a:cubicBezTo>
                    <a:cubicBezTo>
                      <a:pt x="29" y="78"/>
                      <a:pt x="22" y="85"/>
                      <a:pt x="14" y="93"/>
                    </a:cubicBezTo>
                    <a:cubicBezTo>
                      <a:pt x="8" y="98"/>
                      <a:pt x="4" y="106"/>
                      <a:pt x="1" y="113"/>
                    </a:cubicBezTo>
                    <a:cubicBezTo>
                      <a:pt x="0" y="115"/>
                      <a:pt x="1" y="119"/>
                      <a:pt x="3" y="120"/>
                    </a:cubicBezTo>
                    <a:cubicBezTo>
                      <a:pt x="9" y="122"/>
                      <a:pt x="14" y="124"/>
                      <a:pt x="17" y="129"/>
                    </a:cubicBezTo>
                    <a:cubicBezTo>
                      <a:pt x="18" y="130"/>
                      <a:pt x="18" y="130"/>
                      <a:pt x="19" y="131"/>
                    </a:cubicBezTo>
                    <a:cubicBezTo>
                      <a:pt x="23" y="135"/>
                      <a:pt x="28" y="135"/>
                      <a:pt x="33" y="133"/>
                    </a:cubicBezTo>
                    <a:cubicBezTo>
                      <a:pt x="41" y="130"/>
                      <a:pt x="46" y="122"/>
                      <a:pt x="54" y="118"/>
                    </a:cubicBezTo>
                    <a:cubicBezTo>
                      <a:pt x="57" y="114"/>
                      <a:pt x="59" y="111"/>
                      <a:pt x="61" y="107"/>
                    </a:cubicBezTo>
                    <a:cubicBezTo>
                      <a:pt x="63" y="105"/>
                      <a:pt x="64" y="102"/>
                      <a:pt x="66" y="100"/>
                    </a:cubicBezTo>
                    <a:cubicBezTo>
                      <a:pt x="69" y="98"/>
                      <a:pt x="71" y="94"/>
                      <a:pt x="73" y="91"/>
                    </a:cubicBezTo>
                    <a:cubicBezTo>
                      <a:pt x="79" y="79"/>
                      <a:pt x="78" y="82"/>
                      <a:pt x="89" y="76"/>
                    </a:cubicBezTo>
                    <a:cubicBezTo>
                      <a:pt x="92" y="74"/>
                      <a:pt x="95" y="74"/>
                      <a:pt x="98" y="74"/>
                    </a:cubicBezTo>
                    <a:cubicBezTo>
                      <a:pt x="102" y="74"/>
                      <a:pt x="104" y="72"/>
                      <a:pt x="104" y="69"/>
                    </a:cubicBezTo>
                    <a:cubicBezTo>
                      <a:pt x="102" y="64"/>
                      <a:pt x="103" y="60"/>
                      <a:pt x="109" y="57"/>
                    </a:cubicBezTo>
                    <a:cubicBezTo>
                      <a:pt x="111" y="56"/>
                      <a:pt x="113" y="54"/>
                      <a:pt x="114" y="53"/>
                    </a:cubicBezTo>
                    <a:cubicBezTo>
                      <a:pt x="119" y="45"/>
                      <a:pt x="126" y="39"/>
                      <a:pt x="132" y="32"/>
                    </a:cubicBezTo>
                    <a:cubicBezTo>
                      <a:pt x="134" y="30"/>
                      <a:pt x="135" y="28"/>
                      <a:pt x="135" y="26"/>
                    </a:cubicBezTo>
                    <a:cubicBezTo>
                      <a:pt x="135" y="24"/>
                      <a:pt x="135" y="21"/>
                      <a:pt x="135" y="20"/>
                    </a:cubicBezTo>
                    <a:cubicBezTo>
                      <a:pt x="136" y="19"/>
                      <a:pt x="136" y="18"/>
                      <a:pt x="136" y="18"/>
                    </a:cubicBezTo>
                    <a:cubicBezTo>
                      <a:pt x="136" y="17"/>
                      <a:pt x="137" y="16"/>
                      <a:pt x="137" y="14"/>
                    </a:cubicBezTo>
                    <a:cubicBezTo>
                      <a:pt x="137" y="14"/>
                      <a:pt x="137" y="13"/>
                      <a:pt x="137" y="13"/>
                    </a:cubicBezTo>
                    <a:cubicBezTo>
                      <a:pt x="137" y="12"/>
                      <a:pt x="135" y="10"/>
                      <a:pt x="1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45"/>
              <p:cNvSpPr>
                <a:spLocks/>
              </p:cNvSpPr>
              <p:nvPr/>
            </p:nvSpPr>
            <p:spPr bwMode="auto">
              <a:xfrm>
                <a:off x="3138" y="1102"/>
                <a:ext cx="202" cy="127"/>
              </a:xfrm>
              <a:custGeom>
                <a:avLst/>
                <a:gdLst>
                  <a:gd name="T0" fmla="*/ 61 w 118"/>
                  <a:gd name="T1" fmla="*/ 73 h 74"/>
                  <a:gd name="T2" fmla="*/ 85 w 118"/>
                  <a:gd name="T3" fmla="*/ 62 h 74"/>
                  <a:gd name="T4" fmla="*/ 89 w 118"/>
                  <a:gd name="T5" fmla="*/ 60 h 74"/>
                  <a:gd name="T6" fmla="*/ 103 w 118"/>
                  <a:gd name="T7" fmla="*/ 52 h 74"/>
                  <a:gd name="T8" fmla="*/ 109 w 118"/>
                  <a:gd name="T9" fmla="*/ 48 h 74"/>
                  <a:gd name="T10" fmla="*/ 114 w 118"/>
                  <a:gd name="T11" fmla="*/ 42 h 74"/>
                  <a:gd name="T12" fmla="*/ 115 w 118"/>
                  <a:gd name="T13" fmla="*/ 39 h 74"/>
                  <a:gd name="T14" fmla="*/ 117 w 118"/>
                  <a:gd name="T15" fmla="*/ 27 h 74"/>
                  <a:gd name="T16" fmla="*/ 118 w 118"/>
                  <a:gd name="T17" fmla="*/ 25 h 74"/>
                  <a:gd name="T18" fmla="*/ 117 w 118"/>
                  <a:gd name="T19" fmla="*/ 24 h 74"/>
                  <a:gd name="T20" fmla="*/ 111 w 118"/>
                  <a:gd name="T21" fmla="*/ 21 h 74"/>
                  <a:gd name="T22" fmla="*/ 109 w 118"/>
                  <a:gd name="T23" fmla="*/ 13 h 74"/>
                  <a:gd name="T24" fmla="*/ 105 w 118"/>
                  <a:gd name="T25" fmla="*/ 6 h 74"/>
                  <a:gd name="T26" fmla="*/ 103 w 118"/>
                  <a:gd name="T27" fmla="*/ 5 h 74"/>
                  <a:gd name="T28" fmla="*/ 97 w 118"/>
                  <a:gd name="T29" fmla="*/ 4 h 74"/>
                  <a:gd name="T30" fmla="*/ 88 w 118"/>
                  <a:gd name="T31" fmla="*/ 4 h 74"/>
                  <a:gd name="T32" fmla="*/ 72 w 118"/>
                  <a:gd name="T33" fmla="*/ 8 h 74"/>
                  <a:gd name="T34" fmla="*/ 65 w 118"/>
                  <a:gd name="T35" fmla="*/ 8 h 74"/>
                  <a:gd name="T36" fmla="*/ 55 w 118"/>
                  <a:gd name="T37" fmla="*/ 13 h 74"/>
                  <a:gd name="T38" fmla="*/ 52 w 118"/>
                  <a:gd name="T39" fmla="*/ 13 h 74"/>
                  <a:gd name="T40" fmla="*/ 49 w 118"/>
                  <a:gd name="T41" fmla="*/ 9 h 74"/>
                  <a:gd name="T42" fmla="*/ 45 w 118"/>
                  <a:gd name="T43" fmla="*/ 10 h 74"/>
                  <a:gd name="T44" fmla="*/ 44 w 118"/>
                  <a:gd name="T45" fmla="*/ 16 h 74"/>
                  <a:gd name="T46" fmla="*/ 40 w 118"/>
                  <a:gd name="T47" fmla="*/ 22 h 74"/>
                  <a:gd name="T48" fmla="*/ 37 w 118"/>
                  <a:gd name="T49" fmla="*/ 24 h 74"/>
                  <a:gd name="T50" fmla="*/ 37 w 118"/>
                  <a:gd name="T51" fmla="*/ 24 h 74"/>
                  <a:gd name="T52" fmla="*/ 36 w 118"/>
                  <a:gd name="T53" fmla="*/ 25 h 74"/>
                  <a:gd name="T54" fmla="*/ 37 w 118"/>
                  <a:gd name="T55" fmla="*/ 24 h 74"/>
                  <a:gd name="T56" fmla="*/ 37 w 118"/>
                  <a:gd name="T57" fmla="*/ 24 h 74"/>
                  <a:gd name="T58" fmla="*/ 35 w 118"/>
                  <a:gd name="T59" fmla="*/ 15 h 74"/>
                  <a:gd name="T60" fmla="*/ 31 w 118"/>
                  <a:gd name="T61" fmla="*/ 7 h 74"/>
                  <a:gd name="T62" fmla="*/ 28 w 118"/>
                  <a:gd name="T63" fmla="*/ 3 h 74"/>
                  <a:gd name="T64" fmla="*/ 17 w 118"/>
                  <a:gd name="T65" fmla="*/ 4 h 74"/>
                  <a:gd name="T66" fmla="*/ 17 w 118"/>
                  <a:gd name="T67" fmla="*/ 4 h 74"/>
                  <a:gd name="T68" fmla="*/ 17 w 118"/>
                  <a:gd name="T69" fmla="*/ 4 h 74"/>
                  <a:gd name="T70" fmla="*/ 17 w 118"/>
                  <a:gd name="T71" fmla="*/ 4 h 74"/>
                  <a:gd name="T72" fmla="*/ 17 w 118"/>
                  <a:gd name="T73" fmla="*/ 3 h 74"/>
                  <a:gd name="T74" fmla="*/ 10 w 118"/>
                  <a:gd name="T75" fmla="*/ 7 h 74"/>
                  <a:gd name="T76" fmla="*/ 1 w 118"/>
                  <a:gd name="T77" fmla="*/ 19 h 74"/>
                  <a:gd name="T78" fmla="*/ 5 w 118"/>
                  <a:gd name="T79" fmla="*/ 24 h 74"/>
                  <a:gd name="T80" fmla="*/ 9 w 118"/>
                  <a:gd name="T81" fmla="*/ 23 h 74"/>
                  <a:gd name="T82" fmla="*/ 20 w 118"/>
                  <a:gd name="T83" fmla="*/ 24 h 74"/>
                  <a:gd name="T84" fmla="*/ 21 w 118"/>
                  <a:gd name="T85" fmla="*/ 27 h 74"/>
                  <a:gd name="T86" fmla="*/ 16 w 118"/>
                  <a:gd name="T87" fmla="*/ 32 h 74"/>
                  <a:gd name="T88" fmla="*/ 4 w 118"/>
                  <a:gd name="T89" fmla="*/ 34 h 74"/>
                  <a:gd name="T90" fmla="*/ 3 w 118"/>
                  <a:gd name="T91" fmla="*/ 37 h 74"/>
                  <a:gd name="T92" fmla="*/ 5 w 118"/>
                  <a:gd name="T93" fmla="*/ 39 h 74"/>
                  <a:gd name="T94" fmla="*/ 13 w 118"/>
                  <a:gd name="T95" fmla="*/ 41 h 74"/>
                  <a:gd name="T96" fmla="*/ 17 w 118"/>
                  <a:gd name="T97" fmla="*/ 43 h 74"/>
                  <a:gd name="T98" fmla="*/ 21 w 118"/>
                  <a:gd name="T99" fmla="*/ 50 h 74"/>
                  <a:gd name="T100" fmla="*/ 20 w 118"/>
                  <a:gd name="T101" fmla="*/ 53 h 74"/>
                  <a:gd name="T102" fmla="*/ 17 w 118"/>
                  <a:gd name="T103" fmla="*/ 55 h 74"/>
                  <a:gd name="T104" fmla="*/ 14 w 118"/>
                  <a:gd name="T105" fmla="*/ 59 h 74"/>
                  <a:gd name="T106" fmla="*/ 19 w 118"/>
                  <a:gd name="T107" fmla="*/ 64 h 74"/>
                  <a:gd name="T108" fmla="*/ 24 w 118"/>
                  <a:gd name="T109" fmla="*/ 64 h 74"/>
                  <a:gd name="T110" fmla="*/ 39 w 118"/>
                  <a:gd name="T111" fmla="*/ 68 h 74"/>
                  <a:gd name="T112" fmla="*/ 55 w 118"/>
                  <a:gd name="T113" fmla="*/ 73 h 74"/>
                  <a:gd name="T114" fmla="*/ 61 w 118"/>
                  <a:gd name="T115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" h="74">
                    <a:moveTo>
                      <a:pt x="61" y="73"/>
                    </a:moveTo>
                    <a:cubicBezTo>
                      <a:pt x="69" y="70"/>
                      <a:pt x="77" y="65"/>
                      <a:pt x="85" y="62"/>
                    </a:cubicBezTo>
                    <a:cubicBezTo>
                      <a:pt x="87" y="62"/>
                      <a:pt x="88" y="61"/>
                      <a:pt x="89" y="60"/>
                    </a:cubicBezTo>
                    <a:cubicBezTo>
                      <a:pt x="93" y="56"/>
                      <a:pt x="98" y="53"/>
                      <a:pt x="103" y="52"/>
                    </a:cubicBezTo>
                    <a:cubicBezTo>
                      <a:pt x="106" y="51"/>
                      <a:pt x="107" y="50"/>
                      <a:pt x="109" y="48"/>
                    </a:cubicBezTo>
                    <a:cubicBezTo>
                      <a:pt x="110" y="46"/>
                      <a:pt x="112" y="44"/>
                      <a:pt x="114" y="42"/>
                    </a:cubicBezTo>
                    <a:cubicBezTo>
                      <a:pt x="115" y="41"/>
                      <a:pt x="115" y="40"/>
                      <a:pt x="115" y="39"/>
                    </a:cubicBezTo>
                    <a:cubicBezTo>
                      <a:pt x="113" y="34"/>
                      <a:pt x="115" y="31"/>
                      <a:pt x="117" y="27"/>
                    </a:cubicBezTo>
                    <a:cubicBezTo>
                      <a:pt x="118" y="27"/>
                      <a:pt x="118" y="26"/>
                      <a:pt x="118" y="25"/>
                    </a:cubicBezTo>
                    <a:cubicBezTo>
                      <a:pt x="117" y="25"/>
                      <a:pt x="117" y="24"/>
                      <a:pt x="117" y="24"/>
                    </a:cubicBezTo>
                    <a:cubicBezTo>
                      <a:pt x="115" y="23"/>
                      <a:pt x="113" y="22"/>
                      <a:pt x="111" y="21"/>
                    </a:cubicBezTo>
                    <a:cubicBezTo>
                      <a:pt x="108" y="19"/>
                      <a:pt x="110" y="16"/>
                      <a:pt x="109" y="13"/>
                    </a:cubicBezTo>
                    <a:cubicBezTo>
                      <a:pt x="108" y="11"/>
                      <a:pt x="107" y="8"/>
                      <a:pt x="105" y="6"/>
                    </a:cubicBezTo>
                    <a:cubicBezTo>
                      <a:pt x="105" y="5"/>
                      <a:pt x="104" y="5"/>
                      <a:pt x="103" y="5"/>
                    </a:cubicBezTo>
                    <a:cubicBezTo>
                      <a:pt x="100" y="6"/>
                      <a:pt x="98" y="5"/>
                      <a:pt x="97" y="4"/>
                    </a:cubicBezTo>
                    <a:cubicBezTo>
                      <a:pt x="94" y="1"/>
                      <a:pt x="91" y="1"/>
                      <a:pt x="88" y="4"/>
                    </a:cubicBezTo>
                    <a:cubicBezTo>
                      <a:pt x="83" y="8"/>
                      <a:pt x="78" y="10"/>
                      <a:pt x="72" y="8"/>
                    </a:cubicBezTo>
                    <a:cubicBezTo>
                      <a:pt x="70" y="7"/>
                      <a:pt x="67" y="9"/>
                      <a:pt x="65" y="8"/>
                    </a:cubicBezTo>
                    <a:cubicBezTo>
                      <a:pt x="60" y="6"/>
                      <a:pt x="57" y="9"/>
                      <a:pt x="55" y="13"/>
                    </a:cubicBezTo>
                    <a:cubicBezTo>
                      <a:pt x="54" y="13"/>
                      <a:pt x="52" y="13"/>
                      <a:pt x="52" y="13"/>
                    </a:cubicBezTo>
                    <a:cubicBezTo>
                      <a:pt x="51" y="12"/>
                      <a:pt x="50" y="10"/>
                      <a:pt x="49" y="9"/>
                    </a:cubicBezTo>
                    <a:cubicBezTo>
                      <a:pt x="48" y="8"/>
                      <a:pt x="46" y="9"/>
                      <a:pt x="45" y="10"/>
                    </a:cubicBezTo>
                    <a:cubicBezTo>
                      <a:pt x="43" y="12"/>
                      <a:pt x="43" y="14"/>
                      <a:pt x="44" y="16"/>
                    </a:cubicBezTo>
                    <a:cubicBezTo>
                      <a:pt x="45" y="19"/>
                      <a:pt x="43" y="21"/>
                      <a:pt x="40" y="22"/>
                    </a:cubicBezTo>
                    <a:cubicBezTo>
                      <a:pt x="39" y="23"/>
                      <a:pt x="38" y="23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6" y="25"/>
                    </a:cubicBezTo>
                    <a:cubicBezTo>
                      <a:pt x="36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5" y="21"/>
                      <a:pt x="34" y="18"/>
                      <a:pt x="35" y="15"/>
                    </a:cubicBezTo>
                    <a:cubicBezTo>
                      <a:pt x="35" y="12"/>
                      <a:pt x="34" y="9"/>
                      <a:pt x="31" y="7"/>
                    </a:cubicBezTo>
                    <a:cubicBezTo>
                      <a:pt x="30" y="6"/>
                      <a:pt x="29" y="4"/>
                      <a:pt x="28" y="3"/>
                    </a:cubicBezTo>
                    <a:cubicBezTo>
                      <a:pt x="24" y="0"/>
                      <a:pt x="22" y="0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4" y="4"/>
                      <a:pt x="11" y="4"/>
                      <a:pt x="10" y="7"/>
                    </a:cubicBezTo>
                    <a:cubicBezTo>
                      <a:pt x="7" y="11"/>
                      <a:pt x="4" y="15"/>
                      <a:pt x="1" y="19"/>
                    </a:cubicBezTo>
                    <a:cubicBezTo>
                      <a:pt x="0" y="20"/>
                      <a:pt x="3" y="24"/>
                      <a:pt x="5" y="24"/>
                    </a:cubicBezTo>
                    <a:cubicBezTo>
                      <a:pt x="6" y="24"/>
                      <a:pt x="8" y="24"/>
                      <a:pt x="9" y="23"/>
                    </a:cubicBezTo>
                    <a:cubicBezTo>
                      <a:pt x="13" y="21"/>
                      <a:pt x="17" y="23"/>
                      <a:pt x="20" y="24"/>
                    </a:cubicBezTo>
                    <a:cubicBezTo>
                      <a:pt x="22" y="25"/>
                      <a:pt x="22" y="26"/>
                      <a:pt x="21" y="27"/>
                    </a:cubicBezTo>
                    <a:cubicBezTo>
                      <a:pt x="20" y="29"/>
                      <a:pt x="19" y="32"/>
                      <a:pt x="16" y="32"/>
                    </a:cubicBezTo>
                    <a:cubicBezTo>
                      <a:pt x="12" y="32"/>
                      <a:pt x="8" y="33"/>
                      <a:pt x="4" y="34"/>
                    </a:cubicBezTo>
                    <a:cubicBezTo>
                      <a:pt x="4" y="34"/>
                      <a:pt x="3" y="36"/>
                      <a:pt x="3" y="37"/>
                    </a:cubicBezTo>
                    <a:cubicBezTo>
                      <a:pt x="3" y="38"/>
                      <a:pt x="4" y="39"/>
                      <a:pt x="5" y="39"/>
                    </a:cubicBezTo>
                    <a:cubicBezTo>
                      <a:pt x="7" y="40"/>
                      <a:pt x="10" y="40"/>
                      <a:pt x="13" y="41"/>
                    </a:cubicBezTo>
                    <a:cubicBezTo>
                      <a:pt x="14" y="41"/>
                      <a:pt x="16" y="42"/>
                      <a:pt x="17" y="43"/>
                    </a:cubicBezTo>
                    <a:cubicBezTo>
                      <a:pt x="19" y="45"/>
                      <a:pt x="20" y="48"/>
                      <a:pt x="21" y="50"/>
                    </a:cubicBezTo>
                    <a:cubicBezTo>
                      <a:pt x="21" y="51"/>
                      <a:pt x="21" y="52"/>
                      <a:pt x="20" y="53"/>
                    </a:cubicBezTo>
                    <a:cubicBezTo>
                      <a:pt x="19" y="54"/>
                      <a:pt x="18" y="54"/>
                      <a:pt x="17" y="55"/>
                    </a:cubicBezTo>
                    <a:cubicBezTo>
                      <a:pt x="15" y="55"/>
                      <a:pt x="14" y="56"/>
                      <a:pt x="14" y="59"/>
                    </a:cubicBezTo>
                    <a:cubicBezTo>
                      <a:pt x="14" y="62"/>
                      <a:pt x="15" y="64"/>
                      <a:pt x="19" y="64"/>
                    </a:cubicBezTo>
                    <a:cubicBezTo>
                      <a:pt x="21" y="64"/>
                      <a:pt x="22" y="64"/>
                      <a:pt x="24" y="64"/>
                    </a:cubicBezTo>
                    <a:cubicBezTo>
                      <a:pt x="29" y="64"/>
                      <a:pt x="35" y="64"/>
                      <a:pt x="39" y="68"/>
                    </a:cubicBezTo>
                    <a:cubicBezTo>
                      <a:pt x="44" y="70"/>
                      <a:pt x="49" y="72"/>
                      <a:pt x="55" y="73"/>
                    </a:cubicBezTo>
                    <a:cubicBezTo>
                      <a:pt x="57" y="74"/>
                      <a:pt x="59" y="74"/>
                      <a:pt x="6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46"/>
              <p:cNvSpPr>
                <a:spLocks/>
              </p:cNvSpPr>
              <p:nvPr/>
            </p:nvSpPr>
            <p:spPr bwMode="auto">
              <a:xfrm>
                <a:off x="4918" y="85"/>
                <a:ext cx="192" cy="168"/>
              </a:xfrm>
              <a:custGeom>
                <a:avLst/>
                <a:gdLst>
                  <a:gd name="T0" fmla="*/ 4 w 112"/>
                  <a:gd name="T1" fmla="*/ 50 h 98"/>
                  <a:gd name="T2" fmla="*/ 7 w 112"/>
                  <a:gd name="T3" fmla="*/ 53 h 98"/>
                  <a:gd name="T4" fmla="*/ 11 w 112"/>
                  <a:gd name="T5" fmla="*/ 54 h 98"/>
                  <a:gd name="T6" fmla="*/ 22 w 112"/>
                  <a:gd name="T7" fmla="*/ 58 h 98"/>
                  <a:gd name="T8" fmla="*/ 23 w 112"/>
                  <a:gd name="T9" fmla="*/ 59 h 98"/>
                  <a:gd name="T10" fmla="*/ 22 w 112"/>
                  <a:gd name="T11" fmla="*/ 60 h 98"/>
                  <a:gd name="T12" fmla="*/ 16 w 112"/>
                  <a:gd name="T13" fmla="*/ 61 h 98"/>
                  <a:gd name="T14" fmla="*/ 10 w 112"/>
                  <a:gd name="T15" fmla="*/ 65 h 98"/>
                  <a:gd name="T16" fmla="*/ 13 w 112"/>
                  <a:gd name="T17" fmla="*/ 70 h 98"/>
                  <a:gd name="T18" fmla="*/ 22 w 112"/>
                  <a:gd name="T19" fmla="*/ 79 h 98"/>
                  <a:gd name="T20" fmla="*/ 25 w 112"/>
                  <a:gd name="T21" fmla="*/ 80 h 98"/>
                  <a:gd name="T22" fmla="*/ 35 w 112"/>
                  <a:gd name="T23" fmla="*/ 65 h 98"/>
                  <a:gd name="T24" fmla="*/ 34 w 112"/>
                  <a:gd name="T25" fmla="*/ 61 h 98"/>
                  <a:gd name="T26" fmla="*/ 35 w 112"/>
                  <a:gd name="T27" fmla="*/ 59 h 98"/>
                  <a:gd name="T28" fmla="*/ 36 w 112"/>
                  <a:gd name="T29" fmla="*/ 59 h 98"/>
                  <a:gd name="T30" fmla="*/ 41 w 112"/>
                  <a:gd name="T31" fmla="*/ 70 h 98"/>
                  <a:gd name="T32" fmla="*/ 40 w 112"/>
                  <a:gd name="T33" fmla="*/ 76 h 98"/>
                  <a:gd name="T34" fmla="*/ 44 w 112"/>
                  <a:gd name="T35" fmla="*/ 82 h 98"/>
                  <a:gd name="T36" fmla="*/ 54 w 112"/>
                  <a:gd name="T37" fmla="*/ 87 h 98"/>
                  <a:gd name="T38" fmla="*/ 67 w 112"/>
                  <a:gd name="T39" fmla="*/ 94 h 98"/>
                  <a:gd name="T40" fmla="*/ 95 w 112"/>
                  <a:gd name="T41" fmla="*/ 98 h 98"/>
                  <a:gd name="T42" fmla="*/ 100 w 112"/>
                  <a:gd name="T43" fmla="*/ 98 h 98"/>
                  <a:gd name="T44" fmla="*/ 110 w 112"/>
                  <a:gd name="T45" fmla="*/ 90 h 98"/>
                  <a:gd name="T46" fmla="*/ 111 w 112"/>
                  <a:gd name="T47" fmla="*/ 84 h 98"/>
                  <a:gd name="T48" fmla="*/ 109 w 112"/>
                  <a:gd name="T49" fmla="*/ 82 h 98"/>
                  <a:gd name="T50" fmla="*/ 103 w 112"/>
                  <a:gd name="T51" fmla="*/ 78 h 98"/>
                  <a:gd name="T52" fmla="*/ 101 w 112"/>
                  <a:gd name="T53" fmla="*/ 72 h 98"/>
                  <a:gd name="T54" fmla="*/ 96 w 112"/>
                  <a:gd name="T55" fmla="*/ 60 h 98"/>
                  <a:gd name="T56" fmla="*/ 82 w 112"/>
                  <a:gd name="T57" fmla="*/ 43 h 98"/>
                  <a:gd name="T58" fmla="*/ 73 w 112"/>
                  <a:gd name="T59" fmla="*/ 43 h 98"/>
                  <a:gd name="T60" fmla="*/ 65 w 112"/>
                  <a:gd name="T61" fmla="*/ 42 h 98"/>
                  <a:gd name="T62" fmla="*/ 55 w 112"/>
                  <a:gd name="T63" fmla="*/ 43 h 98"/>
                  <a:gd name="T64" fmla="*/ 52 w 112"/>
                  <a:gd name="T65" fmla="*/ 44 h 98"/>
                  <a:gd name="T66" fmla="*/ 52 w 112"/>
                  <a:gd name="T67" fmla="*/ 45 h 98"/>
                  <a:gd name="T68" fmla="*/ 51 w 112"/>
                  <a:gd name="T69" fmla="*/ 45 h 98"/>
                  <a:gd name="T70" fmla="*/ 44 w 112"/>
                  <a:gd name="T71" fmla="*/ 52 h 98"/>
                  <a:gd name="T72" fmla="*/ 41 w 112"/>
                  <a:gd name="T73" fmla="*/ 52 h 98"/>
                  <a:gd name="T74" fmla="*/ 42 w 112"/>
                  <a:gd name="T75" fmla="*/ 50 h 98"/>
                  <a:gd name="T76" fmla="*/ 51 w 112"/>
                  <a:gd name="T77" fmla="*/ 45 h 98"/>
                  <a:gd name="T78" fmla="*/ 52 w 112"/>
                  <a:gd name="T79" fmla="*/ 44 h 98"/>
                  <a:gd name="T80" fmla="*/ 52 w 112"/>
                  <a:gd name="T81" fmla="*/ 44 h 98"/>
                  <a:gd name="T82" fmla="*/ 47 w 112"/>
                  <a:gd name="T83" fmla="*/ 32 h 98"/>
                  <a:gd name="T84" fmla="*/ 42 w 112"/>
                  <a:gd name="T85" fmla="*/ 20 h 98"/>
                  <a:gd name="T86" fmla="*/ 38 w 112"/>
                  <a:gd name="T87" fmla="*/ 16 h 98"/>
                  <a:gd name="T88" fmla="*/ 21 w 112"/>
                  <a:gd name="T89" fmla="*/ 6 h 98"/>
                  <a:gd name="T90" fmla="*/ 15 w 112"/>
                  <a:gd name="T91" fmla="*/ 1 h 98"/>
                  <a:gd name="T92" fmla="*/ 9 w 112"/>
                  <a:gd name="T93" fmla="*/ 3 h 98"/>
                  <a:gd name="T94" fmla="*/ 4 w 112"/>
                  <a:gd name="T95" fmla="*/ 16 h 98"/>
                  <a:gd name="T96" fmla="*/ 2 w 112"/>
                  <a:gd name="T97" fmla="*/ 34 h 98"/>
                  <a:gd name="T98" fmla="*/ 4 w 112"/>
                  <a:gd name="T99" fmla="*/ 5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" h="98">
                    <a:moveTo>
                      <a:pt x="4" y="50"/>
                    </a:moveTo>
                    <a:cubicBezTo>
                      <a:pt x="4" y="52"/>
                      <a:pt x="5" y="53"/>
                      <a:pt x="7" y="53"/>
                    </a:cubicBezTo>
                    <a:cubicBezTo>
                      <a:pt x="8" y="54"/>
                      <a:pt x="10" y="53"/>
                      <a:pt x="11" y="54"/>
                    </a:cubicBezTo>
                    <a:cubicBezTo>
                      <a:pt x="15" y="57"/>
                      <a:pt x="18" y="58"/>
                      <a:pt x="22" y="58"/>
                    </a:cubicBezTo>
                    <a:cubicBezTo>
                      <a:pt x="23" y="58"/>
                      <a:pt x="23" y="59"/>
                      <a:pt x="23" y="59"/>
                    </a:cubicBezTo>
                    <a:cubicBezTo>
                      <a:pt x="24" y="60"/>
                      <a:pt x="24" y="60"/>
                      <a:pt x="22" y="60"/>
                    </a:cubicBezTo>
                    <a:cubicBezTo>
                      <a:pt x="20" y="61"/>
                      <a:pt x="18" y="61"/>
                      <a:pt x="16" y="61"/>
                    </a:cubicBezTo>
                    <a:cubicBezTo>
                      <a:pt x="13" y="62"/>
                      <a:pt x="11" y="63"/>
                      <a:pt x="10" y="65"/>
                    </a:cubicBezTo>
                    <a:cubicBezTo>
                      <a:pt x="9" y="66"/>
                      <a:pt x="10" y="68"/>
                      <a:pt x="13" y="70"/>
                    </a:cubicBezTo>
                    <a:cubicBezTo>
                      <a:pt x="16" y="73"/>
                      <a:pt x="19" y="76"/>
                      <a:pt x="22" y="79"/>
                    </a:cubicBezTo>
                    <a:cubicBezTo>
                      <a:pt x="23" y="80"/>
                      <a:pt x="24" y="80"/>
                      <a:pt x="25" y="80"/>
                    </a:cubicBezTo>
                    <a:cubicBezTo>
                      <a:pt x="32" y="79"/>
                      <a:pt x="36" y="72"/>
                      <a:pt x="35" y="65"/>
                    </a:cubicBezTo>
                    <a:cubicBezTo>
                      <a:pt x="34" y="63"/>
                      <a:pt x="33" y="62"/>
                      <a:pt x="34" y="61"/>
                    </a:cubicBezTo>
                    <a:cubicBezTo>
                      <a:pt x="34" y="60"/>
                      <a:pt x="34" y="60"/>
                      <a:pt x="35" y="59"/>
                    </a:cubicBezTo>
                    <a:cubicBezTo>
                      <a:pt x="35" y="59"/>
                      <a:pt x="36" y="59"/>
                      <a:pt x="36" y="59"/>
                    </a:cubicBezTo>
                    <a:cubicBezTo>
                      <a:pt x="39" y="62"/>
                      <a:pt x="41" y="65"/>
                      <a:pt x="41" y="70"/>
                    </a:cubicBezTo>
                    <a:cubicBezTo>
                      <a:pt x="40" y="72"/>
                      <a:pt x="40" y="74"/>
                      <a:pt x="40" y="76"/>
                    </a:cubicBezTo>
                    <a:cubicBezTo>
                      <a:pt x="39" y="82"/>
                      <a:pt x="39" y="82"/>
                      <a:pt x="44" y="82"/>
                    </a:cubicBezTo>
                    <a:cubicBezTo>
                      <a:pt x="48" y="82"/>
                      <a:pt x="51" y="83"/>
                      <a:pt x="54" y="87"/>
                    </a:cubicBezTo>
                    <a:cubicBezTo>
                      <a:pt x="57" y="93"/>
                      <a:pt x="62" y="94"/>
                      <a:pt x="67" y="94"/>
                    </a:cubicBezTo>
                    <a:cubicBezTo>
                      <a:pt x="77" y="95"/>
                      <a:pt x="86" y="95"/>
                      <a:pt x="95" y="98"/>
                    </a:cubicBezTo>
                    <a:cubicBezTo>
                      <a:pt x="96" y="98"/>
                      <a:pt x="98" y="98"/>
                      <a:pt x="100" y="98"/>
                    </a:cubicBezTo>
                    <a:cubicBezTo>
                      <a:pt x="104" y="96"/>
                      <a:pt x="108" y="94"/>
                      <a:pt x="110" y="90"/>
                    </a:cubicBezTo>
                    <a:cubicBezTo>
                      <a:pt x="112" y="89"/>
                      <a:pt x="112" y="85"/>
                      <a:pt x="111" y="84"/>
                    </a:cubicBezTo>
                    <a:cubicBezTo>
                      <a:pt x="110" y="83"/>
                      <a:pt x="109" y="82"/>
                      <a:pt x="109" y="82"/>
                    </a:cubicBezTo>
                    <a:cubicBezTo>
                      <a:pt x="107" y="80"/>
                      <a:pt x="105" y="79"/>
                      <a:pt x="103" y="78"/>
                    </a:cubicBezTo>
                    <a:cubicBezTo>
                      <a:pt x="101" y="76"/>
                      <a:pt x="101" y="74"/>
                      <a:pt x="101" y="72"/>
                    </a:cubicBezTo>
                    <a:cubicBezTo>
                      <a:pt x="102" y="67"/>
                      <a:pt x="97" y="64"/>
                      <a:pt x="96" y="60"/>
                    </a:cubicBezTo>
                    <a:cubicBezTo>
                      <a:pt x="95" y="52"/>
                      <a:pt x="89" y="47"/>
                      <a:pt x="82" y="43"/>
                    </a:cubicBezTo>
                    <a:cubicBezTo>
                      <a:pt x="79" y="41"/>
                      <a:pt x="75" y="41"/>
                      <a:pt x="73" y="43"/>
                    </a:cubicBezTo>
                    <a:cubicBezTo>
                      <a:pt x="70" y="45"/>
                      <a:pt x="68" y="44"/>
                      <a:pt x="65" y="42"/>
                    </a:cubicBezTo>
                    <a:cubicBezTo>
                      <a:pt x="62" y="40"/>
                      <a:pt x="58" y="40"/>
                      <a:pt x="55" y="43"/>
                    </a:cubicBezTo>
                    <a:cubicBezTo>
                      <a:pt x="54" y="43"/>
                      <a:pt x="53" y="44"/>
                      <a:pt x="52" y="44"/>
                    </a:cubicBezTo>
                    <a:cubicBezTo>
                      <a:pt x="52" y="44"/>
                      <a:pt x="52" y="45"/>
                      <a:pt x="52" y="45"/>
                    </a:cubicBezTo>
                    <a:cubicBezTo>
                      <a:pt x="52" y="45"/>
                      <a:pt x="52" y="45"/>
                      <a:pt x="51" y="45"/>
                    </a:cubicBezTo>
                    <a:cubicBezTo>
                      <a:pt x="49" y="47"/>
                      <a:pt x="46" y="50"/>
                      <a:pt x="44" y="52"/>
                    </a:cubicBezTo>
                    <a:cubicBezTo>
                      <a:pt x="43" y="53"/>
                      <a:pt x="42" y="53"/>
                      <a:pt x="41" y="52"/>
                    </a:cubicBezTo>
                    <a:cubicBezTo>
                      <a:pt x="41" y="51"/>
                      <a:pt x="41" y="51"/>
                      <a:pt x="42" y="50"/>
                    </a:cubicBezTo>
                    <a:cubicBezTo>
                      <a:pt x="44" y="47"/>
                      <a:pt x="47" y="45"/>
                      <a:pt x="51" y="45"/>
                    </a:cubicBezTo>
                    <a:cubicBezTo>
                      <a:pt x="51" y="45"/>
                      <a:pt x="52" y="45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39"/>
                      <a:pt x="52" y="35"/>
                      <a:pt x="47" y="32"/>
                    </a:cubicBezTo>
                    <a:cubicBezTo>
                      <a:pt x="44" y="29"/>
                      <a:pt x="42" y="25"/>
                      <a:pt x="42" y="20"/>
                    </a:cubicBezTo>
                    <a:cubicBezTo>
                      <a:pt x="42" y="18"/>
                      <a:pt x="40" y="16"/>
                      <a:pt x="38" y="16"/>
                    </a:cubicBezTo>
                    <a:cubicBezTo>
                      <a:pt x="31" y="15"/>
                      <a:pt x="26" y="11"/>
                      <a:pt x="21" y="6"/>
                    </a:cubicBezTo>
                    <a:cubicBezTo>
                      <a:pt x="20" y="4"/>
                      <a:pt x="17" y="3"/>
                      <a:pt x="15" y="1"/>
                    </a:cubicBezTo>
                    <a:cubicBezTo>
                      <a:pt x="13" y="0"/>
                      <a:pt x="10" y="2"/>
                      <a:pt x="9" y="3"/>
                    </a:cubicBezTo>
                    <a:cubicBezTo>
                      <a:pt x="8" y="8"/>
                      <a:pt x="7" y="12"/>
                      <a:pt x="4" y="16"/>
                    </a:cubicBezTo>
                    <a:cubicBezTo>
                      <a:pt x="0" y="21"/>
                      <a:pt x="0" y="28"/>
                      <a:pt x="2" y="34"/>
                    </a:cubicBezTo>
                    <a:cubicBezTo>
                      <a:pt x="4" y="40"/>
                      <a:pt x="5" y="45"/>
                      <a:pt x="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47"/>
              <p:cNvSpPr>
                <a:spLocks/>
              </p:cNvSpPr>
              <p:nvPr/>
            </p:nvSpPr>
            <p:spPr bwMode="auto">
              <a:xfrm>
                <a:off x="7520" y="3962"/>
                <a:ext cx="130" cy="274"/>
              </a:xfrm>
              <a:custGeom>
                <a:avLst/>
                <a:gdLst>
                  <a:gd name="T0" fmla="*/ 73 w 76"/>
                  <a:gd name="T1" fmla="*/ 77 h 160"/>
                  <a:gd name="T2" fmla="*/ 68 w 76"/>
                  <a:gd name="T3" fmla="*/ 77 h 160"/>
                  <a:gd name="T4" fmla="*/ 66 w 76"/>
                  <a:gd name="T5" fmla="*/ 78 h 160"/>
                  <a:gd name="T6" fmla="*/ 53 w 76"/>
                  <a:gd name="T7" fmla="*/ 78 h 160"/>
                  <a:gd name="T8" fmla="*/ 48 w 76"/>
                  <a:gd name="T9" fmla="*/ 70 h 160"/>
                  <a:gd name="T10" fmla="*/ 46 w 76"/>
                  <a:gd name="T11" fmla="*/ 58 h 160"/>
                  <a:gd name="T12" fmla="*/ 44 w 76"/>
                  <a:gd name="T13" fmla="*/ 54 h 160"/>
                  <a:gd name="T14" fmla="*/ 42 w 76"/>
                  <a:gd name="T15" fmla="*/ 52 h 160"/>
                  <a:gd name="T16" fmla="*/ 41 w 76"/>
                  <a:gd name="T17" fmla="*/ 53 h 160"/>
                  <a:gd name="T18" fmla="*/ 40 w 76"/>
                  <a:gd name="T19" fmla="*/ 57 h 160"/>
                  <a:gd name="T20" fmla="*/ 38 w 76"/>
                  <a:gd name="T21" fmla="*/ 59 h 160"/>
                  <a:gd name="T22" fmla="*/ 35 w 76"/>
                  <a:gd name="T23" fmla="*/ 55 h 160"/>
                  <a:gd name="T24" fmla="*/ 37 w 76"/>
                  <a:gd name="T25" fmla="*/ 33 h 160"/>
                  <a:gd name="T26" fmla="*/ 35 w 76"/>
                  <a:gd name="T27" fmla="*/ 20 h 160"/>
                  <a:gd name="T28" fmla="*/ 24 w 76"/>
                  <a:gd name="T29" fmla="*/ 7 h 160"/>
                  <a:gd name="T30" fmla="*/ 21 w 76"/>
                  <a:gd name="T31" fmla="*/ 2 h 160"/>
                  <a:gd name="T32" fmla="*/ 20 w 76"/>
                  <a:gd name="T33" fmla="*/ 1 h 160"/>
                  <a:gd name="T34" fmla="*/ 17 w 76"/>
                  <a:gd name="T35" fmla="*/ 1 h 160"/>
                  <a:gd name="T36" fmla="*/ 17 w 76"/>
                  <a:gd name="T37" fmla="*/ 2 h 160"/>
                  <a:gd name="T38" fmla="*/ 19 w 76"/>
                  <a:gd name="T39" fmla="*/ 15 h 160"/>
                  <a:gd name="T40" fmla="*/ 19 w 76"/>
                  <a:gd name="T41" fmla="*/ 25 h 160"/>
                  <a:gd name="T42" fmla="*/ 23 w 76"/>
                  <a:gd name="T43" fmla="*/ 39 h 160"/>
                  <a:gd name="T44" fmla="*/ 24 w 76"/>
                  <a:gd name="T45" fmla="*/ 53 h 160"/>
                  <a:gd name="T46" fmla="*/ 25 w 76"/>
                  <a:gd name="T47" fmla="*/ 58 h 160"/>
                  <a:gd name="T48" fmla="*/ 27 w 76"/>
                  <a:gd name="T49" fmla="*/ 64 h 160"/>
                  <a:gd name="T50" fmla="*/ 24 w 76"/>
                  <a:gd name="T51" fmla="*/ 79 h 160"/>
                  <a:gd name="T52" fmla="*/ 18 w 76"/>
                  <a:gd name="T53" fmla="*/ 94 h 160"/>
                  <a:gd name="T54" fmla="*/ 12 w 76"/>
                  <a:gd name="T55" fmla="*/ 100 h 160"/>
                  <a:gd name="T56" fmla="*/ 5 w 76"/>
                  <a:gd name="T57" fmla="*/ 103 h 160"/>
                  <a:gd name="T58" fmla="*/ 3 w 76"/>
                  <a:gd name="T59" fmla="*/ 114 h 160"/>
                  <a:gd name="T60" fmla="*/ 11 w 76"/>
                  <a:gd name="T61" fmla="*/ 122 h 160"/>
                  <a:gd name="T62" fmla="*/ 14 w 76"/>
                  <a:gd name="T63" fmla="*/ 132 h 160"/>
                  <a:gd name="T64" fmla="*/ 11 w 76"/>
                  <a:gd name="T65" fmla="*/ 139 h 160"/>
                  <a:gd name="T66" fmla="*/ 2 w 76"/>
                  <a:gd name="T67" fmla="*/ 151 h 160"/>
                  <a:gd name="T68" fmla="*/ 2 w 76"/>
                  <a:gd name="T69" fmla="*/ 154 h 160"/>
                  <a:gd name="T70" fmla="*/ 7 w 76"/>
                  <a:gd name="T71" fmla="*/ 159 h 160"/>
                  <a:gd name="T72" fmla="*/ 11 w 76"/>
                  <a:gd name="T73" fmla="*/ 160 h 160"/>
                  <a:gd name="T74" fmla="*/ 21 w 76"/>
                  <a:gd name="T75" fmla="*/ 152 h 160"/>
                  <a:gd name="T76" fmla="*/ 37 w 76"/>
                  <a:gd name="T77" fmla="*/ 136 h 160"/>
                  <a:gd name="T78" fmla="*/ 46 w 76"/>
                  <a:gd name="T79" fmla="*/ 117 h 160"/>
                  <a:gd name="T80" fmla="*/ 54 w 76"/>
                  <a:gd name="T81" fmla="*/ 110 h 160"/>
                  <a:gd name="T82" fmla="*/ 57 w 76"/>
                  <a:gd name="T83" fmla="*/ 110 h 160"/>
                  <a:gd name="T84" fmla="*/ 60 w 76"/>
                  <a:gd name="T85" fmla="*/ 108 h 160"/>
                  <a:gd name="T86" fmla="*/ 69 w 76"/>
                  <a:gd name="T87" fmla="*/ 97 h 160"/>
                  <a:gd name="T88" fmla="*/ 73 w 76"/>
                  <a:gd name="T89" fmla="*/ 91 h 160"/>
                  <a:gd name="T90" fmla="*/ 76 w 76"/>
                  <a:gd name="T91" fmla="*/ 82 h 160"/>
                  <a:gd name="T92" fmla="*/ 73 w 76"/>
                  <a:gd name="T93" fmla="*/ 7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" h="160">
                    <a:moveTo>
                      <a:pt x="73" y="77"/>
                    </a:moveTo>
                    <a:cubicBezTo>
                      <a:pt x="72" y="76"/>
                      <a:pt x="70" y="76"/>
                      <a:pt x="68" y="77"/>
                    </a:cubicBezTo>
                    <a:cubicBezTo>
                      <a:pt x="67" y="77"/>
                      <a:pt x="67" y="78"/>
                      <a:pt x="66" y="78"/>
                    </a:cubicBezTo>
                    <a:cubicBezTo>
                      <a:pt x="59" y="82"/>
                      <a:pt x="58" y="82"/>
                      <a:pt x="53" y="78"/>
                    </a:cubicBezTo>
                    <a:cubicBezTo>
                      <a:pt x="50" y="76"/>
                      <a:pt x="48" y="73"/>
                      <a:pt x="48" y="70"/>
                    </a:cubicBezTo>
                    <a:cubicBezTo>
                      <a:pt x="48" y="66"/>
                      <a:pt x="47" y="62"/>
                      <a:pt x="46" y="58"/>
                    </a:cubicBezTo>
                    <a:cubicBezTo>
                      <a:pt x="46" y="57"/>
                      <a:pt x="45" y="55"/>
                      <a:pt x="44" y="54"/>
                    </a:cubicBezTo>
                    <a:cubicBezTo>
                      <a:pt x="44" y="53"/>
                      <a:pt x="43" y="53"/>
                      <a:pt x="42" y="52"/>
                    </a:cubicBezTo>
                    <a:cubicBezTo>
                      <a:pt x="42" y="52"/>
                      <a:pt x="41" y="53"/>
                      <a:pt x="41" y="53"/>
                    </a:cubicBezTo>
                    <a:cubicBezTo>
                      <a:pt x="40" y="54"/>
                      <a:pt x="40" y="56"/>
                      <a:pt x="40" y="57"/>
                    </a:cubicBezTo>
                    <a:cubicBezTo>
                      <a:pt x="39" y="57"/>
                      <a:pt x="38" y="58"/>
                      <a:pt x="38" y="59"/>
                    </a:cubicBezTo>
                    <a:cubicBezTo>
                      <a:pt x="37" y="59"/>
                      <a:pt x="34" y="57"/>
                      <a:pt x="35" y="55"/>
                    </a:cubicBezTo>
                    <a:cubicBezTo>
                      <a:pt x="36" y="48"/>
                      <a:pt x="35" y="40"/>
                      <a:pt x="37" y="33"/>
                    </a:cubicBezTo>
                    <a:cubicBezTo>
                      <a:pt x="38" y="28"/>
                      <a:pt x="38" y="24"/>
                      <a:pt x="35" y="20"/>
                    </a:cubicBezTo>
                    <a:cubicBezTo>
                      <a:pt x="31" y="16"/>
                      <a:pt x="29" y="10"/>
                      <a:pt x="24" y="7"/>
                    </a:cubicBezTo>
                    <a:cubicBezTo>
                      <a:pt x="22" y="6"/>
                      <a:pt x="22" y="4"/>
                      <a:pt x="21" y="2"/>
                    </a:cubicBezTo>
                    <a:cubicBezTo>
                      <a:pt x="21" y="2"/>
                      <a:pt x="21" y="1"/>
                      <a:pt x="20" y="1"/>
                    </a:cubicBezTo>
                    <a:cubicBezTo>
                      <a:pt x="19" y="0"/>
                      <a:pt x="18" y="0"/>
                      <a:pt x="17" y="1"/>
                    </a:cubicBezTo>
                    <a:cubicBezTo>
                      <a:pt x="17" y="1"/>
                      <a:pt x="17" y="2"/>
                      <a:pt x="17" y="2"/>
                    </a:cubicBezTo>
                    <a:cubicBezTo>
                      <a:pt x="17" y="7"/>
                      <a:pt x="21" y="11"/>
                      <a:pt x="19" y="15"/>
                    </a:cubicBezTo>
                    <a:cubicBezTo>
                      <a:pt x="17" y="18"/>
                      <a:pt x="18" y="21"/>
                      <a:pt x="19" y="25"/>
                    </a:cubicBezTo>
                    <a:cubicBezTo>
                      <a:pt x="21" y="29"/>
                      <a:pt x="22" y="34"/>
                      <a:pt x="23" y="39"/>
                    </a:cubicBezTo>
                    <a:cubicBezTo>
                      <a:pt x="24" y="44"/>
                      <a:pt x="26" y="48"/>
                      <a:pt x="24" y="53"/>
                    </a:cubicBezTo>
                    <a:cubicBezTo>
                      <a:pt x="24" y="55"/>
                      <a:pt x="25" y="57"/>
                      <a:pt x="25" y="58"/>
                    </a:cubicBezTo>
                    <a:cubicBezTo>
                      <a:pt x="26" y="60"/>
                      <a:pt x="27" y="62"/>
                      <a:pt x="27" y="64"/>
                    </a:cubicBezTo>
                    <a:cubicBezTo>
                      <a:pt x="27" y="69"/>
                      <a:pt x="26" y="74"/>
                      <a:pt x="24" y="79"/>
                    </a:cubicBezTo>
                    <a:cubicBezTo>
                      <a:pt x="22" y="84"/>
                      <a:pt x="20" y="89"/>
                      <a:pt x="18" y="94"/>
                    </a:cubicBezTo>
                    <a:cubicBezTo>
                      <a:pt x="17" y="97"/>
                      <a:pt x="15" y="99"/>
                      <a:pt x="12" y="100"/>
                    </a:cubicBezTo>
                    <a:cubicBezTo>
                      <a:pt x="10" y="100"/>
                      <a:pt x="7" y="102"/>
                      <a:pt x="5" y="103"/>
                    </a:cubicBezTo>
                    <a:cubicBezTo>
                      <a:pt x="1" y="105"/>
                      <a:pt x="0" y="111"/>
                      <a:pt x="3" y="114"/>
                    </a:cubicBezTo>
                    <a:cubicBezTo>
                      <a:pt x="6" y="117"/>
                      <a:pt x="8" y="120"/>
                      <a:pt x="11" y="122"/>
                    </a:cubicBezTo>
                    <a:cubicBezTo>
                      <a:pt x="14" y="125"/>
                      <a:pt x="14" y="128"/>
                      <a:pt x="14" y="132"/>
                    </a:cubicBezTo>
                    <a:cubicBezTo>
                      <a:pt x="14" y="134"/>
                      <a:pt x="13" y="137"/>
                      <a:pt x="11" y="139"/>
                    </a:cubicBezTo>
                    <a:cubicBezTo>
                      <a:pt x="8" y="143"/>
                      <a:pt x="5" y="147"/>
                      <a:pt x="2" y="151"/>
                    </a:cubicBezTo>
                    <a:cubicBezTo>
                      <a:pt x="1" y="151"/>
                      <a:pt x="1" y="153"/>
                      <a:pt x="2" y="154"/>
                    </a:cubicBezTo>
                    <a:cubicBezTo>
                      <a:pt x="3" y="156"/>
                      <a:pt x="5" y="158"/>
                      <a:pt x="7" y="159"/>
                    </a:cubicBezTo>
                    <a:cubicBezTo>
                      <a:pt x="8" y="160"/>
                      <a:pt x="10" y="160"/>
                      <a:pt x="11" y="160"/>
                    </a:cubicBezTo>
                    <a:cubicBezTo>
                      <a:pt x="15" y="158"/>
                      <a:pt x="18" y="155"/>
                      <a:pt x="21" y="152"/>
                    </a:cubicBezTo>
                    <a:cubicBezTo>
                      <a:pt x="27" y="147"/>
                      <a:pt x="32" y="141"/>
                      <a:pt x="37" y="136"/>
                    </a:cubicBezTo>
                    <a:cubicBezTo>
                      <a:pt x="42" y="130"/>
                      <a:pt x="46" y="124"/>
                      <a:pt x="46" y="117"/>
                    </a:cubicBezTo>
                    <a:cubicBezTo>
                      <a:pt x="46" y="113"/>
                      <a:pt x="50" y="110"/>
                      <a:pt x="54" y="110"/>
                    </a:cubicBezTo>
                    <a:cubicBezTo>
                      <a:pt x="55" y="109"/>
                      <a:pt x="56" y="110"/>
                      <a:pt x="57" y="110"/>
                    </a:cubicBezTo>
                    <a:cubicBezTo>
                      <a:pt x="58" y="109"/>
                      <a:pt x="60" y="109"/>
                      <a:pt x="60" y="108"/>
                    </a:cubicBezTo>
                    <a:cubicBezTo>
                      <a:pt x="61" y="103"/>
                      <a:pt x="66" y="100"/>
                      <a:pt x="69" y="97"/>
                    </a:cubicBezTo>
                    <a:cubicBezTo>
                      <a:pt x="71" y="96"/>
                      <a:pt x="72" y="93"/>
                      <a:pt x="73" y="91"/>
                    </a:cubicBezTo>
                    <a:cubicBezTo>
                      <a:pt x="74" y="88"/>
                      <a:pt x="75" y="85"/>
                      <a:pt x="76" y="82"/>
                    </a:cubicBezTo>
                    <a:cubicBezTo>
                      <a:pt x="76" y="80"/>
                      <a:pt x="75" y="78"/>
                      <a:pt x="7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48"/>
              <p:cNvSpPr>
                <a:spLocks noEditPoints="1"/>
              </p:cNvSpPr>
              <p:nvPr/>
            </p:nvSpPr>
            <p:spPr bwMode="auto">
              <a:xfrm>
                <a:off x="5833" y="178"/>
                <a:ext cx="161" cy="113"/>
              </a:xfrm>
              <a:custGeom>
                <a:avLst/>
                <a:gdLst>
                  <a:gd name="T0" fmla="*/ 8 w 94"/>
                  <a:gd name="T1" fmla="*/ 38 h 66"/>
                  <a:gd name="T2" fmla="*/ 13 w 94"/>
                  <a:gd name="T3" fmla="*/ 49 h 66"/>
                  <a:gd name="T4" fmla="*/ 17 w 94"/>
                  <a:gd name="T5" fmla="*/ 53 h 66"/>
                  <a:gd name="T6" fmla="*/ 25 w 94"/>
                  <a:gd name="T7" fmla="*/ 57 h 66"/>
                  <a:gd name="T8" fmla="*/ 35 w 94"/>
                  <a:gd name="T9" fmla="*/ 63 h 66"/>
                  <a:gd name="T10" fmla="*/ 44 w 94"/>
                  <a:gd name="T11" fmla="*/ 66 h 66"/>
                  <a:gd name="T12" fmla="*/ 52 w 94"/>
                  <a:gd name="T13" fmla="*/ 66 h 66"/>
                  <a:gd name="T14" fmla="*/ 56 w 94"/>
                  <a:gd name="T15" fmla="*/ 63 h 66"/>
                  <a:gd name="T16" fmla="*/ 60 w 94"/>
                  <a:gd name="T17" fmla="*/ 56 h 66"/>
                  <a:gd name="T18" fmla="*/ 65 w 94"/>
                  <a:gd name="T19" fmla="*/ 50 h 66"/>
                  <a:gd name="T20" fmla="*/ 78 w 94"/>
                  <a:gd name="T21" fmla="*/ 45 h 66"/>
                  <a:gd name="T22" fmla="*/ 82 w 94"/>
                  <a:gd name="T23" fmla="*/ 44 h 66"/>
                  <a:gd name="T24" fmla="*/ 86 w 94"/>
                  <a:gd name="T25" fmla="*/ 40 h 66"/>
                  <a:gd name="T26" fmla="*/ 87 w 94"/>
                  <a:gd name="T27" fmla="*/ 37 h 66"/>
                  <a:gd name="T28" fmla="*/ 89 w 94"/>
                  <a:gd name="T29" fmla="*/ 34 h 66"/>
                  <a:gd name="T30" fmla="*/ 92 w 94"/>
                  <a:gd name="T31" fmla="*/ 31 h 66"/>
                  <a:gd name="T32" fmla="*/ 94 w 94"/>
                  <a:gd name="T33" fmla="*/ 27 h 66"/>
                  <a:gd name="T34" fmla="*/ 94 w 94"/>
                  <a:gd name="T35" fmla="*/ 21 h 66"/>
                  <a:gd name="T36" fmla="*/ 91 w 94"/>
                  <a:gd name="T37" fmla="*/ 13 h 66"/>
                  <a:gd name="T38" fmla="*/ 85 w 94"/>
                  <a:gd name="T39" fmla="*/ 5 h 66"/>
                  <a:gd name="T40" fmla="*/ 64 w 94"/>
                  <a:gd name="T41" fmla="*/ 1 h 66"/>
                  <a:gd name="T42" fmla="*/ 63 w 94"/>
                  <a:gd name="T43" fmla="*/ 1 h 66"/>
                  <a:gd name="T44" fmla="*/ 59 w 94"/>
                  <a:gd name="T45" fmla="*/ 3 h 66"/>
                  <a:gd name="T46" fmla="*/ 59 w 94"/>
                  <a:gd name="T47" fmla="*/ 6 h 66"/>
                  <a:gd name="T48" fmla="*/ 63 w 94"/>
                  <a:gd name="T49" fmla="*/ 22 h 66"/>
                  <a:gd name="T50" fmla="*/ 64 w 94"/>
                  <a:gd name="T51" fmla="*/ 26 h 66"/>
                  <a:gd name="T52" fmla="*/ 64 w 94"/>
                  <a:gd name="T53" fmla="*/ 26 h 66"/>
                  <a:gd name="T54" fmla="*/ 65 w 94"/>
                  <a:gd name="T55" fmla="*/ 28 h 66"/>
                  <a:gd name="T56" fmla="*/ 64 w 94"/>
                  <a:gd name="T57" fmla="*/ 27 h 66"/>
                  <a:gd name="T58" fmla="*/ 64 w 94"/>
                  <a:gd name="T59" fmla="*/ 26 h 66"/>
                  <a:gd name="T60" fmla="*/ 62 w 94"/>
                  <a:gd name="T61" fmla="*/ 25 h 66"/>
                  <a:gd name="T62" fmla="*/ 55 w 94"/>
                  <a:gd name="T63" fmla="*/ 8 h 66"/>
                  <a:gd name="T64" fmla="*/ 48 w 94"/>
                  <a:gd name="T65" fmla="*/ 2 h 66"/>
                  <a:gd name="T66" fmla="*/ 39 w 94"/>
                  <a:gd name="T67" fmla="*/ 0 h 66"/>
                  <a:gd name="T68" fmla="*/ 36 w 94"/>
                  <a:gd name="T69" fmla="*/ 1 h 66"/>
                  <a:gd name="T70" fmla="*/ 34 w 94"/>
                  <a:gd name="T71" fmla="*/ 7 h 66"/>
                  <a:gd name="T72" fmla="*/ 34 w 94"/>
                  <a:gd name="T73" fmla="*/ 17 h 66"/>
                  <a:gd name="T74" fmla="*/ 34 w 94"/>
                  <a:gd name="T75" fmla="*/ 17 h 66"/>
                  <a:gd name="T76" fmla="*/ 36 w 94"/>
                  <a:gd name="T77" fmla="*/ 19 h 66"/>
                  <a:gd name="T78" fmla="*/ 34 w 94"/>
                  <a:gd name="T79" fmla="*/ 17 h 66"/>
                  <a:gd name="T80" fmla="*/ 34 w 94"/>
                  <a:gd name="T81" fmla="*/ 17 h 66"/>
                  <a:gd name="T82" fmla="*/ 21 w 94"/>
                  <a:gd name="T83" fmla="*/ 11 h 66"/>
                  <a:gd name="T84" fmla="*/ 10 w 94"/>
                  <a:gd name="T85" fmla="*/ 5 h 66"/>
                  <a:gd name="T86" fmla="*/ 5 w 94"/>
                  <a:gd name="T87" fmla="*/ 8 h 66"/>
                  <a:gd name="T88" fmla="*/ 0 w 94"/>
                  <a:gd name="T89" fmla="*/ 20 h 66"/>
                  <a:gd name="T90" fmla="*/ 1 w 94"/>
                  <a:gd name="T91" fmla="*/ 25 h 66"/>
                  <a:gd name="T92" fmla="*/ 8 w 94"/>
                  <a:gd name="T93" fmla="*/ 38 h 66"/>
                  <a:gd name="T94" fmla="*/ 68 w 94"/>
                  <a:gd name="T95" fmla="*/ 30 h 66"/>
                  <a:gd name="T96" fmla="*/ 68 w 94"/>
                  <a:gd name="T97" fmla="*/ 31 h 66"/>
                  <a:gd name="T98" fmla="*/ 67 w 94"/>
                  <a:gd name="T99" fmla="*/ 30 h 66"/>
                  <a:gd name="T100" fmla="*/ 67 w 94"/>
                  <a:gd name="T101" fmla="*/ 29 h 66"/>
                  <a:gd name="T102" fmla="*/ 68 w 94"/>
                  <a:gd name="T103" fmla="*/ 30 h 66"/>
                  <a:gd name="T104" fmla="*/ 38 w 94"/>
                  <a:gd name="T105" fmla="*/ 20 h 66"/>
                  <a:gd name="T106" fmla="*/ 38 w 94"/>
                  <a:gd name="T107" fmla="*/ 20 h 66"/>
                  <a:gd name="T108" fmla="*/ 38 w 94"/>
                  <a:gd name="T109" fmla="*/ 20 h 66"/>
                  <a:gd name="T110" fmla="*/ 36 w 94"/>
                  <a:gd name="T111" fmla="*/ 19 h 66"/>
                  <a:gd name="T112" fmla="*/ 38 w 94"/>
                  <a:gd name="T113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4" h="66">
                    <a:moveTo>
                      <a:pt x="8" y="38"/>
                    </a:moveTo>
                    <a:cubicBezTo>
                      <a:pt x="10" y="42"/>
                      <a:pt x="13" y="44"/>
                      <a:pt x="13" y="49"/>
                    </a:cubicBezTo>
                    <a:cubicBezTo>
                      <a:pt x="14" y="51"/>
                      <a:pt x="15" y="52"/>
                      <a:pt x="17" y="53"/>
                    </a:cubicBezTo>
                    <a:cubicBezTo>
                      <a:pt x="19" y="55"/>
                      <a:pt x="22" y="56"/>
                      <a:pt x="25" y="57"/>
                    </a:cubicBezTo>
                    <a:cubicBezTo>
                      <a:pt x="29" y="58"/>
                      <a:pt x="32" y="60"/>
                      <a:pt x="35" y="63"/>
                    </a:cubicBezTo>
                    <a:cubicBezTo>
                      <a:pt x="37" y="65"/>
                      <a:pt x="40" y="66"/>
                      <a:pt x="44" y="66"/>
                    </a:cubicBezTo>
                    <a:cubicBezTo>
                      <a:pt x="47" y="65"/>
                      <a:pt x="49" y="66"/>
                      <a:pt x="52" y="66"/>
                    </a:cubicBezTo>
                    <a:cubicBezTo>
                      <a:pt x="53" y="66"/>
                      <a:pt x="55" y="64"/>
                      <a:pt x="56" y="63"/>
                    </a:cubicBezTo>
                    <a:cubicBezTo>
                      <a:pt x="57" y="61"/>
                      <a:pt x="57" y="58"/>
                      <a:pt x="60" y="56"/>
                    </a:cubicBezTo>
                    <a:cubicBezTo>
                      <a:pt x="62" y="55"/>
                      <a:pt x="64" y="52"/>
                      <a:pt x="65" y="50"/>
                    </a:cubicBezTo>
                    <a:cubicBezTo>
                      <a:pt x="68" y="46"/>
                      <a:pt x="72" y="43"/>
                      <a:pt x="78" y="45"/>
                    </a:cubicBezTo>
                    <a:cubicBezTo>
                      <a:pt x="79" y="45"/>
                      <a:pt x="81" y="44"/>
                      <a:pt x="82" y="44"/>
                    </a:cubicBezTo>
                    <a:cubicBezTo>
                      <a:pt x="84" y="43"/>
                      <a:pt x="85" y="42"/>
                      <a:pt x="86" y="40"/>
                    </a:cubicBezTo>
                    <a:cubicBezTo>
                      <a:pt x="86" y="40"/>
                      <a:pt x="87" y="38"/>
                      <a:pt x="87" y="37"/>
                    </a:cubicBezTo>
                    <a:cubicBezTo>
                      <a:pt x="87" y="35"/>
                      <a:pt x="88" y="35"/>
                      <a:pt x="89" y="34"/>
                    </a:cubicBezTo>
                    <a:cubicBezTo>
                      <a:pt x="90" y="33"/>
                      <a:pt x="91" y="32"/>
                      <a:pt x="92" y="31"/>
                    </a:cubicBezTo>
                    <a:cubicBezTo>
                      <a:pt x="93" y="30"/>
                      <a:pt x="94" y="29"/>
                      <a:pt x="94" y="27"/>
                    </a:cubicBezTo>
                    <a:cubicBezTo>
                      <a:pt x="94" y="25"/>
                      <a:pt x="94" y="23"/>
                      <a:pt x="94" y="21"/>
                    </a:cubicBezTo>
                    <a:cubicBezTo>
                      <a:pt x="93" y="18"/>
                      <a:pt x="92" y="16"/>
                      <a:pt x="91" y="13"/>
                    </a:cubicBezTo>
                    <a:cubicBezTo>
                      <a:pt x="92" y="8"/>
                      <a:pt x="89" y="6"/>
                      <a:pt x="85" y="5"/>
                    </a:cubicBezTo>
                    <a:cubicBezTo>
                      <a:pt x="78" y="4"/>
                      <a:pt x="71" y="3"/>
                      <a:pt x="64" y="1"/>
                    </a:cubicBezTo>
                    <a:cubicBezTo>
                      <a:pt x="64" y="1"/>
                      <a:pt x="63" y="1"/>
                      <a:pt x="63" y="1"/>
                    </a:cubicBezTo>
                    <a:cubicBezTo>
                      <a:pt x="61" y="2"/>
                      <a:pt x="60" y="2"/>
                      <a:pt x="59" y="3"/>
                    </a:cubicBezTo>
                    <a:cubicBezTo>
                      <a:pt x="58" y="4"/>
                      <a:pt x="58" y="6"/>
                      <a:pt x="59" y="6"/>
                    </a:cubicBezTo>
                    <a:cubicBezTo>
                      <a:pt x="62" y="11"/>
                      <a:pt x="63" y="16"/>
                      <a:pt x="63" y="22"/>
                    </a:cubicBezTo>
                    <a:cubicBezTo>
                      <a:pt x="63" y="23"/>
                      <a:pt x="63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7"/>
                      <a:pt x="65" y="27"/>
                      <a:pt x="65" y="28"/>
                    </a:cubicBezTo>
                    <a:cubicBezTo>
                      <a:pt x="65" y="27"/>
                      <a:pt x="64" y="27"/>
                      <a:pt x="64" y="27"/>
                    </a:cubicBezTo>
                    <a:cubicBezTo>
                      <a:pt x="64" y="27"/>
                      <a:pt x="64" y="26"/>
                      <a:pt x="64" y="26"/>
                    </a:cubicBezTo>
                    <a:cubicBezTo>
                      <a:pt x="63" y="26"/>
                      <a:pt x="62" y="25"/>
                      <a:pt x="62" y="25"/>
                    </a:cubicBezTo>
                    <a:cubicBezTo>
                      <a:pt x="58" y="20"/>
                      <a:pt x="55" y="14"/>
                      <a:pt x="55" y="8"/>
                    </a:cubicBezTo>
                    <a:cubicBezTo>
                      <a:pt x="54" y="4"/>
                      <a:pt x="52" y="3"/>
                      <a:pt x="48" y="2"/>
                    </a:cubicBezTo>
                    <a:cubicBezTo>
                      <a:pt x="45" y="1"/>
                      <a:pt x="42" y="0"/>
                      <a:pt x="39" y="0"/>
                    </a:cubicBezTo>
                    <a:cubicBezTo>
                      <a:pt x="38" y="0"/>
                      <a:pt x="37" y="0"/>
                      <a:pt x="36" y="1"/>
                    </a:cubicBezTo>
                    <a:cubicBezTo>
                      <a:pt x="35" y="3"/>
                      <a:pt x="34" y="5"/>
                      <a:pt x="34" y="7"/>
                    </a:cubicBezTo>
                    <a:cubicBezTo>
                      <a:pt x="34" y="10"/>
                      <a:pt x="34" y="13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5" y="17"/>
                      <a:pt x="35" y="18"/>
                      <a:pt x="36" y="19"/>
                    </a:cubicBezTo>
                    <a:cubicBezTo>
                      <a:pt x="35" y="18"/>
                      <a:pt x="35" y="18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0" y="15"/>
                      <a:pt x="25" y="15"/>
                      <a:pt x="21" y="11"/>
                    </a:cubicBezTo>
                    <a:cubicBezTo>
                      <a:pt x="19" y="7"/>
                      <a:pt x="14" y="6"/>
                      <a:pt x="10" y="5"/>
                    </a:cubicBezTo>
                    <a:cubicBezTo>
                      <a:pt x="8" y="4"/>
                      <a:pt x="5" y="6"/>
                      <a:pt x="5" y="8"/>
                    </a:cubicBezTo>
                    <a:cubicBezTo>
                      <a:pt x="3" y="12"/>
                      <a:pt x="2" y="16"/>
                      <a:pt x="0" y="20"/>
                    </a:cubicBezTo>
                    <a:cubicBezTo>
                      <a:pt x="0" y="22"/>
                      <a:pt x="0" y="24"/>
                      <a:pt x="1" y="25"/>
                    </a:cubicBezTo>
                    <a:cubicBezTo>
                      <a:pt x="3" y="29"/>
                      <a:pt x="5" y="34"/>
                      <a:pt x="8" y="38"/>
                    </a:cubicBezTo>
                    <a:close/>
                    <a:moveTo>
                      <a:pt x="68" y="30"/>
                    </a:moveTo>
                    <a:cubicBezTo>
                      <a:pt x="68" y="31"/>
                      <a:pt x="68" y="31"/>
                      <a:pt x="68" y="31"/>
                    </a:cubicBezTo>
                    <a:cubicBezTo>
                      <a:pt x="67" y="30"/>
                      <a:pt x="67" y="30"/>
                      <a:pt x="67" y="30"/>
                    </a:cubicBezTo>
                    <a:cubicBezTo>
                      <a:pt x="67" y="30"/>
                      <a:pt x="67" y="30"/>
                      <a:pt x="67" y="29"/>
                    </a:cubicBezTo>
                    <a:cubicBezTo>
                      <a:pt x="67" y="29"/>
                      <a:pt x="67" y="30"/>
                      <a:pt x="68" y="30"/>
                    </a:cubicBezTo>
                    <a:close/>
                    <a:moveTo>
                      <a:pt x="38" y="20"/>
                    </a:move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7" y="20"/>
                      <a:pt x="37" y="19"/>
                      <a:pt x="36" y="19"/>
                    </a:cubicBezTo>
                    <a:cubicBezTo>
                      <a:pt x="37" y="19"/>
                      <a:pt x="37" y="20"/>
                      <a:pt x="3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49"/>
              <p:cNvSpPr>
                <a:spLocks/>
              </p:cNvSpPr>
              <p:nvPr/>
            </p:nvSpPr>
            <p:spPr bwMode="auto">
              <a:xfrm>
                <a:off x="1802" y="538"/>
                <a:ext cx="131" cy="161"/>
              </a:xfrm>
              <a:custGeom>
                <a:avLst/>
                <a:gdLst>
                  <a:gd name="T0" fmla="*/ 74 w 76"/>
                  <a:gd name="T1" fmla="*/ 18 h 94"/>
                  <a:gd name="T2" fmla="*/ 76 w 76"/>
                  <a:gd name="T3" fmla="*/ 12 h 94"/>
                  <a:gd name="T4" fmla="*/ 71 w 76"/>
                  <a:gd name="T5" fmla="*/ 8 h 94"/>
                  <a:gd name="T6" fmla="*/ 60 w 76"/>
                  <a:gd name="T7" fmla="*/ 7 h 94"/>
                  <a:gd name="T8" fmla="*/ 54 w 76"/>
                  <a:gd name="T9" fmla="*/ 5 h 94"/>
                  <a:gd name="T10" fmla="*/ 54 w 76"/>
                  <a:gd name="T11" fmla="*/ 5 h 94"/>
                  <a:gd name="T12" fmla="*/ 54 w 76"/>
                  <a:gd name="T13" fmla="*/ 5 h 94"/>
                  <a:gd name="T14" fmla="*/ 54 w 76"/>
                  <a:gd name="T15" fmla="*/ 5 h 94"/>
                  <a:gd name="T16" fmla="*/ 51 w 76"/>
                  <a:gd name="T17" fmla="*/ 2 h 94"/>
                  <a:gd name="T18" fmla="*/ 46 w 76"/>
                  <a:gd name="T19" fmla="*/ 0 h 94"/>
                  <a:gd name="T20" fmla="*/ 38 w 76"/>
                  <a:gd name="T21" fmla="*/ 2 h 94"/>
                  <a:gd name="T22" fmla="*/ 35 w 76"/>
                  <a:gd name="T23" fmla="*/ 5 h 94"/>
                  <a:gd name="T24" fmla="*/ 27 w 76"/>
                  <a:gd name="T25" fmla="*/ 13 h 94"/>
                  <a:gd name="T26" fmla="*/ 26 w 76"/>
                  <a:gd name="T27" fmla="*/ 18 h 94"/>
                  <a:gd name="T28" fmla="*/ 28 w 76"/>
                  <a:gd name="T29" fmla="*/ 22 h 94"/>
                  <a:gd name="T30" fmla="*/ 26 w 76"/>
                  <a:gd name="T31" fmla="*/ 38 h 94"/>
                  <a:gd name="T32" fmla="*/ 22 w 76"/>
                  <a:gd name="T33" fmla="*/ 38 h 94"/>
                  <a:gd name="T34" fmla="*/ 17 w 76"/>
                  <a:gd name="T35" fmla="*/ 28 h 94"/>
                  <a:gd name="T36" fmla="*/ 12 w 76"/>
                  <a:gd name="T37" fmla="*/ 25 h 94"/>
                  <a:gd name="T38" fmla="*/ 1 w 76"/>
                  <a:gd name="T39" fmla="*/ 35 h 94"/>
                  <a:gd name="T40" fmla="*/ 0 w 76"/>
                  <a:gd name="T41" fmla="*/ 48 h 94"/>
                  <a:gd name="T42" fmla="*/ 2 w 76"/>
                  <a:gd name="T43" fmla="*/ 52 h 94"/>
                  <a:gd name="T44" fmla="*/ 10 w 76"/>
                  <a:gd name="T45" fmla="*/ 61 h 94"/>
                  <a:gd name="T46" fmla="*/ 15 w 76"/>
                  <a:gd name="T47" fmla="*/ 81 h 94"/>
                  <a:gd name="T48" fmla="*/ 19 w 76"/>
                  <a:gd name="T49" fmla="*/ 91 h 94"/>
                  <a:gd name="T50" fmla="*/ 25 w 76"/>
                  <a:gd name="T51" fmla="*/ 92 h 94"/>
                  <a:gd name="T52" fmla="*/ 32 w 76"/>
                  <a:gd name="T53" fmla="*/ 86 h 94"/>
                  <a:gd name="T54" fmla="*/ 42 w 76"/>
                  <a:gd name="T55" fmla="*/ 83 h 94"/>
                  <a:gd name="T56" fmla="*/ 50 w 76"/>
                  <a:gd name="T57" fmla="*/ 78 h 94"/>
                  <a:gd name="T58" fmla="*/ 54 w 76"/>
                  <a:gd name="T59" fmla="*/ 74 h 94"/>
                  <a:gd name="T60" fmla="*/ 62 w 76"/>
                  <a:gd name="T61" fmla="*/ 61 h 94"/>
                  <a:gd name="T62" fmla="*/ 64 w 76"/>
                  <a:gd name="T63" fmla="*/ 50 h 94"/>
                  <a:gd name="T64" fmla="*/ 62 w 76"/>
                  <a:gd name="T65" fmla="*/ 42 h 94"/>
                  <a:gd name="T66" fmla="*/ 55 w 76"/>
                  <a:gd name="T67" fmla="*/ 35 h 94"/>
                  <a:gd name="T68" fmla="*/ 56 w 76"/>
                  <a:gd name="T69" fmla="*/ 32 h 94"/>
                  <a:gd name="T70" fmla="*/ 65 w 76"/>
                  <a:gd name="T71" fmla="*/ 29 h 94"/>
                  <a:gd name="T72" fmla="*/ 69 w 76"/>
                  <a:gd name="T73" fmla="*/ 24 h 94"/>
                  <a:gd name="T74" fmla="*/ 74 w 76"/>
                  <a:gd name="T75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" h="94">
                    <a:moveTo>
                      <a:pt x="74" y="18"/>
                    </a:moveTo>
                    <a:cubicBezTo>
                      <a:pt x="76" y="17"/>
                      <a:pt x="76" y="14"/>
                      <a:pt x="76" y="12"/>
                    </a:cubicBezTo>
                    <a:cubicBezTo>
                      <a:pt x="75" y="10"/>
                      <a:pt x="73" y="9"/>
                      <a:pt x="71" y="8"/>
                    </a:cubicBezTo>
                    <a:cubicBezTo>
                      <a:pt x="67" y="8"/>
                      <a:pt x="63" y="8"/>
                      <a:pt x="60" y="7"/>
                    </a:cubicBezTo>
                    <a:cubicBezTo>
                      <a:pt x="58" y="7"/>
                      <a:pt x="56" y="6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3" y="4"/>
                      <a:pt x="52" y="3"/>
                      <a:pt x="51" y="2"/>
                    </a:cubicBezTo>
                    <a:cubicBezTo>
                      <a:pt x="49" y="1"/>
                      <a:pt x="48" y="0"/>
                      <a:pt x="46" y="0"/>
                    </a:cubicBezTo>
                    <a:cubicBezTo>
                      <a:pt x="44" y="1"/>
                      <a:pt x="41" y="1"/>
                      <a:pt x="38" y="2"/>
                    </a:cubicBezTo>
                    <a:cubicBezTo>
                      <a:pt x="37" y="3"/>
                      <a:pt x="35" y="4"/>
                      <a:pt x="35" y="5"/>
                    </a:cubicBezTo>
                    <a:cubicBezTo>
                      <a:pt x="33" y="9"/>
                      <a:pt x="30" y="11"/>
                      <a:pt x="27" y="13"/>
                    </a:cubicBezTo>
                    <a:cubicBezTo>
                      <a:pt x="26" y="14"/>
                      <a:pt x="25" y="16"/>
                      <a:pt x="26" y="18"/>
                    </a:cubicBezTo>
                    <a:cubicBezTo>
                      <a:pt x="26" y="19"/>
                      <a:pt x="27" y="21"/>
                      <a:pt x="28" y="22"/>
                    </a:cubicBezTo>
                    <a:cubicBezTo>
                      <a:pt x="31" y="28"/>
                      <a:pt x="29" y="33"/>
                      <a:pt x="26" y="38"/>
                    </a:cubicBezTo>
                    <a:cubicBezTo>
                      <a:pt x="25" y="39"/>
                      <a:pt x="23" y="39"/>
                      <a:pt x="22" y="38"/>
                    </a:cubicBezTo>
                    <a:cubicBezTo>
                      <a:pt x="19" y="35"/>
                      <a:pt x="18" y="32"/>
                      <a:pt x="17" y="28"/>
                    </a:cubicBezTo>
                    <a:cubicBezTo>
                      <a:pt x="16" y="26"/>
                      <a:pt x="14" y="25"/>
                      <a:pt x="12" y="25"/>
                    </a:cubicBezTo>
                    <a:cubicBezTo>
                      <a:pt x="5" y="25"/>
                      <a:pt x="1" y="29"/>
                      <a:pt x="1" y="35"/>
                    </a:cubicBezTo>
                    <a:cubicBezTo>
                      <a:pt x="0" y="39"/>
                      <a:pt x="0" y="44"/>
                      <a:pt x="0" y="48"/>
                    </a:cubicBezTo>
                    <a:cubicBezTo>
                      <a:pt x="0" y="50"/>
                      <a:pt x="1" y="51"/>
                      <a:pt x="2" y="52"/>
                    </a:cubicBezTo>
                    <a:cubicBezTo>
                      <a:pt x="6" y="54"/>
                      <a:pt x="8" y="57"/>
                      <a:pt x="10" y="61"/>
                    </a:cubicBezTo>
                    <a:cubicBezTo>
                      <a:pt x="12" y="67"/>
                      <a:pt x="15" y="74"/>
                      <a:pt x="15" y="81"/>
                    </a:cubicBezTo>
                    <a:cubicBezTo>
                      <a:pt x="14" y="85"/>
                      <a:pt x="16" y="89"/>
                      <a:pt x="19" y="91"/>
                    </a:cubicBezTo>
                    <a:cubicBezTo>
                      <a:pt x="21" y="93"/>
                      <a:pt x="23" y="94"/>
                      <a:pt x="25" y="92"/>
                    </a:cubicBezTo>
                    <a:cubicBezTo>
                      <a:pt x="28" y="90"/>
                      <a:pt x="30" y="87"/>
                      <a:pt x="32" y="86"/>
                    </a:cubicBezTo>
                    <a:cubicBezTo>
                      <a:pt x="35" y="84"/>
                      <a:pt x="39" y="84"/>
                      <a:pt x="42" y="83"/>
                    </a:cubicBezTo>
                    <a:cubicBezTo>
                      <a:pt x="45" y="81"/>
                      <a:pt x="48" y="80"/>
                      <a:pt x="50" y="78"/>
                    </a:cubicBezTo>
                    <a:cubicBezTo>
                      <a:pt x="52" y="77"/>
                      <a:pt x="53" y="76"/>
                      <a:pt x="54" y="74"/>
                    </a:cubicBezTo>
                    <a:cubicBezTo>
                      <a:pt x="55" y="69"/>
                      <a:pt x="58" y="65"/>
                      <a:pt x="62" y="61"/>
                    </a:cubicBezTo>
                    <a:cubicBezTo>
                      <a:pt x="65" y="58"/>
                      <a:pt x="65" y="54"/>
                      <a:pt x="64" y="50"/>
                    </a:cubicBezTo>
                    <a:cubicBezTo>
                      <a:pt x="64" y="47"/>
                      <a:pt x="62" y="45"/>
                      <a:pt x="62" y="42"/>
                    </a:cubicBezTo>
                    <a:cubicBezTo>
                      <a:pt x="61" y="38"/>
                      <a:pt x="58" y="36"/>
                      <a:pt x="55" y="35"/>
                    </a:cubicBezTo>
                    <a:cubicBezTo>
                      <a:pt x="54" y="34"/>
                      <a:pt x="54" y="33"/>
                      <a:pt x="56" y="32"/>
                    </a:cubicBezTo>
                    <a:cubicBezTo>
                      <a:pt x="59" y="31"/>
                      <a:pt x="62" y="30"/>
                      <a:pt x="65" y="29"/>
                    </a:cubicBezTo>
                    <a:cubicBezTo>
                      <a:pt x="67" y="28"/>
                      <a:pt x="69" y="26"/>
                      <a:pt x="69" y="24"/>
                    </a:cubicBezTo>
                    <a:cubicBezTo>
                      <a:pt x="69" y="20"/>
                      <a:pt x="72" y="20"/>
                      <a:pt x="7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50"/>
              <p:cNvSpPr>
                <a:spLocks noEditPoints="1"/>
              </p:cNvSpPr>
              <p:nvPr/>
            </p:nvSpPr>
            <p:spPr bwMode="auto">
              <a:xfrm>
                <a:off x="6394" y="2942"/>
                <a:ext cx="156" cy="178"/>
              </a:xfrm>
              <a:custGeom>
                <a:avLst/>
                <a:gdLst>
                  <a:gd name="T0" fmla="*/ 64 w 91"/>
                  <a:gd name="T1" fmla="*/ 20 h 104"/>
                  <a:gd name="T2" fmla="*/ 89 w 91"/>
                  <a:gd name="T3" fmla="*/ 2 h 104"/>
                  <a:gd name="T4" fmla="*/ 79 w 91"/>
                  <a:gd name="T5" fmla="*/ 7 h 104"/>
                  <a:gd name="T6" fmla="*/ 47 w 91"/>
                  <a:gd name="T7" fmla="*/ 8 h 104"/>
                  <a:gd name="T8" fmla="*/ 21 w 91"/>
                  <a:gd name="T9" fmla="*/ 12 h 104"/>
                  <a:gd name="T10" fmla="*/ 14 w 91"/>
                  <a:gd name="T11" fmla="*/ 21 h 104"/>
                  <a:gd name="T12" fmla="*/ 12 w 91"/>
                  <a:gd name="T13" fmla="*/ 34 h 104"/>
                  <a:gd name="T14" fmla="*/ 4 w 91"/>
                  <a:gd name="T15" fmla="*/ 57 h 104"/>
                  <a:gd name="T16" fmla="*/ 4 w 91"/>
                  <a:gd name="T17" fmla="*/ 73 h 104"/>
                  <a:gd name="T18" fmla="*/ 10 w 91"/>
                  <a:gd name="T19" fmla="*/ 85 h 104"/>
                  <a:gd name="T20" fmla="*/ 10 w 91"/>
                  <a:gd name="T21" fmla="*/ 101 h 104"/>
                  <a:gd name="T22" fmla="*/ 23 w 91"/>
                  <a:gd name="T23" fmla="*/ 96 h 104"/>
                  <a:gd name="T24" fmla="*/ 29 w 91"/>
                  <a:gd name="T25" fmla="*/ 65 h 104"/>
                  <a:gd name="T26" fmla="*/ 35 w 91"/>
                  <a:gd name="T27" fmla="*/ 81 h 104"/>
                  <a:gd name="T28" fmla="*/ 45 w 91"/>
                  <a:gd name="T29" fmla="*/ 92 h 104"/>
                  <a:gd name="T30" fmla="*/ 48 w 91"/>
                  <a:gd name="T31" fmla="*/ 92 h 104"/>
                  <a:gd name="T32" fmla="*/ 48 w 91"/>
                  <a:gd name="T33" fmla="*/ 92 h 104"/>
                  <a:gd name="T34" fmla="*/ 53 w 91"/>
                  <a:gd name="T35" fmla="*/ 99 h 104"/>
                  <a:gd name="T36" fmla="*/ 61 w 91"/>
                  <a:gd name="T37" fmla="*/ 98 h 104"/>
                  <a:gd name="T38" fmla="*/ 58 w 91"/>
                  <a:gd name="T39" fmla="*/ 79 h 104"/>
                  <a:gd name="T40" fmla="*/ 51 w 91"/>
                  <a:gd name="T41" fmla="*/ 71 h 104"/>
                  <a:gd name="T42" fmla="*/ 43 w 91"/>
                  <a:gd name="T43" fmla="*/ 56 h 104"/>
                  <a:gd name="T44" fmla="*/ 53 w 91"/>
                  <a:gd name="T45" fmla="*/ 46 h 104"/>
                  <a:gd name="T46" fmla="*/ 64 w 91"/>
                  <a:gd name="T47" fmla="*/ 46 h 104"/>
                  <a:gd name="T48" fmla="*/ 67 w 91"/>
                  <a:gd name="T49" fmla="*/ 34 h 104"/>
                  <a:gd name="T50" fmla="*/ 59 w 91"/>
                  <a:gd name="T51" fmla="*/ 32 h 104"/>
                  <a:gd name="T52" fmla="*/ 33 w 91"/>
                  <a:gd name="T53" fmla="*/ 41 h 104"/>
                  <a:gd name="T54" fmla="*/ 20 w 91"/>
                  <a:gd name="T55" fmla="*/ 30 h 104"/>
                  <a:gd name="T56" fmla="*/ 51 w 91"/>
                  <a:gd name="T57" fmla="*/ 88 h 104"/>
                  <a:gd name="T58" fmla="*/ 55 w 91"/>
                  <a:gd name="T59" fmla="*/ 86 h 104"/>
                  <a:gd name="T60" fmla="*/ 56 w 91"/>
                  <a:gd name="T61" fmla="*/ 89 h 104"/>
                  <a:gd name="T62" fmla="*/ 52 w 91"/>
                  <a:gd name="T63" fmla="*/ 89 h 104"/>
                  <a:gd name="T64" fmla="*/ 51 w 91"/>
                  <a:gd name="T65" fmla="*/ 8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4">
                    <a:moveTo>
                      <a:pt x="28" y="19"/>
                    </a:moveTo>
                    <a:cubicBezTo>
                      <a:pt x="40" y="18"/>
                      <a:pt x="52" y="18"/>
                      <a:pt x="64" y="20"/>
                    </a:cubicBezTo>
                    <a:cubicBezTo>
                      <a:pt x="76" y="22"/>
                      <a:pt x="84" y="17"/>
                      <a:pt x="90" y="7"/>
                    </a:cubicBezTo>
                    <a:cubicBezTo>
                      <a:pt x="91" y="5"/>
                      <a:pt x="91" y="4"/>
                      <a:pt x="89" y="2"/>
                    </a:cubicBezTo>
                    <a:cubicBezTo>
                      <a:pt x="88" y="1"/>
                      <a:pt x="86" y="0"/>
                      <a:pt x="85" y="1"/>
                    </a:cubicBezTo>
                    <a:cubicBezTo>
                      <a:pt x="83" y="3"/>
                      <a:pt x="81" y="5"/>
                      <a:pt x="79" y="7"/>
                    </a:cubicBezTo>
                    <a:cubicBezTo>
                      <a:pt x="75" y="10"/>
                      <a:pt x="72" y="11"/>
                      <a:pt x="67" y="10"/>
                    </a:cubicBezTo>
                    <a:cubicBezTo>
                      <a:pt x="60" y="9"/>
                      <a:pt x="54" y="9"/>
                      <a:pt x="47" y="8"/>
                    </a:cubicBezTo>
                    <a:cubicBezTo>
                      <a:pt x="43" y="8"/>
                      <a:pt x="39" y="6"/>
                      <a:pt x="34" y="6"/>
                    </a:cubicBezTo>
                    <a:cubicBezTo>
                      <a:pt x="29" y="6"/>
                      <a:pt x="27" y="12"/>
                      <a:pt x="21" y="12"/>
                    </a:cubicBezTo>
                    <a:cubicBezTo>
                      <a:pt x="21" y="12"/>
                      <a:pt x="20" y="13"/>
                      <a:pt x="20" y="13"/>
                    </a:cubicBezTo>
                    <a:cubicBezTo>
                      <a:pt x="17" y="15"/>
                      <a:pt x="15" y="18"/>
                      <a:pt x="14" y="21"/>
                    </a:cubicBezTo>
                    <a:cubicBezTo>
                      <a:pt x="14" y="23"/>
                      <a:pt x="14" y="25"/>
                      <a:pt x="14" y="28"/>
                    </a:cubicBezTo>
                    <a:cubicBezTo>
                      <a:pt x="14" y="30"/>
                      <a:pt x="13" y="32"/>
                      <a:pt x="12" y="34"/>
                    </a:cubicBezTo>
                    <a:cubicBezTo>
                      <a:pt x="9" y="37"/>
                      <a:pt x="7" y="41"/>
                      <a:pt x="7" y="46"/>
                    </a:cubicBezTo>
                    <a:cubicBezTo>
                      <a:pt x="7" y="50"/>
                      <a:pt x="6" y="53"/>
                      <a:pt x="4" y="57"/>
                    </a:cubicBezTo>
                    <a:cubicBezTo>
                      <a:pt x="3" y="59"/>
                      <a:pt x="2" y="62"/>
                      <a:pt x="1" y="64"/>
                    </a:cubicBezTo>
                    <a:cubicBezTo>
                      <a:pt x="0" y="68"/>
                      <a:pt x="1" y="71"/>
                      <a:pt x="4" y="73"/>
                    </a:cubicBezTo>
                    <a:cubicBezTo>
                      <a:pt x="5" y="75"/>
                      <a:pt x="6" y="75"/>
                      <a:pt x="8" y="76"/>
                    </a:cubicBezTo>
                    <a:cubicBezTo>
                      <a:pt x="10" y="79"/>
                      <a:pt x="11" y="82"/>
                      <a:pt x="10" y="85"/>
                    </a:cubicBezTo>
                    <a:cubicBezTo>
                      <a:pt x="10" y="89"/>
                      <a:pt x="8" y="93"/>
                      <a:pt x="8" y="97"/>
                    </a:cubicBezTo>
                    <a:cubicBezTo>
                      <a:pt x="9" y="98"/>
                      <a:pt x="9" y="100"/>
                      <a:pt x="10" y="101"/>
                    </a:cubicBezTo>
                    <a:cubicBezTo>
                      <a:pt x="14" y="104"/>
                      <a:pt x="18" y="103"/>
                      <a:pt x="21" y="101"/>
                    </a:cubicBezTo>
                    <a:cubicBezTo>
                      <a:pt x="24" y="100"/>
                      <a:pt x="23" y="98"/>
                      <a:pt x="23" y="96"/>
                    </a:cubicBezTo>
                    <a:cubicBezTo>
                      <a:pt x="23" y="86"/>
                      <a:pt x="25" y="76"/>
                      <a:pt x="26" y="66"/>
                    </a:cubicBezTo>
                    <a:cubicBezTo>
                      <a:pt x="26" y="66"/>
                      <a:pt x="28" y="65"/>
                      <a:pt x="29" y="65"/>
                    </a:cubicBezTo>
                    <a:cubicBezTo>
                      <a:pt x="29" y="65"/>
                      <a:pt x="31" y="66"/>
                      <a:pt x="31" y="66"/>
                    </a:cubicBezTo>
                    <a:cubicBezTo>
                      <a:pt x="30" y="72"/>
                      <a:pt x="31" y="77"/>
                      <a:pt x="35" y="81"/>
                    </a:cubicBezTo>
                    <a:cubicBezTo>
                      <a:pt x="37" y="82"/>
                      <a:pt x="37" y="85"/>
                      <a:pt x="37" y="87"/>
                    </a:cubicBezTo>
                    <a:cubicBezTo>
                      <a:pt x="39" y="91"/>
                      <a:pt x="40" y="92"/>
                      <a:pt x="45" y="92"/>
                    </a:cubicBezTo>
                    <a:cubicBezTo>
                      <a:pt x="46" y="92"/>
                      <a:pt x="47" y="92"/>
                      <a:pt x="48" y="92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2"/>
                      <a:pt x="48" y="91"/>
                      <a:pt x="49" y="91"/>
                    </a:cubicBezTo>
                    <a:cubicBezTo>
                      <a:pt x="49" y="91"/>
                      <a:pt x="48" y="92"/>
                      <a:pt x="48" y="92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5"/>
                      <a:pt x="49" y="98"/>
                      <a:pt x="53" y="99"/>
                    </a:cubicBezTo>
                    <a:cubicBezTo>
                      <a:pt x="53" y="99"/>
                      <a:pt x="54" y="100"/>
                      <a:pt x="54" y="100"/>
                    </a:cubicBezTo>
                    <a:cubicBezTo>
                      <a:pt x="57" y="101"/>
                      <a:pt x="60" y="100"/>
                      <a:pt x="61" y="98"/>
                    </a:cubicBezTo>
                    <a:cubicBezTo>
                      <a:pt x="62" y="93"/>
                      <a:pt x="62" y="89"/>
                      <a:pt x="61" y="85"/>
                    </a:cubicBezTo>
                    <a:cubicBezTo>
                      <a:pt x="61" y="82"/>
                      <a:pt x="60" y="81"/>
                      <a:pt x="58" y="79"/>
                    </a:cubicBezTo>
                    <a:cubicBezTo>
                      <a:pt x="56" y="79"/>
                      <a:pt x="55" y="78"/>
                      <a:pt x="54" y="77"/>
                    </a:cubicBezTo>
                    <a:cubicBezTo>
                      <a:pt x="52" y="76"/>
                      <a:pt x="51" y="74"/>
                      <a:pt x="51" y="71"/>
                    </a:cubicBezTo>
                    <a:cubicBezTo>
                      <a:pt x="52" y="68"/>
                      <a:pt x="51" y="66"/>
                      <a:pt x="49" y="64"/>
                    </a:cubicBezTo>
                    <a:cubicBezTo>
                      <a:pt x="47" y="61"/>
                      <a:pt x="45" y="58"/>
                      <a:pt x="43" y="56"/>
                    </a:cubicBezTo>
                    <a:cubicBezTo>
                      <a:pt x="43" y="55"/>
                      <a:pt x="43" y="52"/>
                      <a:pt x="44" y="51"/>
                    </a:cubicBezTo>
                    <a:cubicBezTo>
                      <a:pt x="47" y="49"/>
                      <a:pt x="50" y="47"/>
                      <a:pt x="53" y="46"/>
                    </a:cubicBezTo>
                    <a:cubicBezTo>
                      <a:pt x="55" y="44"/>
                      <a:pt x="57" y="45"/>
                      <a:pt x="59" y="46"/>
                    </a:cubicBezTo>
                    <a:cubicBezTo>
                      <a:pt x="61" y="46"/>
                      <a:pt x="62" y="46"/>
                      <a:pt x="64" y="46"/>
                    </a:cubicBezTo>
                    <a:cubicBezTo>
                      <a:pt x="65" y="46"/>
                      <a:pt x="66" y="45"/>
                      <a:pt x="66" y="44"/>
                    </a:cubicBezTo>
                    <a:cubicBezTo>
                      <a:pt x="67" y="41"/>
                      <a:pt x="67" y="38"/>
                      <a:pt x="67" y="34"/>
                    </a:cubicBezTo>
                    <a:cubicBezTo>
                      <a:pt x="67" y="34"/>
                      <a:pt x="66" y="32"/>
                      <a:pt x="65" y="32"/>
                    </a:cubicBezTo>
                    <a:cubicBezTo>
                      <a:pt x="63" y="32"/>
                      <a:pt x="61" y="31"/>
                      <a:pt x="59" y="32"/>
                    </a:cubicBezTo>
                    <a:cubicBezTo>
                      <a:pt x="54" y="33"/>
                      <a:pt x="50" y="35"/>
                      <a:pt x="46" y="35"/>
                    </a:cubicBezTo>
                    <a:cubicBezTo>
                      <a:pt x="40" y="35"/>
                      <a:pt x="36" y="36"/>
                      <a:pt x="33" y="41"/>
                    </a:cubicBezTo>
                    <a:cubicBezTo>
                      <a:pt x="32" y="41"/>
                      <a:pt x="30" y="41"/>
                      <a:pt x="30" y="41"/>
                    </a:cubicBezTo>
                    <a:cubicBezTo>
                      <a:pt x="25" y="39"/>
                      <a:pt x="22" y="35"/>
                      <a:pt x="20" y="30"/>
                    </a:cubicBezTo>
                    <a:cubicBezTo>
                      <a:pt x="19" y="25"/>
                      <a:pt x="24" y="20"/>
                      <a:pt x="28" y="19"/>
                    </a:cubicBezTo>
                    <a:close/>
                    <a:moveTo>
                      <a:pt x="51" y="88"/>
                    </a:moveTo>
                    <a:cubicBezTo>
                      <a:pt x="52" y="88"/>
                      <a:pt x="52" y="88"/>
                      <a:pt x="52" y="88"/>
                    </a:cubicBezTo>
                    <a:cubicBezTo>
                      <a:pt x="53" y="87"/>
                      <a:pt x="54" y="86"/>
                      <a:pt x="55" y="86"/>
                    </a:cubicBezTo>
                    <a:cubicBezTo>
                      <a:pt x="56" y="87"/>
                      <a:pt x="57" y="87"/>
                      <a:pt x="57" y="89"/>
                    </a:cubicBezTo>
                    <a:cubicBezTo>
                      <a:pt x="57" y="89"/>
                      <a:pt x="56" y="90"/>
                      <a:pt x="56" y="89"/>
                    </a:cubicBezTo>
                    <a:cubicBezTo>
                      <a:pt x="54" y="89"/>
                      <a:pt x="53" y="89"/>
                      <a:pt x="52" y="88"/>
                    </a:cubicBezTo>
                    <a:cubicBezTo>
                      <a:pt x="52" y="88"/>
                      <a:pt x="52" y="88"/>
                      <a:pt x="52" y="89"/>
                    </a:cubicBezTo>
                    <a:cubicBezTo>
                      <a:pt x="51" y="89"/>
                      <a:pt x="51" y="89"/>
                      <a:pt x="51" y="89"/>
                    </a:cubicBezTo>
                    <a:cubicBezTo>
                      <a:pt x="51" y="89"/>
                      <a:pt x="51" y="89"/>
                      <a:pt x="51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51"/>
              <p:cNvSpPr>
                <a:spLocks/>
              </p:cNvSpPr>
              <p:nvPr/>
            </p:nvSpPr>
            <p:spPr bwMode="auto">
              <a:xfrm>
                <a:off x="2468" y="173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52"/>
              <p:cNvSpPr>
                <a:spLocks/>
              </p:cNvSpPr>
              <p:nvPr/>
            </p:nvSpPr>
            <p:spPr bwMode="auto">
              <a:xfrm>
                <a:off x="2327" y="1611"/>
                <a:ext cx="146" cy="156"/>
              </a:xfrm>
              <a:custGeom>
                <a:avLst/>
                <a:gdLst>
                  <a:gd name="T0" fmla="*/ 77 w 85"/>
                  <a:gd name="T1" fmla="*/ 46 h 91"/>
                  <a:gd name="T2" fmla="*/ 77 w 85"/>
                  <a:gd name="T3" fmla="*/ 41 h 91"/>
                  <a:gd name="T4" fmla="*/ 73 w 85"/>
                  <a:gd name="T5" fmla="*/ 38 h 91"/>
                  <a:gd name="T6" fmla="*/ 69 w 85"/>
                  <a:gd name="T7" fmla="*/ 37 h 91"/>
                  <a:gd name="T8" fmla="*/ 65 w 85"/>
                  <a:gd name="T9" fmla="*/ 39 h 91"/>
                  <a:gd name="T10" fmla="*/ 54 w 85"/>
                  <a:gd name="T11" fmla="*/ 40 h 91"/>
                  <a:gd name="T12" fmla="*/ 51 w 85"/>
                  <a:gd name="T13" fmla="*/ 35 h 91"/>
                  <a:gd name="T14" fmla="*/ 51 w 85"/>
                  <a:gd name="T15" fmla="*/ 33 h 91"/>
                  <a:gd name="T16" fmla="*/ 47 w 85"/>
                  <a:gd name="T17" fmla="*/ 27 h 91"/>
                  <a:gd name="T18" fmla="*/ 43 w 85"/>
                  <a:gd name="T19" fmla="*/ 27 h 91"/>
                  <a:gd name="T20" fmla="*/ 42 w 85"/>
                  <a:gd name="T21" fmla="*/ 27 h 91"/>
                  <a:gd name="T22" fmla="*/ 42 w 85"/>
                  <a:gd name="T23" fmla="*/ 28 h 91"/>
                  <a:gd name="T24" fmla="*/ 42 w 85"/>
                  <a:gd name="T25" fmla="*/ 27 h 91"/>
                  <a:gd name="T26" fmla="*/ 43 w 85"/>
                  <a:gd name="T27" fmla="*/ 27 h 91"/>
                  <a:gd name="T28" fmla="*/ 51 w 85"/>
                  <a:gd name="T29" fmla="*/ 16 h 91"/>
                  <a:gd name="T30" fmla="*/ 58 w 85"/>
                  <a:gd name="T31" fmla="*/ 5 h 91"/>
                  <a:gd name="T32" fmla="*/ 59 w 85"/>
                  <a:gd name="T33" fmla="*/ 2 h 91"/>
                  <a:gd name="T34" fmla="*/ 54 w 85"/>
                  <a:gd name="T35" fmla="*/ 1 h 91"/>
                  <a:gd name="T36" fmla="*/ 40 w 85"/>
                  <a:gd name="T37" fmla="*/ 9 h 91"/>
                  <a:gd name="T38" fmla="*/ 20 w 85"/>
                  <a:gd name="T39" fmla="*/ 39 h 91"/>
                  <a:gd name="T40" fmla="*/ 7 w 85"/>
                  <a:gd name="T41" fmla="*/ 51 h 91"/>
                  <a:gd name="T42" fmla="*/ 7 w 85"/>
                  <a:gd name="T43" fmla="*/ 54 h 91"/>
                  <a:gd name="T44" fmla="*/ 6 w 85"/>
                  <a:gd name="T45" fmla="*/ 60 h 91"/>
                  <a:gd name="T46" fmla="*/ 1 w 85"/>
                  <a:gd name="T47" fmla="*/ 66 h 91"/>
                  <a:gd name="T48" fmla="*/ 2 w 85"/>
                  <a:gd name="T49" fmla="*/ 70 h 91"/>
                  <a:gd name="T50" fmla="*/ 7 w 85"/>
                  <a:gd name="T51" fmla="*/ 71 h 91"/>
                  <a:gd name="T52" fmla="*/ 23 w 85"/>
                  <a:gd name="T53" fmla="*/ 72 h 91"/>
                  <a:gd name="T54" fmla="*/ 36 w 85"/>
                  <a:gd name="T55" fmla="*/ 72 h 91"/>
                  <a:gd name="T56" fmla="*/ 48 w 85"/>
                  <a:gd name="T57" fmla="*/ 76 h 91"/>
                  <a:gd name="T58" fmla="*/ 48 w 85"/>
                  <a:gd name="T59" fmla="*/ 77 h 91"/>
                  <a:gd name="T60" fmla="*/ 44 w 85"/>
                  <a:gd name="T61" fmla="*/ 82 h 91"/>
                  <a:gd name="T62" fmla="*/ 44 w 85"/>
                  <a:gd name="T63" fmla="*/ 85 h 91"/>
                  <a:gd name="T64" fmla="*/ 47 w 85"/>
                  <a:gd name="T65" fmla="*/ 86 h 91"/>
                  <a:gd name="T66" fmla="*/ 52 w 85"/>
                  <a:gd name="T67" fmla="*/ 83 h 91"/>
                  <a:gd name="T68" fmla="*/ 64 w 85"/>
                  <a:gd name="T69" fmla="*/ 74 h 91"/>
                  <a:gd name="T70" fmla="*/ 65 w 85"/>
                  <a:gd name="T71" fmla="*/ 75 h 91"/>
                  <a:gd name="T72" fmla="*/ 64 w 85"/>
                  <a:gd name="T73" fmla="*/ 83 h 91"/>
                  <a:gd name="T74" fmla="*/ 64 w 85"/>
                  <a:gd name="T75" fmla="*/ 86 h 91"/>
                  <a:gd name="T76" fmla="*/ 75 w 85"/>
                  <a:gd name="T77" fmla="*/ 91 h 91"/>
                  <a:gd name="T78" fmla="*/ 80 w 85"/>
                  <a:gd name="T79" fmla="*/ 88 h 91"/>
                  <a:gd name="T80" fmla="*/ 84 w 85"/>
                  <a:gd name="T81" fmla="*/ 78 h 91"/>
                  <a:gd name="T82" fmla="*/ 82 w 85"/>
                  <a:gd name="T83" fmla="*/ 71 h 91"/>
                  <a:gd name="T84" fmla="*/ 81 w 85"/>
                  <a:gd name="T85" fmla="*/ 71 h 91"/>
                  <a:gd name="T86" fmla="*/ 81 w 85"/>
                  <a:gd name="T87" fmla="*/ 72 h 91"/>
                  <a:gd name="T88" fmla="*/ 81 w 85"/>
                  <a:gd name="T89" fmla="*/ 71 h 91"/>
                  <a:gd name="T90" fmla="*/ 81 w 85"/>
                  <a:gd name="T91" fmla="*/ 71 h 91"/>
                  <a:gd name="T92" fmla="*/ 82 w 85"/>
                  <a:gd name="T93" fmla="*/ 70 h 91"/>
                  <a:gd name="T94" fmla="*/ 75 w 85"/>
                  <a:gd name="T95" fmla="*/ 68 h 91"/>
                  <a:gd name="T96" fmla="*/ 74 w 85"/>
                  <a:gd name="T97" fmla="*/ 66 h 91"/>
                  <a:gd name="T98" fmla="*/ 76 w 85"/>
                  <a:gd name="T99" fmla="*/ 62 h 91"/>
                  <a:gd name="T100" fmla="*/ 80 w 85"/>
                  <a:gd name="T101" fmla="*/ 57 h 91"/>
                  <a:gd name="T102" fmla="*/ 81 w 85"/>
                  <a:gd name="T103" fmla="*/ 56 h 91"/>
                  <a:gd name="T104" fmla="*/ 78 w 85"/>
                  <a:gd name="T105" fmla="*/ 54 h 91"/>
                  <a:gd name="T106" fmla="*/ 74 w 85"/>
                  <a:gd name="T107" fmla="*/ 54 h 91"/>
                  <a:gd name="T108" fmla="*/ 75 w 85"/>
                  <a:gd name="T109" fmla="*/ 50 h 91"/>
                  <a:gd name="T110" fmla="*/ 77 w 85"/>
                  <a:gd name="T111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91">
                    <a:moveTo>
                      <a:pt x="77" y="46"/>
                    </a:moveTo>
                    <a:cubicBezTo>
                      <a:pt x="78" y="44"/>
                      <a:pt x="77" y="42"/>
                      <a:pt x="77" y="41"/>
                    </a:cubicBezTo>
                    <a:cubicBezTo>
                      <a:pt x="76" y="40"/>
                      <a:pt x="75" y="39"/>
                      <a:pt x="73" y="38"/>
                    </a:cubicBezTo>
                    <a:cubicBezTo>
                      <a:pt x="72" y="37"/>
                      <a:pt x="71" y="36"/>
                      <a:pt x="69" y="37"/>
                    </a:cubicBezTo>
                    <a:cubicBezTo>
                      <a:pt x="68" y="37"/>
                      <a:pt x="66" y="38"/>
                      <a:pt x="65" y="39"/>
                    </a:cubicBezTo>
                    <a:cubicBezTo>
                      <a:pt x="61" y="41"/>
                      <a:pt x="57" y="40"/>
                      <a:pt x="54" y="40"/>
                    </a:cubicBezTo>
                    <a:cubicBezTo>
                      <a:pt x="51" y="39"/>
                      <a:pt x="51" y="38"/>
                      <a:pt x="51" y="35"/>
                    </a:cubicBezTo>
                    <a:cubicBezTo>
                      <a:pt x="51" y="34"/>
                      <a:pt x="51" y="33"/>
                      <a:pt x="51" y="33"/>
                    </a:cubicBezTo>
                    <a:cubicBezTo>
                      <a:pt x="51" y="30"/>
                      <a:pt x="50" y="28"/>
                      <a:pt x="47" y="27"/>
                    </a:cubicBezTo>
                    <a:cubicBezTo>
                      <a:pt x="46" y="27"/>
                      <a:pt x="44" y="27"/>
                      <a:pt x="43" y="27"/>
                    </a:cubicBezTo>
                    <a:cubicBezTo>
                      <a:pt x="43" y="27"/>
                      <a:pt x="43" y="27"/>
                      <a:pt x="42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3" y="27"/>
                    </a:cubicBezTo>
                    <a:cubicBezTo>
                      <a:pt x="44" y="22"/>
                      <a:pt x="47" y="19"/>
                      <a:pt x="51" y="16"/>
                    </a:cubicBezTo>
                    <a:cubicBezTo>
                      <a:pt x="55" y="13"/>
                      <a:pt x="56" y="8"/>
                      <a:pt x="58" y="5"/>
                    </a:cubicBezTo>
                    <a:cubicBezTo>
                      <a:pt x="59" y="4"/>
                      <a:pt x="59" y="3"/>
                      <a:pt x="59" y="2"/>
                    </a:cubicBezTo>
                    <a:cubicBezTo>
                      <a:pt x="59" y="1"/>
                      <a:pt x="56" y="0"/>
                      <a:pt x="54" y="1"/>
                    </a:cubicBezTo>
                    <a:cubicBezTo>
                      <a:pt x="49" y="2"/>
                      <a:pt x="44" y="4"/>
                      <a:pt x="40" y="9"/>
                    </a:cubicBezTo>
                    <a:cubicBezTo>
                      <a:pt x="33" y="18"/>
                      <a:pt x="26" y="28"/>
                      <a:pt x="20" y="39"/>
                    </a:cubicBezTo>
                    <a:cubicBezTo>
                      <a:pt x="17" y="44"/>
                      <a:pt x="13" y="48"/>
                      <a:pt x="7" y="51"/>
                    </a:cubicBezTo>
                    <a:cubicBezTo>
                      <a:pt x="5" y="51"/>
                      <a:pt x="6" y="53"/>
                      <a:pt x="7" y="54"/>
                    </a:cubicBezTo>
                    <a:cubicBezTo>
                      <a:pt x="8" y="57"/>
                      <a:pt x="8" y="58"/>
                      <a:pt x="6" y="60"/>
                    </a:cubicBezTo>
                    <a:cubicBezTo>
                      <a:pt x="4" y="62"/>
                      <a:pt x="2" y="64"/>
                      <a:pt x="1" y="66"/>
                    </a:cubicBezTo>
                    <a:cubicBezTo>
                      <a:pt x="0" y="67"/>
                      <a:pt x="1" y="70"/>
                      <a:pt x="2" y="70"/>
                    </a:cubicBezTo>
                    <a:cubicBezTo>
                      <a:pt x="4" y="71"/>
                      <a:pt x="5" y="71"/>
                      <a:pt x="7" y="71"/>
                    </a:cubicBezTo>
                    <a:cubicBezTo>
                      <a:pt x="12" y="71"/>
                      <a:pt x="18" y="71"/>
                      <a:pt x="23" y="72"/>
                    </a:cubicBezTo>
                    <a:cubicBezTo>
                      <a:pt x="28" y="73"/>
                      <a:pt x="32" y="73"/>
                      <a:pt x="36" y="72"/>
                    </a:cubicBezTo>
                    <a:cubicBezTo>
                      <a:pt x="41" y="71"/>
                      <a:pt x="44" y="74"/>
                      <a:pt x="48" y="76"/>
                    </a:cubicBezTo>
                    <a:cubicBezTo>
                      <a:pt x="49" y="76"/>
                      <a:pt x="49" y="77"/>
                      <a:pt x="48" y="77"/>
                    </a:cubicBezTo>
                    <a:cubicBezTo>
                      <a:pt x="47" y="79"/>
                      <a:pt x="45" y="80"/>
                      <a:pt x="44" y="82"/>
                    </a:cubicBezTo>
                    <a:cubicBezTo>
                      <a:pt x="43" y="82"/>
                      <a:pt x="43" y="84"/>
                      <a:pt x="44" y="85"/>
                    </a:cubicBezTo>
                    <a:cubicBezTo>
                      <a:pt x="44" y="85"/>
                      <a:pt x="46" y="86"/>
                      <a:pt x="47" y="86"/>
                    </a:cubicBezTo>
                    <a:cubicBezTo>
                      <a:pt x="49" y="86"/>
                      <a:pt x="51" y="85"/>
                      <a:pt x="52" y="83"/>
                    </a:cubicBezTo>
                    <a:cubicBezTo>
                      <a:pt x="55" y="79"/>
                      <a:pt x="60" y="78"/>
                      <a:pt x="64" y="74"/>
                    </a:cubicBezTo>
                    <a:cubicBezTo>
                      <a:pt x="64" y="74"/>
                      <a:pt x="65" y="75"/>
                      <a:pt x="65" y="75"/>
                    </a:cubicBezTo>
                    <a:cubicBezTo>
                      <a:pt x="64" y="78"/>
                      <a:pt x="64" y="81"/>
                      <a:pt x="64" y="83"/>
                    </a:cubicBezTo>
                    <a:cubicBezTo>
                      <a:pt x="63" y="84"/>
                      <a:pt x="64" y="86"/>
                      <a:pt x="64" y="86"/>
                    </a:cubicBezTo>
                    <a:cubicBezTo>
                      <a:pt x="68" y="88"/>
                      <a:pt x="70" y="91"/>
                      <a:pt x="75" y="91"/>
                    </a:cubicBezTo>
                    <a:cubicBezTo>
                      <a:pt x="76" y="91"/>
                      <a:pt x="79" y="90"/>
                      <a:pt x="80" y="88"/>
                    </a:cubicBezTo>
                    <a:cubicBezTo>
                      <a:pt x="82" y="85"/>
                      <a:pt x="83" y="81"/>
                      <a:pt x="84" y="78"/>
                    </a:cubicBezTo>
                    <a:cubicBezTo>
                      <a:pt x="85" y="75"/>
                      <a:pt x="84" y="73"/>
                      <a:pt x="82" y="71"/>
                    </a:cubicBezTo>
                    <a:cubicBezTo>
                      <a:pt x="82" y="71"/>
                      <a:pt x="82" y="71"/>
                      <a:pt x="81" y="71"/>
                    </a:cubicBezTo>
                    <a:cubicBezTo>
                      <a:pt x="81" y="71"/>
                      <a:pt x="81" y="72"/>
                      <a:pt x="81" y="72"/>
                    </a:cubicBezTo>
                    <a:cubicBezTo>
                      <a:pt x="81" y="72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2" y="71"/>
                      <a:pt x="82" y="71"/>
                      <a:pt x="82" y="70"/>
                    </a:cubicBezTo>
                    <a:cubicBezTo>
                      <a:pt x="80" y="68"/>
                      <a:pt x="78" y="68"/>
                      <a:pt x="75" y="68"/>
                    </a:cubicBezTo>
                    <a:cubicBezTo>
                      <a:pt x="74" y="69"/>
                      <a:pt x="73" y="67"/>
                      <a:pt x="74" y="66"/>
                    </a:cubicBezTo>
                    <a:cubicBezTo>
                      <a:pt x="74" y="65"/>
                      <a:pt x="75" y="63"/>
                      <a:pt x="76" y="62"/>
                    </a:cubicBezTo>
                    <a:cubicBezTo>
                      <a:pt x="77" y="60"/>
                      <a:pt x="79" y="59"/>
                      <a:pt x="80" y="57"/>
                    </a:cubicBezTo>
                    <a:cubicBezTo>
                      <a:pt x="81" y="57"/>
                      <a:pt x="81" y="56"/>
                      <a:pt x="81" y="56"/>
                    </a:cubicBezTo>
                    <a:cubicBezTo>
                      <a:pt x="80" y="55"/>
                      <a:pt x="79" y="54"/>
                      <a:pt x="78" y="54"/>
                    </a:cubicBezTo>
                    <a:cubicBezTo>
                      <a:pt x="77" y="55"/>
                      <a:pt x="75" y="56"/>
                      <a:pt x="74" y="54"/>
                    </a:cubicBezTo>
                    <a:cubicBezTo>
                      <a:pt x="73" y="52"/>
                      <a:pt x="74" y="51"/>
                      <a:pt x="75" y="50"/>
                    </a:cubicBezTo>
                    <a:cubicBezTo>
                      <a:pt x="76" y="48"/>
                      <a:pt x="77" y="47"/>
                      <a:pt x="7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53"/>
              <p:cNvSpPr>
                <a:spLocks/>
              </p:cNvSpPr>
              <p:nvPr/>
            </p:nvSpPr>
            <p:spPr bwMode="auto">
              <a:xfrm>
                <a:off x="1586" y="224"/>
                <a:ext cx="175" cy="98"/>
              </a:xfrm>
              <a:custGeom>
                <a:avLst/>
                <a:gdLst>
                  <a:gd name="T0" fmla="*/ 2 w 102"/>
                  <a:gd name="T1" fmla="*/ 45 h 57"/>
                  <a:gd name="T2" fmla="*/ 13 w 102"/>
                  <a:gd name="T3" fmla="*/ 49 h 57"/>
                  <a:gd name="T4" fmla="*/ 19 w 102"/>
                  <a:gd name="T5" fmla="*/ 55 h 57"/>
                  <a:gd name="T6" fmla="*/ 27 w 102"/>
                  <a:gd name="T7" fmla="*/ 56 h 57"/>
                  <a:gd name="T8" fmla="*/ 34 w 102"/>
                  <a:gd name="T9" fmla="*/ 50 h 57"/>
                  <a:gd name="T10" fmla="*/ 37 w 102"/>
                  <a:gd name="T11" fmla="*/ 50 h 57"/>
                  <a:gd name="T12" fmla="*/ 42 w 102"/>
                  <a:gd name="T13" fmla="*/ 49 h 57"/>
                  <a:gd name="T14" fmla="*/ 49 w 102"/>
                  <a:gd name="T15" fmla="*/ 38 h 57"/>
                  <a:gd name="T16" fmla="*/ 58 w 102"/>
                  <a:gd name="T17" fmla="*/ 29 h 57"/>
                  <a:gd name="T18" fmla="*/ 61 w 102"/>
                  <a:gd name="T19" fmla="*/ 28 h 57"/>
                  <a:gd name="T20" fmla="*/ 61 w 102"/>
                  <a:gd name="T21" fmla="*/ 32 h 57"/>
                  <a:gd name="T22" fmla="*/ 54 w 102"/>
                  <a:gd name="T23" fmla="*/ 43 h 57"/>
                  <a:gd name="T24" fmla="*/ 54 w 102"/>
                  <a:gd name="T25" fmla="*/ 50 h 57"/>
                  <a:gd name="T26" fmla="*/ 60 w 102"/>
                  <a:gd name="T27" fmla="*/ 52 h 57"/>
                  <a:gd name="T28" fmla="*/ 63 w 102"/>
                  <a:gd name="T29" fmla="*/ 49 h 57"/>
                  <a:gd name="T30" fmla="*/ 73 w 102"/>
                  <a:gd name="T31" fmla="*/ 43 h 57"/>
                  <a:gd name="T32" fmla="*/ 77 w 102"/>
                  <a:gd name="T33" fmla="*/ 41 h 57"/>
                  <a:gd name="T34" fmla="*/ 81 w 102"/>
                  <a:gd name="T35" fmla="*/ 38 h 57"/>
                  <a:gd name="T36" fmla="*/ 91 w 102"/>
                  <a:gd name="T37" fmla="*/ 22 h 57"/>
                  <a:gd name="T38" fmla="*/ 95 w 102"/>
                  <a:gd name="T39" fmla="*/ 19 h 57"/>
                  <a:gd name="T40" fmla="*/ 99 w 102"/>
                  <a:gd name="T41" fmla="*/ 17 h 57"/>
                  <a:gd name="T42" fmla="*/ 102 w 102"/>
                  <a:gd name="T43" fmla="*/ 13 h 57"/>
                  <a:gd name="T44" fmla="*/ 102 w 102"/>
                  <a:gd name="T45" fmla="*/ 6 h 57"/>
                  <a:gd name="T46" fmla="*/ 99 w 102"/>
                  <a:gd name="T47" fmla="*/ 1 h 57"/>
                  <a:gd name="T48" fmla="*/ 94 w 102"/>
                  <a:gd name="T49" fmla="*/ 3 h 57"/>
                  <a:gd name="T50" fmla="*/ 89 w 102"/>
                  <a:gd name="T51" fmla="*/ 5 h 57"/>
                  <a:gd name="T52" fmla="*/ 75 w 102"/>
                  <a:gd name="T53" fmla="*/ 1 h 57"/>
                  <a:gd name="T54" fmla="*/ 66 w 102"/>
                  <a:gd name="T55" fmla="*/ 3 h 57"/>
                  <a:gd name="T56" fmla="*/ 29 w 102"/>
                  <a:gd name="T57" fmla="*/ 22 h 57"/>
                  <a:gd name="T58" fmla="*/ 20 w 102"/>
                  <a:gd name="T59" fmla="*/ 25 h 57"/>
                  <a:gd name="T60" fmla="*/ 5 w 102"/>
                  <a:gd name="T61" fmla="*/ 32 h 57"/>
                  <a:gd name="T62" fmla="*/ 0 w 102"/>
                  <a:gd name="T63" fmla="*/ 43 h 57"/>
                  <a:gd name="T64" fmla="*/ 2 w 102"/>
                  <a:gd name="T65" fmla="*/ 4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57">
                    <a:moveTo>
                      <a:pt x="2" y="45"/>
                    </a:moveTo>
                    <a:cubicBezTo>
                      <a:pt x="7" y="46"/>
                      <a:pt x="10" y="48"/>
                      <a:pt x="13" y="49"/>
                    </a:cubicBezTo>
                    <a:cubicBezTo>
                      <a:pt x="16" y="51"/>
                      <a:pt x="17" y="53"/>
                      <a:pt x="19" y="55"/>
                    </a:cubicBezTo>
                    <a:cubicBezTo>
                      <a:pt x="21" y="57"/>
                      <a:pt x="25" y="57"/>
                      <a:pt x="27" y="56"/>
                    </a:cubicBezTo>
                    <a:cubicBezTo>
                      <a:pt x="29" y="54"/>
                      <a:pt x="32" y="52"/>
                      <a:pt x="34" y="50"/>
                    </a:cubicBezTo>
                    <a:cubicBezTo>
                      <a:pt x="35" y="49"/>
                      <a:pt x="36" y="49"/>
                      <a:pt x="37" y="50"/>
                    </a:cubicBezTo>
                    <a:cubicBezTo>
                      <a:pt x="39" y="50"/>
                      <a:pt x="41" y="50"/>
                      <a:pt x="42" y="49"/>
                    </a:cubicBezTo>
                    <a:cubicBezTo>
                      <a:pt x="44" y="45"/>
                      <a:pt x="46" y="41"/>
                      <a:pt x="49" y="38"/>
                    </a:cubicBezTo>
                    <a:cubicBezTo>
                      <a:pt x="52" y="35"/>
                      <a:pt x="55" y="32"/>
                      <a:pt x="58" y="29"/>
                    </a:cubicBezTo>
                    <a:cubicBezTo>
                      <a:pt x="59" y="28"/>
                      <a:pt x="60" y="28"/>
                      <a:pt x="61" y="28"/>
                    </a:cubicBezTo>
                    <a:cubicBezTo>
                      <a:pt x="62" y="28"/>
                      <a:pt x="63" y="30"/>
                      <a:pt x="61" y="32"/>
                    </a:cubicBezTo>
                    <a:cubicBezTo>
                      <a:pt x="59" y="36"/>
                      <a:pt x="56" y="40"/>
                      <a:pt x="54" y="43"/>
                    </a:cubicBezTo>
                    <a:cubicBezTo>
                      <a:pt x="53" y="45"/>
                      <a:pt x="54" y="48"/>
                      <a:pt x="54" y="50"/>
                    </a:cubicBezTo>
                    <a:cubicBezTo>
                      <a:pt x="55" y="52"/>
                      <a:pt x="58" y="53"/>
                      <a:pt x="60" y="52"/>
                    </a:cubicBezTo>
                    <a:cubicBezTo>
                      <a:pt x="61" y="51"/>
                      <a:pt x="63" y="50"/>
                      <a:pt x="63" y="49"/>
                    </a:cubicBezTo>
                    <a:cubicBezTo>
                      <a:pt x="65" y="45"/>
                      <a:pt x="68" y="43"/>
                      <a:pt x="73" y="43"/>
                    </a:cubicBezTo>
                    <a:cubicBezTo>
                      <a:pt x="74" y="43"/>
                      <a:pt x="76" y="42"/>
                      <a:pt x="77" y="41"/>
                    </a:cubicBezTo>
                    <a:cubicBezTo>
                      <a:pt x="79" y="40"/>
                      <a:pt x="81" y="39"/>
                      <a:pt x="81" y="38"/>
                    </a:cubicBezTo>
                    <a:cubicBezTo>
                      <a:pt x="84" y="32"/>
                      <a:pt x="91" y="29"/>
                      <a:pt x="91" y="22"/>
                    </a:cubicBezTo>
                    <a:cubicBezTo>
                      <a:pt x="92" y="21"/>
                      <a:pt x="94" y="19"/>
                      <a:pt x="95" y="19"/>
                    </a:cubicBezTo>
                    <a:cubicBezTo>
                      <a:pt x="96" y="18"/>
                      <a:pt x="98" y="17"/>
                      <a:pt x="99" y="17"/>
                    </a:cubicBezTo>
                    <a:cubicBezTo>
                      <a:pt x="101" y="16"/>
                      <a:pt x="102" y="14"/>
                      <a:pt x="102" y="13"/>
                    </a:cubicBezTo>
                    <a:cubicBezTo>
                      <a:pt x="102" y="10"/>
                      <a:pt x="102" y="8"/>
                      <a:pt x="102" y="6"/>
                    </a:cubicBezTo>
                    <a:cubicBezTo>
                      <a:pt x="102" y="4"/>
                      <a:pt x="100" y="0"/>
                      <a:pt x="99" y="1"/>
                    </a:cubicBezTo>
                    <a:cubicBezTo>
                      <a:pt x="97" y="1"/>
                      <a:pt x="95" y="2"/>
                      <a:pt x="94" y="3"/>
                    </a:cubicBezTo>
                    <a:cubicBezTo>
                      <a:pt x="92" y="5"/>
                      <a:pt x="90" y="6"/>
                      <a:pt x="89" y="5"/>
                    </a:cubicBezTo>
                    <a:cubicBezTo>
                      <a:pt x="84" y="1"/>
                      <a:pt x="79" y="2"/>
                      <a:pt x="75" y="1"/>
                    </a:cubicBezTo>
                    <a:cubicBezTo>
                      <a:pt x="72" y="0"/>
                      <a:pt x="68" y="1"/>
                      <a:pt x="66" y="3"/>
                    </a:cubicBezTo>
                    <a:cubicBezTo>
                      <a:pt x="54" y="11"/>
                      <a:pt x="43" y="18"/>
                      <a:pt x="29" y="22"/>
                    </a:cubicBezTo>
                    <a:cubicBezTo>
                      <a:pt x="26" y="23"/>
                      <a:pt x="23" y="25"/>
                      <a:pt x="20" y="25"/>
                    </a:cubicBezTo>
                    <a:cubicBezTo>
                      <a:pt x="15" y="26"/>
                      <a:pt x="10" y="29"/>
                      <a:pt x="5" y="32"/>
                    </a:cubicBezTo>
                    <a:cubicBezTo>
                      <a:pt x="1" y="34"/>
                      <a:pt x="0" y="39"/>
                      <a:pt x="0" y="43"/>
                    </a:cubicBezTo>
                    <a:cubicBezTo>
                      <a:pt x="0" y="44"/>
                      <a:pt x="1" y="45"/>
                      <a:pt x="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54"/>
              <p:cNvSpPr>
                <a:spLocks/>
              </p:cNvSpPr>
              <p:nvPr/>
            </p:nvSpPr>
            <p:spPr bwMode="auto">
              <a:xfrm>
                <a:off x="3860" y="354"/>
                <a:ext cx="141" cy="95"/>
              </a:xfrm>
              <a:custGeom>
                <a:avLst/>
                <a:gdLst>
                  <a:gd name="T0" fmla="*/ 2 w 82"/>
                  <a:gd name="T1" fmla="*/ 23 h 55"/>
                  <a:gd name="T2" fmla="*/ 14 w 82"/>
                  <a:gd name="T3" fmla="*/ 34 h 55"/>
                  <a:gd name="T4" fmla="*/ 21 w 82"/>
                  <a:gd name="T5" fmla="*/ 33 h 55"/>
                  <a:gd name="T6" fmla="*/ 22 w 82"/>
                  <a:gd name="T7" fmla="*/ 32 h 55"/>
                  <a:gd name="T8" fmla="*/ 23 w 82"/>
                  <a:gd name="T9" fmla="*/ 32 h 55"/>
                  <a:gd name="T10" fmla="*/ 27 w 82"/>
                  <a:gd name="T11" fmla="*/ 31 h 55"/>
                  <a:gd name="T12" fmla="*/ 28 w 82"/>
                  <a:gd name="T13" fmla="*/ 31 h 55"/>
                  <a:gd name="T14" fmla="*/ 26 w 82"/>
                  <a:gd name="T15" fmla="*/ 32 h 55"/>
                  <a:gd name="T16" fmla="*/ 23 w 82"/>
                  <a:gd name="T17" fmla="*/ 32 h 55"/>
                  <a:gd name="T18" fmla="*/ 22 w 82"/>
                  <a:gd name="T19" fmla="*/ 33 h 55"/>
                  <a:gd name="T20" fmla="*/ 21 w 82"/>
                  <a:gd name="T21" fmla="*/ 33 h 55"/>
                  <a:gd name="T22" fmla="*/ 19 w 82"/>
                  <a:gd name="T23" fmla="*/ 36 h 55"/>
                  <a:gd name="T24" fmla="*/ 19 w 82"/>
                  <a:gd name="T25" fmla="*/ 41 h 55"/>
                  <a:gd name="T26" fmla="*/ 27 w 82"/>
                  <a:gd name="T27" fmla="*/ 46 h 55"/>
                  <a:gd name="T28" fmla="*/ 36 w 82"/>
                  <a:gd name="T29" fmla="*/ 48 h 55"/>
                  <a:gd name="T30" fmla="*/ 46 w 82"/>
                  <a:gd name="T31" fmla="*/ 51 h 55"/>
                  <a:gd name="T32" fmla="*/ 58 w 82"/>
                  <a:gd name="T33" fmla="*/ 50 h 55"/>
                  <a:gd name="T34" fmla="*/ 63 w 82"/>
                  <a:gd name="T35" fmla="*/ 47 h 55"/>
                  <a:gd name="T36" fmla="*/ 73 w 82"/>
                  <a:gd name="T37" fmla="*/ 39 h 55"/>
                  <a:gd name="T38" fmla="*/ 78 w 82"/>
                  <a:gd name="T39" fmla="*/ 30 h 55"/>
                  <a:gd name="T40" fmla="*/ 82 w 82"/>
                  <a:gd name="T41" fmla="*/ 13 h 55"/>
                  <a:gd name="T42" fmla="*/ 73 w 82"/>
                  <a:gd name="T43" fmla="*/ 10 h 55"/>
                  <a:gd name="T44" fmla="*/ 56 w 82"/>
                  <a:gd name="T45" fmla="*/ 5 h 55"/>
                  <a:gd name="T46" fmla="*/ 49 w 82"/>
                  <a:gd name="T47" fmla="*/ 7 h 55"/>
                  <a:gd name="T48" fmla="*/ 44 w 82"/>
                  <a:gd name="T49" fmla="*/ 5 h 55"/>
                  <a:gd name="T50" fmla="*/ 43 w 82"/>
                  <a:gd name="T51" fmla="*/ 2 h 55"/>
                  <a:gd name="T52" fmla="*/ 39 w 82"/>
                  <a:gd name="T53" fmla="*/ 1 h 55"/>
                  <a:gd name="T54" fmla="*/ 37 w 82"/>
                  <a:gd name="T55" fmla="*/ 3 h 55"/>
                  <a:gd name="T56" fmla="*/ 36 w 82"/>
                  <a:gd name="T57" fmla="*/ 8 h 55"/>
                  <a:gd name="T58" fmla="*/ 35 w 82"/>
                  <a:gd name="T59" fmla="*/ 12 h 55"/>
                  <a:gd name="T60" fmla="*/ 31 w 82"/>
                  <a:gd name="T61" fmla="*/ 11 h 55"/>
                  <a:gd name="T62" fmla="*/ 30 w 82"/>
                  <a:gd name="T63" fmla="*/ 10 h 55"/>
                  <a:gd name="T64" fmla="*/ 17 w 82"/>
                  <a:gd name="T65" fmla="*/ 4 h 55"/>
                  <a:gd name="T66" fmla="*/ 15 w 82"/>
                  <a:gd name="T67" fmla="*/ 2 h 55"/>
                  <a:gd name="T68" fmla="*/ 10 w 82"/>
                  <a:gd name="T69" fmla="*/ 4 h 55"/>
                  <a:gd name="T70" fmla="*/ 10 w 82"/>
                  <a:gd name="T71" fmla="*/ 8 h 55"/>
                  <a:gd name="T72" fmla="*/ 9 w 82"/>
                  <a:gd name="T73" fmla="*/ 10 h 55"/>
                  <a:gd name="T74" fmla="*/ 6 w 82"/>
                  <a:gd name="T75" fmla="*/ 9 h 55"/>
                  <a:gd name="T76" fmla="*/ 3 w 82"/>
                  <a:gd name="T77" fmla="*/ 9 h 55"/>
                  <a:gd name="T78" fmla="*/ 1 w 82"/>
                  <a:gd name="T79" fmla="*/ 17 h 55"/>
                  <a:gd name="T80" fmla="*/ 2 w 82"/>
                  <a:gd name="T81" fmla="*/ 2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2" h="55">
                    <a:moveTo>
                      <a:pt x="2" y="23"/>
                    </a:moveTo>
                    <a:cubicBezTo>
                      <a:pt x="4" y="31"/>
                      <a:pt x="6" y="33"/>
                      <a:pt x="14" y="34"/>
                    </a:cubicBezTo>
                    <a:cubicBezTo>
                      <a:pt x="16" y="34"/>
                      <a:pt x="19" y="33"/>
                      <a:pt x="21" y="33"/>
                    </a:cubicBezTo>
                    <a:cubicBezTo>
                      <a:pt x="21" y="33"/>
                      <a:pt x="22" y="33"/>
                      <a:pt x="22" y="32"/>
                    </a:cubicBezTo>
                    <a:cubicBezTo>
                      <a:pt x="22" y="32"/>
                      <a:pt x="23" y="32"/>
                      <a:pt x="23" y="32"/>
                    </a:cubicBezTo>
                    <a:cubicBezTo>
                      <a:pt x="24" y="32"/>
                      <a:pt x="25" y="31"/>
                      <a:pt x="27" y="31"/>
                    </a:cubicBezTo>
                    <a:cubicBezTo>
                      <a:pt x="27" y="31"/>
                      <a:pt x="28" y="31"/>
                      <a:pt x="28" y="31"/>
                    </a:cubicBezTo>
                    <a:cubicBezTo>
                      <a:pt x="29" y="32"/>
                      <a:pt x="28" y="32"/>
                      <a:pt x="26" y="32"/>
                    </a:cubicBezTo>
                    <a:cubicBezTo>
                      <a:pt x="25" y="32"/>
                      <a:pt x="24" y="32"/>
                      <a:pt x="23" y="32"/>
                    </a:cubicBezTo>
                    <a:cubicBezTo>
                      <a:pt x="23" y="33"/>
                      <a:pt x="23" y="33"/>
                      <a:pt x="22" y="33"/>
                    </a:cubicBezTo>
                    <a:cubicBezTo>
                      <a:pt x="22" y="33"/>
                      <a:pt x="22" y="33"/>
                      <a:pt x="21" y="33"/>
                    </a:cubicBezTo>
                    <a:cubicBezTo>
                      <a:pt x="20" y="34"/>
                      <a:pt x="19" y="35"/>
                      <a:pt x="19" y="36"/>
                    </a:cubicBezTo>
                    <a:cubicBezTo>
                      <a:pt x="17" y="38"/>
                      <a:pt x="17" y="40"/>
                      <a:pt x="19" y="41"/>
                    </a:cubicBezTo>
                    <a:cubicBezTo>
                      <a:pt x="21" y="43"/>
                      <a:pt x="24" y="44"/>
                      <a:pt x="27" y="46"/>
                    </a:cubicBezTo>
                    <a:cubicBezTo>
                      <a:pt x="30" y="48"/>
                      <a:pt x="33" y="49"/>
                      <a:pt x="36" y="48"/>
                    </a:cubicBezTo>
                    <a:cubicBezTo>
                      <a:pt x="40" y="47"/>
                      <a:pt x="43" y="47"/>
                      <a:pt x="46" y="51"/>
                    </a:cubicBezTo>
                    <a:cubicBezTo>
                      <a:pt x="50" y="55"/>
                      <a:pt x="53" y="54"/>
                      <a:pt x="58" y="50"/>
                    </a:cubicBezTo>
                    <a:cubicBezTo>
                      <a:pt x="59" y="49"/>
                      <a:pt x="61" y="47"/>
                      <a:pt x="63" y="47"/>
                    </a:cubicBezTo>
                    <a:cubicBezTo>
                      <a:pt x="69" y="47"/>
                      <a:pt x="72" y="45"/>
                      <a:pt x="73" y="39"/>
                    </a:cubicBezTo>
                    <a:cubicBezTo>
                      <a:pt x="74" y="36"/>
                      <a:pt x="76" y="33"/>
                      <a:pt x="78" y="30"/>
                    </a:cubicBezTo>
                    <a:cubicBezTo>
                      <a:pt x="82" y="25"/>
                      <a:pt x="82" y="20"/>
                      <a:pt x="82" y="13"/>
                    </a:cubicBezTo>
                    <a:cubicBezTo>
                      <a:pt x="79" y="12"/>
                      <a:pt x="76" y="10"/>
                      <a:pt x="73" y="10"/>
                    </a:cubicBezTo>
                    <a:cubicBezTo>
                      <a:pt x="67" y="9"/>
                      <a:pt x="62" y="8"/>
                      <a:pt x="56" y="5"/>
                    </a:cubicBezTo>
                    <a:cubicBezTo>
                      <a:pt x="53" y="4"/>
                      <a:pt x="51" y="5"/>
                      <a:pt x="49" y="7"/>
                    </a:cubicBezTo>
                    <a:cubicBezTo>
                      <a:pt x="46" y="9"/>
                      <a:pt x="46" y="9"/>
                      <a:pt x="44" y="5"/>
                    </a:cubicBezTo>
                    <a:cubicBezTo>
                      <a:pt x="44" y="4"/>
                      <a:pt x="44" y="3"/>
                      <a:pt x="43" y="2"/>
                    </a:cubicBezTo>
                    <a:cubicBezTo>
                      <a:pt x="42" y="1"/>
                      <a:pt x="40" y="0"/>
                      <a:pt x="39" y="1"/>
                    </a:cubicBezTo>
                    <a:cubicBezTo>
                      <a:pt x="38" y="1"/>
                      <a:pt x="37" y="2"/>
                      <a:pt x="37" y="3"/>
                    </a:cubicBezTo>
                    <a:cubicBezTo>
                      <a:pt x="36" y="4"/>
                      <a:pt x="36" y="6"/>
                      <a:pt x="36" y="8"/>
                    </a:cubicBezTo>
                    <a:cubicBezTo>
                      <a:pt x="36" y="9"/>
                      <a:pt x="36" y="11"/>
                      <a:pt x="35" y="12"/>
                    </a:cubicBezTo>
                    <a:cubicBezTo>
                      <a:pt x="33" y="14"/>
                      <a:pt x="32" y="11"/>
                      <a:pt x="31" y="11"/>
                    </a:cubicBezTo>
                    <a:cubicBezTo>
                      <a:pt x="31" y="10"/>
                      <a:pt x="30" y="10"/>
                      <a:pt x="30" y="10"/>
                    </a:cubicBezTo>
                    <a:cubicBezTo>
                      <a:pt x="24" y="10"/>
                      <a:pt x="20" y="8"/>
                      <a:pt x="17" y="4"/>
                    </a:cubicBezTo>
                    <a:cubicBezTo>
                      <a:pt x="17" y="3"/>
                      <a:pt x="15" y="2"/>
                      <a:pt x="15" y="2"/>
                    </a:cubicBezTo>
                    <a:cubicBezTo>
                      <a:pt x="13" y="0"/>
                      <a:pt x="10" y="2"/>
                      <a:pt x="10" y="4"/>
                    </a:cubicBezTo>
                    <a:cubicBezTo>
                      <a:pt x="10" y="5"/>
                      <a:pt x="10" y="6"/>
                      <a:pt x="10" y="8"/>
                    </a:cubicBezTo>
                    <a:cubicBezTo>
                      <a:pt x="10" y="8"/>
                      <a:pt x="9" y="10"/>
                      <a:pt x="9" y="10"/>
                    </a:cubicBezTo>
                    <a:cubicBezTo>
                      <a:pt x="8" y="10"/>
                      <a:pt x="7" y="9"/>
                      <a:pt x="6" y="9"/>
                    </a:cubicBezTo>
                    <a:cubicBezTo>
                      <a:pt x="5" y="9"/>
                      <a:pt x="3" y="9"/>
                      <a:pt x="3" y="9"/>
                    </a:cubicBezTo>
                    <a:cubicBezTo>
                      <a:pt x="2" y="12"/>
                      <a:pt x="0" y="14"/>
                      <a:pt x="1" y="17"/>
                    </a:cubicBezTo>
                    <a:cubicBezTo>
                      <a:pt x="1" y="19"/>
                      <a:pt x="2" y="21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55"/>
              <p:cNvSpPr>
                <a:spLocks/>
              </p:cNvSpPr>
              <p:nvPr/>
            </p:nvSpPr>
            <p:spPr bwMode="auto">
              <a:xfrm>
                <a:off x="1893" y="349"/>
                <a:ext cx="120" cy="134"/>
              </a:xfrm>
              <a:custGeom>
                <a:avLst/>
                <a:gdLst>
                  <a:gd name="T0" fmla="*/ 7 w 70"/>
                  <a:gd name="T1" fmla="*/ 2 h 78"/>
                  <a:gd name="T2" fmla="*/ 5 w 70"/>
                  <a:gd name="T3" fmla="*/ 8 h 78"/>
                  <a:gd name="T4" fmla="*/ 1 w 70"/>
                  <a:gd name="T5" fmla="*/ 19 h 78"/>
                  <a:gd name="T6" fmla="*/ 0 w 70"/>
                  <a:gd name="T7" fmla="*/ 22 h 78"/>
                  <a:gd name="T8" fmla="*/ 1 w 70"/>
                  <a:gd name="T9" fmla="*/ 38 h 78"/>
                  <a:gd name="T10" fmla="*/ 3 w 70"/>
                  <a:gd name="T11" fmla="*/ 40 h 78"/>
                  <a:gd name="T12" fmla="*/ 5 w 70"/>
                  <a:gd name="T13" fmla="*/ 42 h 78"/>
                  <a:gd name="T14" fmla="*/ 11 w 70"/>
                  <a:gd name="T15" fmla="*/ 49 h 78"/>
                  <a:gd name="T16" fmla="*/ 26 w 70"/>
                  <a:gd name="T17" fmla="*/ 50 h 78"/>
                  <a:gd name="T18" fmla="*/ 27 w 70"/>
                  <a:gd name="T19" fmla="*/ 51 h 78"/>
                  <a:gd name="T20" fmla="*/ 26 w 70"/>
                  <a:gd name="T21" fmla="*/ 54 h 78"/>
                  <a:gd name="T22" fmla="*/ 20 w 70"/>
                  <a:gd name="T23" fmla="*/ 56 h 78"/>
                  <a:gd name="T24" fmla="*/ 15 w 70"/>
                  <a:gd name="T25" fmla="*/ 62 h 78"/>
                  <a:gd name="T26" fmla="*/ 14 w 70"/>
                  <a:gd name="T27" fmla="*/ 68 h 78"/>
                  <a:gd name="T28" fmla="*/ 17 w 70"/>
                  <a:gd name="T29" fmla="*/ 73 h 78"/>
                  <a:gd name="T30" fmla="*/ 30 w 70"/>
                  <a:gd name="T31" fmla="*/ 77 h 78"/>
                  <a:gd name="T32" fmla="*/ 41 w 70"/>
                  <a:gd name="T33" fmla="*/ 72 h 78"/>
                  <a:gd name="T34" fmla="*/ 42 w 70"/>
                  <a:gd name="T35" fmla="*/ 68 h 78"/>
                  <a:gd name="T36" fmla="*/ 50 w 70"/>
                  <a:gd name="T37" fmla="*/ 62 h 78"/>
                  <a:gd name="T38" fmla="*/ 54 w 70"/>
                  <a:gd name="T39" fmla="*/ 53 h 78"/>
                  <a:gd name="T40" fmla="*/ 61 w 70"/>
                  <a:gd name="T41" fmla="*/ 44 h 78"/>
                  <a:gd name="T42" fmla="*/ 62 w 70"/>
                  <a:gd name="T43" fmla="*/ 42 h 78"/>
                  <a:gd name="T44" fmla="*/ 69 w 70"/>
                  <a:gd name="T45" fmla="*/ 28 h 78"/>
                  <a:gd name="T46" fmla="*/ 69 w 70"/>
                  <a:gd name="T47" fmla="*/ 25 h 78"/>
                  <a:gd name="T48" fmla="*/ 67 w 70"/>
                  <a:gd name="T49" fmla="*/ 19 h 78"/>
                  <a:gd name="T50" fmla="*/ 63 w 70"/>
                  <a:gd name="T51" fmla="*/ 17 h 78"/>
                  <a:gd name="T52" fmla="*/ 54 w 70"/>
                  <a:gd name="T53" fmla="*/ 13 h 78"/>
                  <a:gd name="T54" fmla="*/ 40 w 70"/>
                  <a:gd name="T55" fmla="*/ 13 h 78"/>
                  <a:gd name="T56" fmla="*/ 37 w 70"/>
                  <a:gd name="T57" fmla="*/ 22 h 78"/>
                  <a:gd name="T58" fmla="*/ 37 w 70"/>
                  <a:gd name="T59" fmla="*/ 33 h 78"/>
                  <a:gd name="T60" fmla="*/ 36 w 70"/>
                  <a:gd name="T61" fmla="*/ 35 h 78"/>
                  <a:gd name="T62" fmla="*/ 35 w 70"/>
                  <a:gd name="T63" fmla="*/ 33 h 78"/>
                  <a:gd name="T64" fmla="*/ 30 w 70"/>
                  <a:gd name="T65" fmla="*/ 21 h 78"/>
                  <a:gd name="T66" fmla="*/ 27 w 70"/>
                  <a:gd name="T67" fmla="*/ 20 h 78"/>
                  <a:gd name="T68" fmla="*/ 24 w 70"/>
                  <a:gd name="T69" fmla="*/ 21 h 78"/>
                  <a:gd name="T70" fmla="*/ 18 w 70"/>
                  <a:gd name="T71" fmla="*/ 36 h 78"/>
                  <a:gd name="T72" fmla="*/ 18 w 70"/>
                  <a:gd name="T73" fmla="*/ 36 h 78"/>
                  <a:gd name="T74" fmla="*/ 17 w 70"/>
                  <a:gd name="T75" fmla="*/ 36 h 78"/>
                  <a:gd name="T76" fmla="*/ 18 w 70"/>
                  <a:gd name="T77" fmla="*/ 36 h 78"/>
                  <a:gd name="T78" fmla="*/ 18 w 70"/>
                  <a:gd name="T79" fmla="*/ 36 h 78"/>
                  <a:gd name="T80" fmla="*/ 16 w 70"/>
                  <a:gd name="T81" fmla="*/ 27 h 78"/>
                  <a:gd name="T82" fmla="*/ 17 w 70"/>
                  <a:gd name="T83" fmla="*/ 23 h 78"/>
                  <a:gd name="T84" fmla="*/ 16 w 70"/>
                  <a:gd name="T85" fmla="*/ 10 h 78"/>
                  <a:gd name="T86" fmla="*/ 15 w 70"/>
                  <a:gd name="T87" fmla="*/ 7 h 78"/>
                  <a:gd name="T88" fmla="*/ 13 w 70"/>
                  <a:gd name="T89" fmla="*/ 2 h 78"/>
                  <a:gd name="T90" fmla="*/ 7 w 70"/>
                  <a:gd name="T91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78">
                    <a:moveTo>
                      <a:pt x="7" y="2"/>
                    </a:moveTo>
                    <a:cubicBezTo>
                      <a:pt x="6" y="4"/>
                      <a:pt x="5" y="6"/>
                      <a:pt x="5" y="8"/>
                    </a:cubicBezTo>
                    <a:cubicBezTo>
                      <a:pt x="4" y="12"/>
                      <a:pt x="4" y="16"/>
                      <a:pt x="1" y="19"/>
                    </a:cubicBezTo>
                    <a:cubicBezTo>
                      <a:pt x="0" y="19"/>
                      <a:pt x="0" y="21"/>
                      <a:pt x="0" y="22"/>
                    </a:cubicBezTo>
                    <a:cubicBezTo>
                      <a:pt x="1" y="27"/>
                      <a:pt x="3" y="32"/>
                      <a:pt x="1" y="38"/>
                    </a:cubicBezTo>
                    <a:cubicBezTo>
                      <a:pt x="1" y="38"/>
                      <a:pt x="2" y="39"/>
                      <a:pt x="3" y="40"/>
                    </a:cubicBezTo>
                    <a:cubicBezTo>
                      <a:pt x="4" y="40"/>
                      <a:pt x="5" y="41"/>
                      <a:pt x="5" y="42"/>
                    </a:cubicBezTo>
                    <a:cubicBezTo>
                      <a:pt x="4" y="47"/>
                      <a:pt x="7" y="48"/>
                      <a:pt x="11" y="49"/>
                    </a:cubicBezTo>
                    <a:cubicBezTo>
                      <a:pt x="16" y="49"/>
                      <a:pt x="21" y="50"/>
                      <a:pt x="26" y="50"/>
                    </a:cubicBezTo>
                    <a:cubicBezTo>
                      <a:pt x="27" y="50"/>
                      <a:pt x="27" y="51"/>
                      <a:pt x="27" y="51"/>
                    </a:cubicBezTo>
                    <a:cubicBezTo>
                      <a:pt x="27" y="52"/>
                      <a:pt x="26" y="54"/>
                      <a:pt x="26" y="54"/>
                    </a:cubicBezTo>
                    <a:cubicBezTo>
                      <a:pt x="24" y="55"/>
                      <a:pt x="22" y="55"/>
                      <a:pt x="20" y="56"/>
                    </a:cubicBezTo>
                    <a:cubicBezTo>
                      <a:pt x="17" y="57"/>
                      <a:pt x="15" y="59"/>
                      <a:pt x="15" y="62"/>
                    </a:cubicBezTo>
                    <a:cubicBezTo>
                      <a:pt x="14" y="64"/>
                      <a:pt x="14" y="66"/>
                      <a:pt x="14" y="68"/>
                    </a:cubicBezTo>
                    <a:cubicBezTo>
                      <a:pt x="14" y="70"/>
                      <a:pt x="15" y="73"/>
                      <a:pt x="17" y="73"/>
                    </a:cubicBezTo>
                    <a:cubicBezTo>
                      <a:pt x="21" y="75"/>
                      <a:pt x="26" y="76"/>
                      <a:pt x="30" y="77"/>
                    </a:cubicBezTo>
                    <a:cubicBezTo>
                      <a:pt x="34" y="78"/>
                      <a:pt x="39" y="75"/>
                      <a:pt x="41" y="72"/>
                    </a:cubicBezTo>
                    <a:cubicBezTo>
                      <a:pt x="41" y="71"/>
                      <a:pt x="41" y="69"/>
                      <a:pt x="42" y="68"/>
                    </a:cubicBezTo>
                    <a:cubicBezTo>
                      <a:pt x="43" y="64"/>
                      <a:pt x="46" y="63"/>
                      <a:pt x="50" y="62"/>
                    </a:cubicBezTo>
                    <a:cubicBezTo>
                      <a:pt x="52" y="59"/>
                      <a:pt x="53" y="56"/>
                      <a:pt x="54" y="53"/>
                    </a:cubicBezTo>
                    <a:cubicBezTo>
                      <a:pt x="56" y="49"/>
                      <a:pt x="59" y="47"/>
                      <a:pt x="61" y="44"/>
                    </a:cubicBezTo>
                    <a:cubicBezTo>
                      <a:pt x="61" y="43"/>
                      <a:pt x="62" y="43"/>
                      <a:pt x="62" y="42"/>
                    </a:cubicBezTo>
                    <a:cubicBezTo>
                      <a:pt x="64" y="38"/>
                      <a:pt x="67" y="33"/>
                      <a:pt x="69" y="28"/>
                    </a:cubicBezTo>
                    <a:cubicBezTo>
                      <a:pt x="70" y="27"/>
                      <a:pt x="70" y="26"/>
                      <a:pt x="69" y="25"/>
                    </a:cubicBezTo>
                    <a:cubicBezTo>
                      <a:pt x="69" y="23"/>
                      <a:pt x="68" y="21"/>
                      <a:pt x="67" y="19"/>
                    </a:cubicBezTo>
                    <a:cubicBezTo>
                      <a:pt x="66" y="18"/>
                      <a:pt x="65" y="17"/>
                      <a:pt x="63" y="17"/>
                    </a:cubicBezTo>
                    <a:cubicBezTo>
                      <a:pt x="59" y="18"/>
                      <a:pt x="56" y="16"/>
                      <a:pt x="54" y="13"/>
                    </a:cubicBezTo>
                    <a:cubicBezTo>
                      <a:pt x="49" y="12"/>
                      <a:pt x="45" y="12"/>
                      <a:pt x="40" y="13"/>
                    </a:cubicBezTo>
                    <a:cubicBezTo>
                      <a:pt x="39" y="16"/>
                      <a:pt x="37" y="18"/>
                      <a:pt x="37" y="22"/>
                    </a:cubicBezTo>
                    <a:cubicBezTo>
                      <a:pt x="37" y="26"/>
                      <a:pt x="37" y="29"/>
                      <a:pt x="37" y="33"/>
                    </a:cubicBezTo>
                    <a:cubicBezTo>
                      <a:pt x="37" y="34"/>
                      <a:pt x="37" y="34"/>
                      <a:pt x="36" y="35"/>
                    </a:cubicBezTo>
                    <a:cubicBezTo>
                      <a:pt x="36" y="35"/>
                      <a:pt x="35" y="35"/>
                      <a:pt x="35" y="33"/>
                    </a:cubicBezTo>
                    <a:cubicBezTo>
                      <a:pt x="33" y="29"/>
                      <a:pt x="32" y="25"/>
                      <a:pt x="30" y="21"/>
                    </a:cubicBezTo>
                    <a:cubicBezTo>
                      <a:pt x="30" y="21"/>
                      <a:pt x="28" y="20"/>
                      <a:pt x="27" y="20"/>
                    </a:cubicBezTo>
                    <a:cubicBezTo>
                      <a:pt x="26" y="20"/>
                      <a:pt x="25" y="21"/>
                      <a:pt x="24" y="21"/>
                    </a:cubicBezTo>
                    <a:cubicBezTo>
                      <a:pt x="22" y="26"/>
                      <a:pt x="20" y="31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6" y="33"/>
                      <a:pt x="15" y="31"/>
                      <a:pt x="16" y="27"/>
                    </a:cubicBezTo>
                    <a:cubicBezTo>
                      <a:pt x="17" y="26"/>
                      <a:pt x="18" y="24"/>
                      <a:pt x="17" y="23"/>
                    </a:cubicBezTo>
                    <a:cubicBezTo>
                      <a:pt x="16" y="18"/>
                      <a:pt x="15" y="14"/>
                      <a:pt x="16" y="10"/>
                    </a:cubicBezTo>
                    <a:cubicBezTo>
                      <a:pt x="16" y="9"/>
                      <a:pt x="15" y="8"/>
                      <a:pt x="15" y="7"/>
                    </a:cubicBezTo>
                    <a:cubicBezTo>
                      <a:pt x="14" y="5"/>
                      <a:pt x="14" y="4"/>
                      <a:pt x="13" y="2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56"/>
              <p:cNvSpPr>
                <a:spLocks/>
              </p:cNvSpPr>
              <p:nvPr/>
            </p:nvSpPr>
            <p:spPr bwMode="auto">
              <a:xfrm>
                <a:off x="3385" y="1522"/>
                <a:ext cx="105" cy="123"/>
              </a:xfrm>
              <a:custGeom>
                <a:avLst/>
                <a:gdLst>
                  <a:gd name="T0" fmla="*/ 26 w 61"/>
                  <a:gd name="T1" fmla="*/ 7 h 72"/>
                  <a:gd name="T2" fmla="*/ 23 w 61"/>
                  <a:gd name="T3" fmla="*/ 15 h 72"/>
                  <a:gd name="T4" fmla="*/ 21 w 61"/>
                  <a:gd name="T5" fmla="*/ 16 h 72"/>
                  <a:gd name="T6" fmla="*/ 11 w 61"/>
                  <a:gd name="T7" fmla="*/ 17 h 72"/>
                  <a:gd name="T8" fmla="*/ 8 w 61"/>
                  <a:gd name="T9" fmla="*/ 20 h 72"/>
                  <a:gd name="T10" fmla="*/ 7 w 61"/>
                  <a:gd name="T11" fmla="*/ 30 h 72"/>
                  <a:gd name="T12" fmla="*/ 10 w 61"/>
                  <a:gd name="T13" fmla="*/ 37 h 72"/>
                  <a:gd name="T14" fmla="*/ 11 w 61"/>
                  <a:gd name="T15" fmla="*/ 46 h 72"/>
                  <a:gd name="T16" fmla="*/ 5 w 61"/>
                  <a:gd name="T17" fmla="*/ 54 h 72"/>
                  <a:gd name="T18" fmla="*/ 3 w 61"/>
                  <a:gd name="T19" fmla="*/ 56 h 72"/>
                  <a:gd name="T20" fmla="*/ 5 w 61"/>
                  <a:gd name="T21" fmla="*/ 68 h 72"/>
                  <a:gd name="T22" fmla="*/ 21 w 61"/>
                  <a:gd name="T23" fmla="*/ 70 h 72"/>
                  <a:gd name="T24" fmla="*/ 30 w 61"/>
                  <a:gd name="T25" fmla="*/ 66 h 72"/>
                  <a:gd name="T26" fmla="*/ 45 w 61"/>
                  <a:gd name="T27" fmla="*/ 60 h 72"/>
                  <a:gd name="T28" fmla="*/ 50 w 61"/>
                  <a:gd name="T29" fmla="*/ 56 h 72"/>
                  <a:gd name="T30" fmla="*/ 54 w 61"/>
                  <a:gd name="T31" fmla="*/ 36 h 72"/>
                  <a:gd name="T32" fmla="*/ 53 w 61"/>
                  <a:gd name="T33" fmla="*/ 31 h 72"/>
                  <a:gd name="T34" fmla="*/ 55 w 61"/>
                  <a:gd name="T35" fmla="*/ 25 h 72"/>
                  <a:gd name="T36" fmla="*/ 57 w 61"/>
                  <a:gd name="T37" fmla="*/ 23 h 72"/>
                  <a:gd name="T38" fmla="*/ 59 w 61"/>
                  <a:gd name="T39" fmla="*/ 11 h 72"/>
                  <a:gd name="T40" fmla="*/ 55 w 61"/>
                  <a:gd name="T41" fmla="*/ 5 h 72"/>
                  <a:gd name="T42" fmla="*/ 51 w 61"/>
                  <a:gd name="T43" fmla="*/ 2 h 72"/>
                  <a:gd name="T44" fmla="*/ 39 w 61"/>
                  <a:gd name="T45" fmla="*/ 0 h 72"/>
                  <a:gd name="T46" fmla="*/ 35 w 61"/>
                  <a:gd name="T47" fmla="*/ 1 h 72"/>
                  <a:gd name="T48" fmla="*/ 26 w 61"/>
                  <a:gd name="T49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72">
                    <a:moveTo>
                      <a:pt x="26" y="7"/>
                    </a:moveTo>
                    <a:cubicBezTo>
                      <a:pt x="25" y="10"/>
                      <a:pt x="25" y="12"/>
                      <a:pt x="23" y="15"/>
                    </a:cubicBezTo>
                    <a:cubicBezTo>
                      <a:pt x="23" y="15"/>
                      <a:pt x="22" y="16"/>
                      <a:pt x="21" y="16"/>
                    </a:cubicBezTo>
                    <a:cubicBezTo>
                      <a:pt x="18" y="17"/>
                      <a:pt x="14" y="17"/>
                      <a:pt x="11" y="17"/>
                    </a:cubicBezTo>
                    <a:cubicBezTo>
                      <a:pt x="9" y="17"/>
                      <a:pt x="8" y="18"/>
                      <a:pt x="8" y="20"/>
                    </a:cubicBezTo>
                    <a:cubicBezTo>
                      <a:pt x="7" y="23"/>
                      <a:pt x="8" y="26"/>
                      <a:pt x="7" y="30"/>
                    </a:cubicBezTo>
                    <a:cubicBezTo>
                      <a:pt x="6" y="33"/>
                      <a:pt x="8" y="35"/>
                      <a:pt x="10" y="37"/>
                    </a:cubicBezTo>
                    <a:cubicBezTo>
                      <a:pt x="12" y="40"/>
                      <a:pt x="12" y="43"/>
                      <a:pt x="11" y="46"/>
                    </a:cubicBezTo>
                    <a:cubicBezTo>
                      <a:pt x="9" y="49"/>
                      <a:pt x="7" y="51"/>
                      <a:pt x="5" y="54"/>
                    </a:cubicBezTo>
                    <a:cubicBezTo>
                      <a:pt x="5" y="55"/>
                      <a:pt x="4" y="56"/>
                      <a:pt x="3" y="56"/>
                    </a:cubicBezTo>
                    <a:cubicBezTo>
                      <a:pt x="0" y="59"/>
                      <a:pt x="1" y="65"/>
                      <a:pt x="5" y="68"/>
                    </a:cubicBezTo>
                    <a:cubicBezTo>
                      <a:pt x="10" y="71"/>
                      <a:pt x="15" y="72"/>
                      <a:pt x="21" y="70"/>
                    </a:cubicBezTo>
                    <a:cubicBezTo>
                      <a:pt x="24" y="69"/>
                      <a:pt x="27" y="67"/>
                      <a:pt x="30" y="66"/>
                    </a:cubicBezTo>
                    <a:cubicBezTo>
                      <a:pt x="34" y="63"/>
                      <a:pt x="39" y="61"/>
                      <a:pt x="45" y="60"/>
                    </a:cubicBezTo>
                    <a:cubicBezTo>
                      <a:pt x="47" y="60"/>
                      <a:pt x="49" y="58"/>
                      <a:pt x="50" y="56"/>
                    </a:cubicBezTo>
                    <a:cubicBezTo>
                      <a:pt x="54" y="50"/>
                      <a:pt x="56" y="43"/>
                      <a:pt x="54" y="36"/>
                    </a:cubicBezTo>
                    <a:cubicBezTo>
                      <a:pt x="54" y="34"/>
                      <a:pt x="53" y="33"/>
                      <a:pt x="53" y="31"/>
                    </a:cubicBezTo>
                    <a:cubicBezTo>
                      <a:pt x="53" y="29"/>
                      <a:pt x="54" y="27"/>
                      <a:pt x="55" y="25"/>
                    </a:cubicBezTo>
                    <a:cubicBezTo>
                      <a:pt x="56" y="24"/>
                      <a:pt x="56" y="23"/>
                      <a:pt x="57" y="23"/>
                    </a:cubicBezTo>
                    <a:cubicBezTo>
                      <a:pt x="61" y="19"/>
                      <a:pt x="61" y="15"/>
                      <a:pt x="59" y="11"/>
                    </a:cubicBezTo>
                    <a:cubicBezTo>
                      <a:pt x="58" y="9"/>
                      <a:pt x="57" y="7"/>
                      <a:pt x="55" y="5"/>
                    </a:cubicBezTo>
                    <a:cubicBezTo>
                      <a:pt x="54" y="4"/>
                      <a:pt x="53" y="2"/>
                      <a:pt x="51" y="2"/>
                    </a:cubicBezTo>
                    <a:cubicBezTo>
                      <a:pt x="47" y="1"/>
                      <a:pt x="43" y="1"/>
                      <a:pt x="39" y="0"/>
                    </a:cubicBezTo>
                    <a:cubicBezTo>
                      <a:pt x="37" y="0"/>
                      <a:pt x="36" y="0"/>
                      <a:pt x="35" y="1"/>
                    </a:cubicBezTo>
                    <a:cubicBezTo>
                      <a:pt x="31" y="1"/>
                      <a:pt x="28" y="3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57"/>
              <p:cNvSpPr>
                <a:spLocks/>
              </p:cNvSpPr>
              <p:nvPr/>
            </p:nvSpPr>
            <p:spPr bwMode="auto">
              <a:xfrm>
                <a:off x="6715" y="1657"/>
                <a:ext cx="125" cy="148"/>
              </a:xfrm>
              <a:custGeom>
                <a:avLst/>
                <a:gdLst>
                  <a:gd name="T0" fmla="*/ 0 w 73"/>
                  <a:gd name="T1" fmla="*/ 65 h 86"/>
                  <a:gd name="T2" fmla="*/ 6 w 73"/>
                  <a:gd name="T3" fmla="*/ 76 h 86"/>
                  <a:gd name="T4" fmla="*/ 10 w 73"/>
                  <a:gd name="T5" fmla="*/ 85 h 86"/>
                  <a:gd name="T6" fmla="*/ 13 w 73"/>
                  <a:gd name="T7" fmla="*/ 86 h 86"/>
                  <a:gd name="T8" fmla="*/ 24 w 73"/>
                  <a:gd name="T9" fmla="*/ 78 h 86"/>
                  <a:gd name="T10" fmla="*/ 24 w 73"/>
                  <a:gd name="T11" fmla="*/ 74 h 86"/>
                  <a:gd name="T12" fmla="*/ 12 w 73"/>
                  <a:gd name="T13" fmla="*/ 67 h 86"/>
                  <a:gd name="T14" fmla="*/ 12 w 73"/>
                  <a:gd name="T15" fmla="*/ 66 h 86"/>
                  <a:gd name="T16" fmla="*/ 18 w 73"/>
                  <a:gd name="T17" fmla="*/ 64 h 86"/>
                  <a:gd name="T18" fmla="*/ 36 w 73"/>
                  <a:gd name="T19" fmla="*/ 65 h 86"/>
                  <a:gd name="T20" fmla="*/ 47 w 73"/>
                  <a:gd name="T21" fmla="*/ 70 h 86"/>
                  <a:gd name="T22" fmla="*/ 49 w 73"/>
                  <a:gd name="T23" fmla="*/ 68 h 86"/>
                  <a:gd name="T24" fmla="*/ 51 w 73"/>
                  <a:gd name="T25" fmla="*/ 58 h 86"/>
                  <a:gd name="T26" fmla="*/ 59 w 73"/>
                  <a:gd name="T27" fmla="*/ 50 h 86"/>
                  <a:gd name="T28" fmla="*/ 69 w 73"/>
                  <a:gd name="T29" fmla="*/ 46 h 86"/>
                  <a:gd name="T30" fmla="*/ 71 w 73"/>
                  <a:gd name="T31" fmla="*/ 37 h 86"/>
                  <a:gd name="T32" fmla="*/ 66 w 73"/>
                  <a:gd name="T33" fmla="*/ 31 h 86"/>
                  <a:gd name="T34" fmla="*/ 63 w 73"/>
                  <a:gd name="T35" fmla="*/ 26 h 86"/>
                  <a:gd name="T36" fmla="*/ 60 w 73"/>
                  <a:gd name="T37" fmla="*/ 24 h 86"/>
                  <a:gd name="T38" fmla="*/ 44 w 73"/>
                  <a:gd name="T39" fmla="*/ 25 h 86"/>
                  <a:gd name="T40" fmla="*/ 26 w 73"/>
                  <a:gd name="T41" fmla="*/ 11 h 86"/>
                  <a:gd name="T42" fmla="*/ 13 w 73"/>
                  <a:gd name="T43" fmla="*/ 1 h 86"/>
                  <a:gd name="T44" fmla="*/ 8 w 73"/>
                  <a:gd name="T45" fmla="*/ 2 h 86"/>
                  <a:gd name="T46" fmla="*/ 7 w 73"/>
                  <a:gd name="T47" fmla="*/ 7 h 86"/>
                  <a:gd name="T48" fmla="*/ 10 w 73"/>
                  <a:gd name="T49" fmla="*/ 14 h 86"/>
                  <a:gd name="T50" fmla="*/ 12 w 73"/>
                  <a:gd name="T51" fmla="*/ 22 h 86"/>
                  <a:gd name="T52" fmla="*/ 14 w 73"/>
                  <a:gd name="T53" fmla="*/ 45 h 86"/>
                  <a:gd name="T54" fmla="*/ 11 w 73"/>
                  <a:gd name="T55" fmla="*/ 47 h 86"/>
                  <a:gd name="T56" fmla="*/ 8 w 73"/>
                  <a:gd name="T57" fmla="*/ 47 h 86"/>
                  <a:gd name="T58" fmla="*/ 5 w 73"/>
                  <a:gd name="T59" fmla="*/ 51 h 86"/>
                  <a:gd name="T60" fmla="*/ 5 w 73"/>
                  <a:gd name="T61" fmla="*/ 54 h 86"/>
                  <a:gd name="T62" fmla="*/ 0 w 73"/>
                  <a:gd name="T63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86">
                    <a:moveTo>
                      <a:pt x="0" y="65"/>
                    </a:moveTo>
                    <a:cubicBezTo>
                      <a:pt x="0" y="70"/>
                      <a:pt x="5" y="72"/>
                      <a:pt x="6" y="76"/>
                    </a:cubicBezTo>
                    <a:cubicBezTo>
                      <a:pt x="8" y="79"/>
                      <a:pt x="9" y="82"/>
                      <a:pt x="10" y="85"/>
                    </a:cubicBezTo>
                    <a:cubicBezTo>
                      <a:pt x="11" y="85"/>
                      <a:pt x="12" y="86"/>
                      <a:pt x="13" y="86"/>
                    </a:cubicBezTo>
                    <a:cubicBezTo>
                      <a:pt x="17" y="83"/>
                      <a:pt x="20" y="81"/>
                      <a:pt x="24" y="78"/>
                    </a:cubicBezTo>
                    <a:cubicBezTo>
                      <a:pt x="25" y="77"/>
                      <a:pt x="25" y="75"/>
                      <a:pt x="24" y="74"/>
                    </a:cubicBezTo>
                    <a:cubicBezTo>
                      <a:pt x="20" y="72"/>
                      <a:pt x="16" y="70"/>
                      <a:pt x="12" y="67"/>
                    </a:cubicBezTo>
                    <a:cubicBezTo>
                      <a:pt x="12" y="67"/>
                      <a:pt x="12" y="66"/>
                      <a:pt x="12" y="66"/>
                    </a:cubicBezTo>
                    <a:cubicBezTo>
                      <a:pt x="14" y="65"/>
                      <a:pt x="16" y="65"/>
                      <a:pt x="18" y="64"/>
                    </a:cubicBezTo>
                    <a:cubicBezTo>
                      <a:pt x="25" y="59"/>
                      <a:pt x="30" y="60"/>
                      <a:pt x="36" y="65"/>
                    </a:cubicBezTo>
                    <a:cubicBezTo>
                      <a:pt x="39" y="68"/>
                      <a:pt x="43" y="69"/>
                      <a:pt x="47" y="70"/>
                    </a:cubicBezTo>
                    <a:cubicBezTo>
                      <a:pt x="48" y="70"/>
                      <a:pt x="49" y="69"/>
                      <a:pt x="49" y="68"/>
                    </a:cubicBezTo>
                    <a:cubicBezTo>
                      <a:pt x="50" y="65"/>
                      <a:pt x="50" y="62"/>
                      <a:pt x="51" y="58"/>
                    </a:cubicBezTo>
                    <a:cubicBezTo>
                      <a:pt x="52" y="55"/>
                      <a:pt x="54" y="52"/>
                      <a:pt x="59" y="50"/>
                    </a:cubicBezTo>
                    <a:cubicBezTo>
                      <a:pt x="62" y="49"/>
                      <a:pt x="66" y="47"/>
                      <a:pt x="69" y="46"/>
                    </a:cubicBezTo>
                    <a:cubicBezTo>
                      <a:pt x="72" y="44"/>
                      <a:pt x="73" y="40"/>
                      <a:pt x="71" y="37"/>
                    </a:cubicBezTo>
                    <a:cubicBezTo>
                      <a:pt x="69" y="35"/>
                      <a:pt x="68" y="33"/>
                      <a:pt x="66" y="31"/>
                    </a:cubicBezTo>
                    <a:cubicBezTo>
                      <a:pt x="64" y="29"/>
                      <a:pt x="64" y="27"/>
                      <a:pt x="63" y="26"/>
                    </a:cubicBezTo>
                    <a:cubicBezTo>
                      <a:pt x="62" y="23"/>
                      <a:pt x="61" y="22"/>
                      <a:pt x="60" y="24"/>
                    </a:cubicBezTo>
                    <a:cubicBezTo>
                      <a:pt x="54" y="27"/>
                      <a:pt x="50" y="27"/>
                      <a:pt x="44" y="25"/>
                    </a:cubicBezTo>
                    <a:cubicBezTo>
                      <a:pt x="37" y="21"/>
                      <a:pt x="31" y="17"/>
                      <a:pt x="26" y="11"/>
                    </a:cubicBezTo>
                    <a:cubicBezTo>
                      <a:pt x="22" y="7"/>
                      <a:pt x="18" y="4"/>
                      <a:pt x="13" y="1"/>
                    </a:cubicBezTo>
                    <a:cubicBezTo>
                      <a:pt x="11" y="0"/>
                      <a:pt x="9" y="1"/>
                      <a:pt x="8" y="2"/>
                    </a:cubicBezTo>
                    <a:cubicBezTo>
                      <a:pt x="7" y="3"/>
                      <a:pt x="6" y="5"/>
                      <a:pt x="7" y="7"/>
                    </a:cubicBezTo>
                    <a:cubicBezTo>
                      <a:pt x="8" y="9"/>
                      <a:pt x="9" y="12"/>
                      <a:pt x="10" y="14"/>
                    </a:cubicBezTo>
                    <a:cubicBezTo>
                      <a:pt x="11" y="17"/>
                      <a:pt x="12" y="19"/>
                      <a:pt x="12" y="22"/>
                    </a:cubicBezTo>
                    <a:cubicBezTo>
                      <a:pt x="13" y="29"/>
                      <a:pt x="13" y="37"/>
                      <a:pt x="14" y="45"/>
                    </a:cubicBezTo>
                    <a:cubicBezTo>
                      <a:pt x="14" y="45"/>
                      <a:pt x="12" y="46"/>
                      <a:pt x="11" y="47"/>
                    </a:cubicBezTo>
                    <a:cubicBezTo>
                      <a:pt x="10" y="47"/>
                      <a:pt x="9" y="47"/>
                      <a:pt x="8" y="47"/>
                    </a:cubicBezTo>
                    <a:cubicBezTo>
                      <a:pt x="5" y="47"/>
                      <a:pt x="5" y="47"/>
                      <a:pt x="5" y="51"/>
                    </a:cubicBezTo>
                    <a:cubicBezTo>
                      <a:pt x="5" y="52"/>
                      <a:pt x="5" y="53"/>
                      <a:pt x="5" y="54"/>
                    </a:cubicBezTo>
                    <a:cubicBezTo>
                      <a:pt x="3" y="58"/>
                      <a:pt x="0" y="60"/>
                      <a:pt x="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58"/>
              <p:cNvSpPr>
                <a:spLocks/>
              </p:cNvSpPr>
              <p:nvPr/>
            </p:nvSpPr>
            <p:spPr bwMode="auto">
              <a:xfrm>
                <a:off x="1976" y="167"/>
                <a:ext cx="103" cy="143"/>
              </a:xfrm>
              <a:custGeom>
                <a:avLst/>
                <a:gdLst>
                  <a:gd name="T0" fmla="*/ 7 w 60"/>
                  <a:gd name="T1" fmla="*/ 47 h 83"/>
                  <a:gd name="T2" fmla="*/ 16 w 60"/>
                  <a:gd name="T3" fmla="*/ 49 h 83"/>
                  <a:gd name="T4" fmla="*/ 16 w 60"/>
                  <a:gd name="T5" fmla="*/ 50 h 83"/>
                  <a:gd name="T6" fmla="*/ 16 w 60"/>
                  <a:gd name="T7" fmla="*/ 49 h 83"/>
                  <a:gd name="T8" fmla="*/ 20 w 60"/>
                  <a:gd name="T9" fmla="*/ 53 h 83"/>
                  <a:gd name="T10" fmla="*/ 26 w 60"/>
                  <a:gd name="T11" fmla="*/ 73 h 83"/>
                  <a:gd name="T12" fmla="*/ 29 w 60"/>
                  <a:gd name="T13" fmla="*/ 80 h 83"/>
                  <a:gd name="T14" fmla="*/ 38 w 60"/>
                  <a:gd name="T15" fmla="*/ 81 h 83"/>
                  <a:gd name="T16" fmla="*/ 46 w 60"/>
                  <a:gd name="T17" fmla="*/ 69 h 83"/>
                  <a:gd name="T18" fmla="*/ 55 w 60"/>
                  <a:gd name="T19" fmla="*/ 52 h 83"/>
                  <a:gd name="T20" fmla="*/ 58 w 60"/>
                  <a:gd name="T21" fmla="*/ 47 h 83"/>
                  <a:gd name="T22" fmla="*/ 56 w 60"/>
                  <a:gd name="T23" fmla="*/ 34 h 83"/>
                  <a:gd name="T24" fmla="*/ 55 w 60"/>
                  <a:gd name="T25" fmla="*/ 29 h 83"/>
                  <a:gd name="T26" fmla="*/ 55 w 60"/>
                  <a:gd name="T27" fmla="*/ 25 h 83"/>
                  <a:gd name="T28" fmla="*/ 45 w 60"/>
                  <a:gd name="T29" fmla="*/ 18 h 83"/>
                  <a:gd name="T30" fmla="*/ 42 w 60"/>
                  <a:gd name="T31" fmla="*/ 19 h 83"/>
                  <a:gd name="T32" fmla="*/ 42 w 60"/>
                  <a:gd name="T33" fmla="*/ 19 h 83"/>
                  <a:gd name="T34" fmla="*/ 41 w 60"/>
                  <a:gd name="T35" fmla="*/ 20 h 83"/>
                  <a:gd name="T36" fmla="*/ 42 w 60"/>
                  <a:gd name="T37" fmla="*/ 19 h 83"/>
                  <a:gd name="T38" fmla="*/ 43 w 60"/>
                  <a:gd name="T39" fmla="*/ 10 h 83"/>
                  <a:gd name="T40" fmla="*/ 34 w 60"/>
                  <a:gd name="T41" fmla="*/ 0 h 83"/>
                  <a:gd name="T42" fmla="*/ 24 w 60"/>
                  <a:gd name="T43" fmla="*/ 0 h 83"/>
                  <a:gd name="T44" fmla="*/ 21 w 60"/>
                  <a:gd name="T45" fmla="*/ 2 h 83"/>
                  <a:gd name="T46" fmla="*/ 16 w 60"/>
                  <a:gd name="T47" fmla="*/ 13 h 83"/>
                  <a:gd name="T48" fmla="*/ 16 w 60"/>
                  <a:gd name="T49" fmla="*/ 18 h 83"/>
                  <a:gd name="T50" fmla="*/ 19 w 60"/>
                  <a:gd name="T51" fmla="*/ 23 h 83"/>
                  <a:gd name="T52" fmla="*/ 19 w 60"/>
                  <a:gd name="T53" fmla="*/ 23 h 83"/>
                  <a:gd name="T54" fmla="*/ 19 w 60"/>
                  <a:gd name="T55" fmla="*/ 23 h 83"/>
                  <a:gd name="T56" fmla="*/ 20 w 60"/>
                  <a:gd name="T57" fmla="*/ 22 h 83"/>
                  <a:gd name="T58" fmla="*/ 19 w 60"/>
                  <a:gd name="T59" fmla="*/ 23 h 83"/>
                  <a:gd name="T60" fmla="*/ 19 w 60"/>
                  <a:gd name="T61" fmla="*/ 23 h 83"/>
                  <a:gd name="T62" fmla="*/ 19 w 60"/>
                  <a:gd name="T63" fmla="*/ 23 h 83"/>
                  <a:gd name="T64" fmla="*/ 20 w 60"/>
                  <a:gd name="T65" fmla="*/ 29 h 83"/>
                  <a:gd name="T66" fmla="*/ 19 w 60"/>
                  <a:gd name="T67" fmla="*/ 34 h 83"/>
                  <a:gd name="T68" fmla="*/ 15 w 60"/>
                  <a:gd name="T69" fmla="*/ 36 h 83"/>
                  <a:gd name="T70" fmla="*/ 9 w 60"/>
                  <a:gd name="T71" fmla="*/ 33 h 83"/>
                  <a:gd name="T72" fmla="*/ 5 w 60"/>
                  <a:gd name="T73" fmla="*/ 34 h 83"/>
                  <a:gd name="T74" fmla="*/ 2 w 60"/>
                  <a:gd name="T75" fmla="*/ 38 h 83"/>
                  <a:gd name="T76" fmla="*/ 7 w 60"/>
                  <a:gd name="T77" fmla="*/ 4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83">
                    <a:moveTo>
                      <a:pt x="7" y="47"/>
                    </a:moveTo>
                    <a:cubicBezTo>
                      <a:pt x="10" y="47"/>
                      <a:pt x="13" y="47"/>
                      <a:pt x="16" y="49"/>
                    </a:cubicBezTo>
                    <a:cubicBezTo>
                      <a:pt x="16" y="49"/>
                      <a:pt x="16" y="49"/>
                      <a:pt x="16" y="50"/>
                    </a:cubicBezTo>
                    <a:cubicBezTo>
                      <a:pt x="16" y="50"/>
                      <a:pt x="16" y="49"/>
                      <a:pt x="16" y="49"/>
                    </a:cubicBezTo>
                    <a:cubicBezTo>
                      <a:pt x="17" y="51"/>
                      <a:pt x="19" y="52"/>
                      <a:pt x="20" y="53"/>
                    </a:cubicBezTo>
                    <a:cubicBezTo>
                      <a:pt x="27" y="58"/>
                      <a:pt x="31" y="64"/>
                      <a:pt x="26" y="73"/>
                    </a:cubicBezTo>
                    <a:cubicBezTo>
                      <a:pt x="25" y="75"/>
                      <a:pt x="26" y="78"/>
                      <a:pt x="29" y="80"/>
                    </a:cubicBezTo>
                    <a:cubicBezTo>
                      <a:pt x="31" y="82"/>
                      <a:pt x="35" y="83"/>
                      <a:pt x="38" y="81"/>
                    </a:cubicBezTo>
                    <a:cubicBezTo>
                      <a:pt x="42" y="78"/>
                      <a:pt x="45" y="74"/>
                      <a:pt x="46" y="69"/>
                    </a:cubicBezTo>
                    <a:cubicBezTo>
                      <a:pt x="47" y="63"/>
                      <a:pt x="49" y="57"/>
                      <a:pt x="55" y="52"/>
                    </a:cubicBezTo>
                    <a:cubicBezTo>
                      <a:pt x="56" y="51"/>
                      <a:pt x="57" y="49"/>
                      <a:pt x="58" y="47"/>
                    </a:cubicBezTo>
                    <a:cubicBezTo>
                      <a:pt x="60" y="42"/>
                      <a:pt x="60" y="38"/>
                      <a:pt x="56" y="34"/>
                    </a:cubicBezTo>
                    <a:cubicBezTo>
                      <a:pt x="55" y="33"/>
                      <a:pt x="54" y="31"/>
                      <a:pt x="55" y="29"/>
                    </a:cubicBezTo>
                    <a:cubicBezTo>
                      <a:pt x="55" y="28"/>
                      <a:pt x="55" y="27"/>
                      <a:pt x="55" y="25"/>
                    </a:cubicBezTo>
                    <a:cubicBezTo>
                      <a:pt x="55" y="18"/>
                      <a:pt x="52" y="15"/>
                      <a:pt x="45" y="18"/>
                    </a:cubicBezTo>
                    <a:cubicBezTo>
                      <a:pt x="44" y="18"/>
                      <a:pt x="43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21"/>
                      <a:pt x="42" y="21"/>
                      <a:pt x="41" y="20"/>
                    </a:cubicBezTo>
                    <a:cubicBezTo>
                      <a:pt x="42" y="20"/>
                      <a:pt x="42" y="19"/>
                      <a:pt x="42" y="19"/>
                    </a:cubicBezTo>
                    <a:cubicBezTo>
                      <a:pt x="43" y="16"/>
                      <a:pt x="43" y="13"/>
                      <a:pt x="43" y="10"/>
                    </a:cubicBezTo>
                    <a:cubicBezTo>
                      <a:pt x="43" y="4"/>
                      <a:pt x="39" y="0"/>
                      <a:pt x="34" y="0"/>
                    </a:cubicBezTo>
                    <a:cubicBezTo>
                      <a:pt x="30" y="0"/>
                      <a:pt x="27" y="1"/>
                      <a:pt x="24" y="0"/>
                    </a:cubicBezTo>
                    <a:cubicBezTo>
                      <a:pt x="23" y="0"/>
                      <a:pt x="22" y="1"/>
                      <a:pt x="21" y="2"/>
                    </a:cubicBezTo>
                    <a:cubicBezTo>
                      <a:pt x="18" y="5"/>
                      <a:pt x="15" y="8"/>
                      <a:pt x="16" y="13"/>
                    </a:cubicBezTo>
                    <a:cubicBezTo>
                      <a:pt x="17" y="14"/>
                      <a:pt x="16" y="16"/>
                      <a:pt x="16" y="18"/>
                    </a:cubicBezTo>
                    <a:cubicBezTo>
                      <a:pt x="15" y="21"/>
                      <a:pt x="15" y="21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2"/>
                      <a:pt x="20" y="22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20" y="27"/>
                      <a:pt x="20" y="29"/>
                    </a:cubicBezTo>
                    <a:cubicBezTo>
                      <a:pt x="20" y="31"/>
                      <a:pt x="19" y="32"/>
                      <a:pt x="19" y="34"/>
                    </a:cubicBezTo>
                    <a:cubicBezTo>
                      <a:pt x="18" y="36"/>
                      <a:pt x="16" y="37"/>
                      <a:pt x="15" y="36"/>
                    </a:cubicBezTo>
                    <a:cubicBezTo>
                      <a:pt x="13" y="35"/>
                      <a:pt x="11" y="34"/>
                      <a:pt x="9" y="33"/>
                    </a:cubicBezTo>
                    <a:cubicBezTo>
                      <a:pt x="8" y="32"/>
                      <a:pt x="6" y="33"/>
                      <a:pt x="5" y="34"/>
                    </a:cubicBezTo>
                    <a:cubicBezTo>
                      <a:pt x="4" y="35"/>
                      <a:pt x="3" y="37"/>
                      <a:pt x="2" y="38"/>
                    </a:cubicBezTo>
                    <a:cubicBezTo>
                      <a:pt x="0" y="42"/>
                      <a:pt x="2" y="46"/>
                      <a:pt x="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59"/>
              <p:cNvSpPr>
                <a:spLocks/>
              </p:cNvSpPr>
              <p:nvPr/>
            </p:nvSpPr>
            <p:spPr bwMode="auto">
              <a:xfrm>
                <a:off x="6087" y="3122"/>
                <a:ext cx="230" cy="72"/>
              </a:xfrm>
              <a:custGeom>
                <a:avLst/>
                <a:gdLst>
                  <a:gd name="T0" fmla="*/ 93 w 134"/>
                  <a:gd name="T1" fmla="*/ 37 h 42"/>
                  <a:gd name="T2" fmla="*/ 112 w 134"/>
                  <a:gd name="T3" fmla="*/ 41 h 42"/>
                  <a:gd name="T4" fmla="*/ 119 w 134"/>
                  <a:gd name="T5" fmla="*/ 40 h 42"/>
                  <a:gd name="T6" fmla="*/ 124 w 134"/>
                  <a:gd name="T7" fmla="*/ 39 h 42"/>
                  <a:gd name="T8" fmla="*/ 130 w 134"/>
                  <a:gd name="T9" fmla="*/ 40 h 42"/>
                  <a:gd name="T10" fmla="*/ 134 w 134"/>
                  <a:gd name="T11" fmla="*/ 36 h 42"/>
                  <a:gd name="T12" fmla="*/ 131 w 134"/>
                  <a:gd name="T13" fmla="*/ 32 h 42"/>
                  <a:gd name="T14" fmla="*/ 115 w 134"/>
                  <a:gd name="T15" fmla="*/ 27 h 42"/>
                  <a:gd name="T16" fmla="*/ 112 w 134"/>
                  <a:gd name="T17" fmla="*/ 26 h 42"/>
                  <a:gd name="T18" fmla="*/ 105 w 134"/>
                  <a:gd name="T19" fmla="*/ 26 h 42"/>
                  <a:gd name="T20" fmla="*/ 101 w 134"/>
                  <a:gd name="T21" fmla="*/ 24 h 42"/>
                  <a:gd name="T22" fmla="*/ 104 w 134"/>
                  <a:gd name="T23" fmla="*/ 21 h 42"/>
                  <a:gd name="T24" fmla="*/ 107 w 134"/>
                  <a:gd name="T25" fmla="*/ 20 h 42"/>
                  <a:gd name="T26" fmla="*/ 111 w 134"/>
                  <a:gd name="T27" fmla="*/ 18 h 42"/>
                  <a:gd name="T28" fmla="*/ 107 w 134"/>
                  <a:gd name="T29" fmla="*/ 16 h 42"/>
                  <a:gd name="T30" fmla="*/ 87 w 134"/>
                  <a:gd name="T31" fmla="*/ 13 h 42"/>
                  <a:gd name="T32" fmla="*/ 78 w 134"/>
                  <a:gd name="T33" fmla="*/ 9 h 42"/>
                  <a:gd name="T34" fmla="*/ 67 w 134"/>
                  <a:gd name="T35" fmla="*/ 12 h 42"/>
                  <a:gd name="T36" fmla="*/ 61 w 134"/>
                  <a:gd name="T37" fmla="*/ 14 h 42"/>
                  <a:gd name="T38" fmla="*/ 53 w 134"/>
                  <a:gd name="T39" fmla="*/ 14 h 42"/>
                  <a:gd name="T40" fmla="*/ 40 w 134"/>
                  <a:gd name="T41" fmla="*/ 8 h 42"/>
                  <a:gd name="T42" fmla="*/ 23 w 134"/>
                  <a:gd name="T43" fmla="*/ 2 h 42"/>
                  <a:gd name="T44" fmla="*/ 6 w 134"/>
                  <a:gd name="T45" fmla="*/ 0 h 42"/>
                  <a:gd name="T46" fmla="*/ 1 w 134"/>
                  <a:gd name="T47" fmla="*/ 12 h 42"/>
                  <a:gd name="T48" fmla="*/ 2 w 134"/>
                  <a:gd name="T49" fmla="*/ 16 h 42"/>
                  <a:gd name="T50" fmla="*/ 12 w 134"/>
                  <a:gd name="T51" fmla="*/ 21 h 42"/>
                  <a:gd name="T52" fmla="*/ 18 w 134"/>
                  <a:gd name="T53" fmla="*/ 24 h 42"/>
                  <a:gd name="T54" fmla="*/ 30 w 134"/>
                  <a:gd name="T55" fmla="*/ 27 h 42"/>
                  <a:gd name="T56" fmla="*/ 40 w 134"/>
                  <a:gd name="T57" fmla="*/ 28 h 42"/>
                  <a:gd name="T58" fmla="*/ 61 w 134"/>
                  <a:gd name="T59" fmla="*/ 32 h 42"/>
                  <a:gd name="T60" fmla="*/ 81 w 134"/>
                  <a:gd name="T61" fmla="*/ 36 h 42"/>
                  <a:gd name="T62" fmla="*/ 93 w 134"/>
                  <a:gd name="T63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4" h="42">
                    <a:moveTo>
                      <a:pt x="93" y="37"/>
                    </a:moveTo>
                    <a:cubicBezTo>
                      <a:pt x="99" y="37"/>
                      <a:pt x="106" y="38"/>
                      <a:pt x="112" y="41"/>
                    </a:cubicBezTo>
                    <a:cubicBezTo>
                      <a:pt x="114" y="42"/>
                      <a:pt x="117" y="42"/>
                      <a:pt x="119" y="40"/>
                    </a:cubicBezTo>
                    <a:cubicBezTo>
                      <a:pt x="120" y="38"/>
                      <a:pt x="122" y="39"/>
                      <a:pt x="124" y="39"/>
                    </a:cubicBezTo>
                    <a:cubicBezTo>
                      <a:pt x="126" y="40"/>
                      <a:pt x="128" y="40"/>
                      <a:pt x="130" y="40"/>
                    </a:cubicBezTo>
                    <a:cubicBezTo>
                      <a:pt x="132" y="40"/>
                      <a:pt x="134" y="38"/>
                      <a:pt x="134" y="36"/>
                    </a:cubicBezTo>
                    <a:cubicBezTo>
                      <a:pt x="134" y="34"/>
                      <a:pt x="133" y="32"/>
                      <a:pt x="131" y="32"/>
                    </a:cubicBezTo>
                    <a:cubicBezTo>
                      <a:pt x="125" y="32"/>
                      <a:pt x="120" y="31"/>
                      <a:pt x="115" y="27"/>
                    </a:cubicBezTo>
                    <a:cubicBezTo>
                      <a:pt x="114" y="26"/>
                      <a:pt x="113" y="26"/>
                      <a:pt x="112" y="26"/>
                    </a:cubicBezTo>
                    <a:cubicBezTo>
                      <a:pt x="109" y="26"/>
                      <a:pt x="107" y="26"/>
                      <a:pt x="105" y="26"/>
                    </a:cubicBezTo>
                    <a:cubicBezTo>
                      <a:pt x="103" y="26"/>
                      <a:pt x="102" y="25"/>
                      <a:pt x="101" y="24"/>
                    </a:cubicBezTo>
                    <a:cubicBezTo>
                      <a:pt x="100" y="23"/>
                      <a:pt x="102" y="21"/>
                      <a:pt x="104" y="21"/>
                    </a:cubicBezTo>
                    <a:cubicBezTo>
                      <a:pt x="105" y="21"/>
                      <a:pt x="106" y="21"/>
                      <a:pt x="107" y="20"/>
                    </a:cubicBezTo>
                    <a:cubicBezTo>
                      <a:pt x="109" y="20"/>
                      <a:pt x="111" y="20"/>
                      <a:pt x="111" y="18"/>
                    </a:cubicBezTo>
                    <a:cubicBezTo>
                      <a:pt x="111" y="17"/>
                      <a:pt x="108" y="16"/>
                      <a:pt x="107" y="16"/>
                    </a:cubicBezTo>
                    <a:cubicBezTo>
                      <a:pt x="100" y="15"/>
                      <a:pt x="94" y="15"/>
                      <a:pt x="87" y="13"/>
                    </a:cubicBezTo>
                    <a:cubicBezTo>
                      <a:pt x="84" y="12"/>
                      <a:pt x="81" y="11"/>
                      <a:pt x="78" y="9"/>
                    </a:cubicBezTo>
                    <a:cubicBezTo>
                      <a:pt x="74" y="7"/>
                      <a:pt x="70" y="7"/>
                      <a:pt x="67" y="12"/>
                    </a:cubicBezTo>
                    <a:cubicBezTo>
                      <a:pt x="66" y="14"/>
                      <a:pt x="63" y="14"/>
                      <a:pt x="61" y="14"/>
                    </a:cubicBezTo>
                    <a:cubicBezTo>
                      <a:pt x="58" y="14"/>
                      <a:pt x="56" y="14"/>
                      <a:pt x="53" y="14"/>
                    </a:cubicBezTo>
                    <a:cubicBezTo>
                      <a:pt x="48" y="13"/>
                      <a:pt x="44" y="12"/>
                      <a:pt x="40" y="8"/>
                    </a:cubicBezTo>
                    <a:cubicBezTo>
                      <a:pt x="36" y="3"/>
                      <a:pt x="29" y="2"/>
                      <a:pt x="23" y="2"/>
                    </a:cubicBezTo>
                    <a:cubicBezTo>
                      <a:pt x="17" y="2"/>
                      <a:pt x="12" y="0"/>
                      <a:pt x="6" y="0"/>
                    </a:cubicBezTo>
                    <a:cubicBezTo>
                      <a:pt x="5" y="5"/>
                      <a:pt x="3" y="8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6" y="17"/>
                      <a:pt x="10" y="17"/>
                      <a:pt x="12" y="21"/>
                    </a:cubicBezTo>
                    <a:cubicBezTo>
                      <a:pt x="13" y="23"/>
                      <a:pt x="16" y="24"/>
                      <a:pt x="18" y="24"/>
                    </a:cubicBezTo>
                    <a:cubicBezTo>
                      <a:pt x="22" y="24"/>
                      <a:pt x="26" y="25"/>
                      <a:pt x="30" y="27"/>
                    </a:cubicBezTo>
                    <a:cubicBezTo>
                      <a:pt x="33" y="29"/>
                      <a:pt x="36" y="29"/>
                      <a:pt x="40" y="28"/>
                    </a:cubicBezTo>
                    <a:cubicBezTo>
                      <a:pt x="47" y="28"/>
                      <a:pt x="54" y="28"/>
                      <a:pt x="61" y="32"/>
                    </a:cubicBezTo>
                    <a:cubicBezTo>
                      <a:pt x="67" y="35"/>
                      <a:pt x="74" y="36"/>
                      <a:pt x="81" y="36"/>
                    </a:cubicBezTo>
                    <a:cubicBezTo>
                      <a:pt x="85" y="37"/>
                      <a:pt x="89" y="37"/>
                      <a:pt x="93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60"/>
              <p:cNvSpPr>
                <a:spLocks/>
              </p:cNvSpPr>
              <p:nvPr/>
            </p:nvSpPr>
            <p:spPr bwMode="auto">
              <a:xfrm>
                <a:off x="6404" y="2513"/>
                <a:ext cx="112" cy="173"/>
              </a:xfrm>
              <a:custGeom>
                <a:avLst/>
                <a:gdLst>
                  <a:gd name="T0" fmla="*/ 28 w 65"/>
                  <a:gd name="T1" fmla="*/ 4 h 101"/>
                  <a:gd name="T2" fmla="*/ 17 w 65"/>
                  <a:gd name="T3" fmla="*/ 2 h 101"/>
                  <a:gd name="T4" fmla="*/ 7 w 65"/>
                  <a:gd name="T5" fmla="*/ 8 h 101"/>
                  <a:gd name="T6" fmla="*/ 6 w 65"/>
                  <a:gd name="T7" fmla="*/ 14 h 101"/>
                  <a:gd name="T8" fmla="*/ 4 w 65"/>
                  <a:gd name="T9" fmla="*/ 32 h 101"/>
                  <a:gd name="T10" fmla="*/ 1 w 65"/>
                  <a:gd name="T11" fmla="*/ 38 h 101"/>
                  <a:gd name="T12" fmla="*/ 0 w 65"/>
                  <a:gd name="T13" fmla="*/ 41 h 101"/>
                  <a:gd name="T14" fmla="*/ 4 w 65"/>
                  <a:gd name="T15" fmla="*/ 57 h 101"/>
                  <a:gd name="T16" fmla="*/ 12 w 65"/>
                  <a:gd name="T17" fmla="*/ 64 h 101"/>
                  <a:gd name="T18" fmla="*/ 12 w 65"/>
                  <a:gd name="T19" fmla="*/ 64 h 101"/>
                  <a:gd name="T20" fmla="*/ 13 w 65"/>
                  <a:gd name="T21" fmla="*/ 64 h 101"/>
                  <a:gd name="T22" fmla="*/ 12 w 65"/>
                  <a:gd name="T23" fmla="*/ 64 h 101"/>
                  <a:gd name="T24" fmla="*/ 12 w 65"/>
                  <a:gd name="T25" fmla="*/ 64 h 101"/>
                  <a:gd name="T26" fmla="*/ 19 w 65"/>
                  <a:gd name="T27" fmla="*/ 75 h 101"/>
                  <a:gd name="T28" fmla="*/ 22 w 65"/>
                  <a:gd name="T29" fmla="*/ 77 h 101"/>
                  <a:gd name="T30" fmla="*/ 22 w 65"/>
                  <a:gd name="T31" fmla="*/ 77 h 101"/>
                  <a:gd name="T32" fmla="*/ 23 w 65"/>
                  <a:gd name="T33" fmla="*/ 77 h 101"/>
                  <a:gd name="T34" fmla="*/ 22 w 65"/>
                  <a:gd name="T35" fmla="*/ 77 h 101"/>
                  <a:gd name="T36" fmla="*/ 29 w 65"/>
                  <a:gd name="T37" fmla="*/ 74 h 101"/>
                  <a:gd name="T38" fmla="*/ 33 w 65"/>
                  <a:gd name="T39" fmla="*/ 74 h 101"/>
                  <a:gd name="T40" fmla="*/ 36 w 65"/>
                  <a:gd name="T41" fmla="*/ 77 h 101"/>
                  <a:gd name="T42" fmla="*/ 46 w 65"/>
                  <a:gd name="T43" fmla="*/ 77 h 101"/>
                  <a:gd name="T44" fmla="*/ 45 w 65"/>
                  <a:gd name="T45" fmla="*/ 77 h 101"/>
                  <a:gd name="T46" fmla="*/ 46 w 65"/>
                  <a:gd name="T47" fmla="*/ 77 h 101"/>
                  <a:gd name="T48" fmla="*/ 46 w 65"/>
                  <a:gd name="T49" fmla="*/ 77 h 101"/>
                  <a:gd name="T50" fmla="*/ 46 w 65"/>
                  <a:gd name="T51" fmla="*/ 77 h 101"/>
                  <a:gd name="T52" fmla="*/ 49 w 65"/>
                  <a:gd name="T53" fmla="*/ 80 h 101"/>
                  <a:gd name="T54" fmla="*/ 56 w 65"/>
                  <a:gd name="T55" fmla="*/ 88 h 101"/>
                  <a:gd name="T56" fmla="*/ 56 w 65"/>
                  <a:gd name="T57" fmla="*/ 92 h 101"/>
                  <a:gd name="T58" fmla="*/ 57 w 65"/>
                  <a:gd name="T59" fmla="*/ 99 h 101"/>
                  <a:gd name="T60" fmla="*/ 61 w 65"/>
                  <a:gd name="T61" fmla="*/ 101 h 101"/>
                  <a:gd name="T62" fmla="*/ 64 w 65"/>
                  <a:gd name="T63" fmla="*/ 100 h 101"/>
                  <a:gd name="T64" fmla="*/ 65 w 65"/>
                  <a:gd name="T65" fmla="*/ 89 h 101"/>
                  <a:gd name="T66" fmla="*/ 63 w 65"/>
                  <a:gd name="T67" fmla="*/ 85 h 101"/>
                  <a:gd name="T68" fmla="*/ 59 w 65"/>
                  <a:gd name="T69" fmla="*/ 78 h 101"/>
                  <a:gd name="T70" fmla="*/ 51 w 65"/>
                  <a:gd name="T71" fmla="*/ 69 h 101"/>
                  <a:gd name="T72" fmla="*/ 45 w 65"/>
                  <a:gd name="T73" fmla="*/ 65 h 101"/>
                  <a:gd name="T74" fmla="*/ 39 w 65"/>
                  <a:gd name="T75" fmla="*/ 64 h 101"/>
                  <a:gd name="T76" fmla="*/ 36 w 65"/>
                  <a:gd name="T77" fmla="*/ 65 h 101"/>
                  <a:gd name="T78" fmla="*/ 34 w 65"/>
                  <a:gd name="T79" fmla="*/ 66 h 101"/>
                  <a:gd name="T80" fmla="*/ 31 w 65"/>
                  <a:gd name="T81" fmla="*/ 65 h 101"/>
                  <a:gd name="T82" fmla="*/ 31 w 65"/>
                  <a:gd name="T83" fmla="*/ 61 h 101"/>
                  <a:gd name="T84" fmla="*/ 29 w 65"/>
                  <a:gd name="T85" fmla="*/ 55 h 101"/>
                  <a:gd name="T86" fmla="*/ 26 w 65"/>
                  <a:gd name="T87" fmla="*/ 52 h 101"/>
                  <a:gd name="T88" fmla="*/ 29 w 65"/>
                  <a:gd name="T89" fmla="*/ 43 h 101"/>
                  <a:gd name="T90" fmla="*/ 32 w 65"/>
                  <a:gd name="T91" fmla="*/ 39 h 101"/>
                  <a:gd name="T92" fmla="*/ 34 w 65"/>
                  <a:gd name="T93" fmla="*/ 19 h 101"/>
                  <a:gd name="T94" fmla="*/ 32 w 65"/>
                  <a:gd name="T95" fmla="*/ 6 h 101"/>
                  <a:gd name="T96" fmla="*/ 28 w 65"/>
                  <a:gd name="T97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5" h="101">
                    <a:moveTo>
                      <a:pt x="28" y="4"/>
                    </a:moveTo>
                    <a:cubicBezTo>
                      <a:pt x="25" y="4"/>
                      <a:pt x="21" y="4"/>
                      <a:pt x="17" y="2"/>
                    </a:cubicBezTo>
                    <a:cubicBezTo>
                      <a:pt x="12" y="0"/>
                      <a:pt x="9" y="4"/>
                      <a:pt x="7" y="8"/>
                    </a:cubicBezTo>
                    <a:cubicBezTo>
                      <a:pt x="6" y="10"/>
                      <a:pt x="6" y="12"/>
                      <a:pt x="6" y="14"/>
                    </a:cubicBezTo>
                    <a:cubicBezTo>
                      <a:pt x="5" y="20"/>
                      <a:pt x="4" y="26"/>
                      <a:pt x="4" y="32"/>
                    </a:cubicBezTo>
                    <a:cubicBezTo>
                      <a:pt x="4" y="35"/>
                      <a:pt x="3" y="36"/>
                      <a:pt x="1" y="38"/>
                    </a:cubicBezTo>
                    <a:cubicBezTo>
                      <a:pt x="0" y="38"/>
                      <a:pt x="0" y="40"/>
                      <a:pt x="0" y="41"/>
                    </a:cubicBezTo>
                    <a:cubicBezTo>
                      <a:pt x="1" y="46"/>
                      <a:pt x="2" y="52"/>
                      <a:pt x="4" y="57"/>
                    </a:cubicBezTo>
                    <a:cubicBezTo>
                      <a:pt x="6" y="60"/>
                      <a:pt x="8" y="63"/>
                      <a:pt x="12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3"/>
                      <a:pt x="13" y="63"/>
                      <a:pt x="13" y="64"/>
                    </a:cubicBezTo>
                    <a:cubicBezTo>
                      <a:pt x="13" y="64"/>
                      <a:pt x="13" y="64"/>
                      <a:pt x="12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9"/>
                      <a:pt x="13" y="73"/>
                      <a:pt x="19" y="75"/>
                    </a:cubicBezTo>
                    <a:cubicBezTo>
                      <a:pt x="20" y="75"/>
                      <a:pt x="21" y="76"/>
                      <a:pt x="22" y="77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2" y="77"/>
                      <a:pt x="22" y="77"/>
                      <a:pt x="23" y="77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4" y="76"/>
                      <a:pt x="26" y="75"/>
                      <a:pt x="29" y="74"/>
                    </a:cubicBezTo>
                    <a:cubicBezTo>
                      <a:pt x="30" y="73"/>
                      <a:pt x="32" y="73"/>
                      <a:pt x="33" y="74"/>
                    </a:cubicBezTo>
                    <a:cubicBezTo>
                      <a:pt x="34" y="75"/>
                      <a:pt x="35" y="76"/>
                      <a:pt x="36" y="77"/>
                    </a:cubicBezTo>
                    <a:cubicBezTo>
                      <a:pt x="39" y="79"/>
                      <a:pt x="42" y="80"/>
                      <a:pt x="46" y="77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7" y="78"/>
                      <a:pt x="49" y="79"/>
                      <a:pt x="49" y="80"/>
                    </a:cubicBezTo>
                    <a:cubicBezTo>
                      <a:pt x="50" y="84"/>
                      <a:pt x="52" y="87"/>
                      <a:pt x="56" y="88"/>
                    </a:cubicBezTo>
                    <a:cubicBezTo>
                      <a:pt x="58" y="89"/>
                      <a:pt x="57" y="90"/>
                      <a:pt x="56" y="92"/>
                    </a:cubicBezTo>
                    <a:cubicBezTo>
                      <a:pt x="51" y="96"/>
                      <a:pt x="51" y="97"/>
                      <a:pt x="57" y="99"/>
                    </a:cubicBezTo>
                    <a:cubicBezTo>
                      <a:pt x="58" y="100"/>
                      <a:pt x="60" y="101"/>
                      <a:pt x="61" y="101"/>
                    </a:cubicBezTo>
                    <a:cubicBezTo>
                      <a:pt x="62" y="101"/>
                      <a:pt x="64" y="100"/>
                      <a:pt x="64" y="100"/>
                    </a:cubicBezTo>
                    <a:cubicBezTo>
                      <a:pt x="63" y="96"/>
                      <a:pt x="65" y="93"/>
                      <a:pt x="65" y="89"/>
                    </a:cubicBezTo>
                    <a:cubicBezTo>
                      <a:pt x="65" y="88"/>
                      <a:pt x="64" y="86"/>
                      <a:pt x="63" y="85"/>
                    </a:cubicBezTo>
                    <a:cubicBezTo>
                      <a:pt x="61" y="83"/>
                      <a:pt x="59" y="81"/>
                      <a:pt x="59" y="78"/>
                    </a:cubicBezTo>
                    <a:cubicBezTo>
                      <a:pt x="58" y="73"/>
                      <a:pt x="55" y="71"/>
                      <a:pt x="51" y="69"/>
                    </a:cubicBezTo>
                    <a:cubicBezTo>
                      <a:pt x="49" y="68"/>
                      <a:pt x="47" y="66"/>
                      <a:pt x="45" y="65"/>
                    </a:cubicBezTo>
                    <a:cubicBezTo>
                      <a:pt x="43" y="64"/>
                      <a:pt x="41" y="64"/>
                      <a:pt x="39" y="64"/>
                    </a:cubicBezTo>
                    <a:cubicBezTo>
                      <a:pt x="38" y="65"/>
                      <a:pt x="37" y="65"/>
                      <a:pt x="36" y="65"/>
                    </a:cubicBezTo>
                    <a:cubicBezTo>
                      <a:pt x="35" y="66"/>
                      <a:pt x="35" y="66"/>
                      <a:pt x="34" y="66"/>
                    </a:cubicBezTo>
                    <a:cubicBezTo>
                      <a:pt x="33" y="66"/>
                      <a:pt x="32" y="65"/>
                      <a:pt x="31" y="65"/>
                    </a:cubicBezTo>
                    <a:cubicBezTo>
                      <a:pt x="30" y="64"/>
                      <a:pt x="30" y="63"/>
                      <a:pt x="31" y="61"/>
                    </a:cubicBezTo>
                    <a:cubicBezTo>
                      <a:pt x="34" y="56"/>
                      <a:pt x="34" y="56"/>
                      <a:pt x="29" y="55"/>
                    </a:cubicBezTo>
                    <a:cubicBezTo>
                      <a:pt x="27" y="55"/>
                      <a:pt x="26" y="54"/>
                      <a:pt x="26" y="52"/>
                    </a:cubicBezTo>
                    <a:cubicBezTo>
                      <a:pt x="26" y="49"/>
                      <a:pt x="26" y="45"/>
                      <a:pt x="29" y="43"/>
                    </a:cubicBezTo>
                    <a:cubicBezTo>
                      <a:pt x="29" y="41"/>
                      <a:pt x="31" y="40"/>
                      <a:pt x="32" y="39"/>
                    </a:cubicBezTo>
                    <a:cubicBezTo>
                      <a:pt x="36" y="33"/>
                      <a:pt x="38" y="26"/>
                      <a:pt x="34" y="19"/>
                    </a:cubicBezTo>
                    <a:cubicBezTo>
                      <a:pt x="32" y="15"/>
                      <a:pt x="31" y="11"/>
                      <a:pt x="32" y="6"/>
                    </a:cubicBezTo>
                    <a:cubicBezTo>
                      <a:pt x="32" y="5"/>
                      <a:pt x="31" y="3"/>
                      <a:pt x="2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61"/>
              <p:cNvSpPr>
                <a:spLocks/>
              </p:cNvSpPr>
              <p:nvPr/>
            </p:nvSpPr>
            <p:spPr bwMode="auto">
              <a:xfrm>
                <a:off x="6840" y="4133"/>
                <a:ext cx="89" cy="112"/>
              </a:xfrm>
              <a:custGeom>
                <a:avLst/>
                <a:gdLst>
                  <a:gd name="T0" fmla="*/ 46 w 52"/>
                  <a:gd name="T1" fmla="*/ 7 h 65"/>
                  <a:gd name="T2" fmla="*/ 30 w 52"/>
                  <a:gd name="T3" fmla="*/ 10 h 65"/>
                  <a:gd name="T4" fmla="*/ 18 w 52"/>
                  <a:gd name="T5" fmla="*/ 7 h 65"/>
                  <a:gd name="T6" fmla="*/ 11 w 52"/>
                  <a:gd name="T7" fmla="*/ 1 h 65"/>
                  <a:gd name="T8" fmla="*/ 6 w 52"/>
                  <a:gd name="T9" fmla="*/ 0 h 65"/>
                  <a:gd name="T10" fmla="*/ 2 w 52"/>
                  <a:gd name="T11" fmla="*/ 5 h 65"/>
                  <a:gd name="T12" fmla="*/ 2 w 52"/>
                  <a:gd name="T13" fmla="*/ 8 h 65"/>
                  <a:gd name="T14" fmla="*/ 0 w 52"/>
                  <a:gd name="T15" fmla="*/ 37 h 65"/>
                  <a:gd name="T16" fmla="*/ 0 w 52"/>
                  <a:gd name="T17" fmla="*/ 42 h 65"/>
                  <a:gd name="T18" fmla="*/ 2 w 52"/>
                  <a:gd name="T19" fmla="*/ 55 h 65"/>
                  <a:gd name="T20" fmla="*/ 12 w 52"/>
                  <a:gd name="T21" fmla="*/ 64 h 65"/>
                  <a:gd name="T22" fmla="*/ 16 w 52"/>
                  <a:gd name="T23" fmla="*/ 64 h 65"/>
                  <a:gd name="T24" fmla="*/ 22 w 52"/>
                  <a:gd name="T25" fmla="*/ 59 h 65"/>
                  <a:gd name="T26" fmla="*/ 31 w 52"/>
                  <a:gd name="T27" fmla="*/ 56 h 65"/>
                  <a:gd name="T28" fmla="*/ 36 w 52"/>
                  <a:gd name="T29" fmla="*/ 53 h 65"/>
                  <a:gd name="T30" fmla="*/ 45 w 52"/>
                  <a:gd name="T31" fmla="*/ 34 h 65"/>
                  <a:gd name="T32" fmla="*/ 46 w 52"/>
                  <a:gd name="T33" fmla="*/ 31 h 65"/>
                  <a:gd name="T34" fmla="*/ 51 w 52"/>
                  <a:gd name="T35" fmla="*/ 15 h 65"/>
                  <a:gd name="T36" fmla="*/ 51 w 52"/>
                  <a:gd name="T37" fmla="*/ 12 h 65"/>
                  <a:gd name="T38" fmla="*/ 46 w 52"/>
                  <a:gd name="T39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65">
                    <a:moveTo>
                      <a:pt x="46" y="7"/>
                    </a:moveTo>
                    <a:cubicBezTo>
                      <a:pt x="41" y="8"/>
                      <a:pt x="36" y="8"/>
                      <a:pt x="30" y="10"/>
                    </a:cubicBezTo>
                    <a:cubicBezTo>
                      <a:pt x="26" y="11"/>
                      <a:pt x="22" y="10"/>
                      <a:pt x="18" y="7"/>
                    </a:cubicBezTo>
                    <a:cubicBezTo>
                      <a:pt x="16" y="5"/>
                      <a:pt x="13" y="3"/>
                      <a:pt x="11" y="1"/>
                    </a:cubicBezTo>
                    <a:cubicBezTo>
                      <a:pt x="9" y="0"/>
                      <a:pt x="7" y="0"/>
                      <a:pt x="6" y="0"/>
                    </a:cubicBezTo>
                    <a:cubicBezTo>
                      <a:pt x="4" y="0"/>
                      <a:pt x="2" y="3"/>
                      <a:pt x="2" y="5"/>
                    </a:cubicBezTo>
                    <a:cubicBezTo>
                      <a:pt x="2" y="6"/>
                      <a:pt x="2" y="7"/>
                      <a:pt x="2" y="8"/>
                    </a:cubicBezTo>
                    <a:cubicBezTo>
                      <a:pt x="1" y="18"/>
                      <a:pt x="3" y="28"/>
                      <a:pt x="0" y="37"/>
                    </a:cubicBezTo>
                    <a:cubicBezTo>
                      <a:pt x="0" y="38"/>
                      <a:pt x="0" y="39"/>
                      <a:pt x="0" y="42"/>
                    </a:cubicBezTo>
                    <a:cubicBezTo>
                      <a:pt x="0" y="45"/>
                      <a:pt x="1" y="50"/>
                      <a:pt x="2" y="55"/>
                    </a:cubicBezTo>
                    <a:cubicBezTo>
                      <a:pt x="3" y="61"/>
                      <a:pt x="7" y="63"/>
                      <a:pt x="12" y="64"/>
                    </a:cubicBezTo>
                    <a:cubicBezTo>
                      <a:pt x="13" y="65"/>
                      <a:pt x="15" y="65"/>
                      <a:pt x="16" y="64"/>
                    </a:cubicBezTo>
                    <a:cubicBezTo>
                      <a:pt x="18" y="63"/>
                      <a:pt x="20" y="61"/>
                      <a:pt x="22" y="59"/>
                    </a:cubicBezTo>
                    <a:cubicBezTo>
                      <a:pt x="24" y="56"/>
                      <a:pt x="27" y="55"/>
                      <a:pt x="31" y="56"/>
                    </a:cubicBezTo>
                    <a:cubicBezTo>
                      <a:pt x="33" y="56"/>
                      <a:pt x="35" y="55"/>
                      <a:pt x="36" y="53"/>
                    </a:cubicBezTo>
                    <a:cubicBezTo>
                      <a:pt x="38" y="46"/>
                      <a:pt x="39" y="39"/>
                      <a:pt x="45" y="34"/>
                    </a:cubicBezTo>
                    <a:cubicBezTo>
                      <a:pt x="46" y="33"/>
                      <a:pt x="46" y="32"/>
                      <a:pt x="46" y="31"/>
                    </a:cubicBezTo>
                    <a:cubicBezTo>
                      <a:pt x="48" y="26"/>
                      <a:pt x="49" y="20"/>
                      <a:pt x="51" y="15"/>
                    </a:cubicBezTo>
                    <a:cubicBezTo>
                      <a:pt x="51" y="14"/>
                      <a:pt x="51" y="13"/>
                      <a:pt x="51" y="12"/>
                    </a:cubicBezTo>
                    <a:cubicBezTo>
                      <a:pt x="52" y="9"/>
                      <a:pt x="49" y="6"/>
                      <a:pt x="4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62"/>
              <p:cNvSpPr>
                <a:spLocks/>
              </p:cNvSpPr>
              <p:nvPr/>
            </p:nvSpPr>
            <p:spPr bwMode="auto">
              <a:xfrm>
                <a:off x="1656" y="2409"/>
                <a:ext cx="244" cy="94"/>
              </a:xfrm>
              <a:custGeom>
                <a:avLst/>
                <a:gdLst>
                  <a:gd name="T0" fmla="*/ 139 w 142"/>
                  <a:gd name="T1" fmla="*/ 49 h 55"/>
                  <a:gd name="T2" fmla="*/ 140 w 142"/>
                  <a:gd name="T3" fmla="*/ 43 h 55"/>
                  <a:gd name="T4" fmla="*/ 135 w 142"/>
                  <a:gd name="T5" fmla="*/ 39 h 55"/>
                  <a:gd name="T6" fmla="*/ 103 w 142"/>
                  <a:gd name="T7" fmla="*/ 24 h 55"/>
                  <a:gd name="T8" fmla="*/ 92 w 142"/>
                  <a:gd name="T9" fmla="*/ 19 h 55"/>
                  <a:gd name="T10" fmla="*/ 80 w 142"/>
                  <a:gd name="T11" fmla="*/ 13 h 55"/>
                  <a:gd name="T12" fmla="*/ 75 w 142"/>
                  <a:gd name="T13" fmla="*/ 10 h 55"/>
                  <a:gd name="T14" fmla="*/ 58 w 142"/>
                  <a:gd name="T15" fmla="*/ 4 h 55"/>
                  <a:gd name="T16" fmla="*/ 45 w 142"/>
                  <a:gd name="T17" fmla="*/ 2 h 55"/>
                  <a:gd name="T18" fmla="*/ 37 w 142"/>
                  <a:gd name="T19" fmla="*/ 0 h 55"/>
                  <a:gd name="T20" fmla="*/ 15 w 142"/>
                  <a:gd name="T21" fmla="*/ 6 h 55"/>
                  <a:gd name="T22" fmla="*/ 0 w 142"/>
                  <a:gd name="T23" fmla="*/ 21 h 55"/>
                  <a:gd name="T24" fmla="*/ 2 w 142"/>
                  <a:gd name="T25" fmla="*/ 22 h 55"/>
                  <a:gd name="T26" fmla="*/ 8 w 142"/>
                  <a:gd name="T27" fmla="*/ 21 h 55"/>
                  <a:gd name="T28" fmla="*/ 32 w 142"/>
                  <a:gd name="T29" fmla="*/ 11 h 55"/>
                  <a:gd name="T30" fmla="*/ 38 w 142"/>
                  <a:gd name="T31" fmla="*/ 12 h 55"/>
                  <a:gd name="T32" fmla="*/ 44 w 142"/>
                  <a:gd name="T33" fmla="*/ 17 h 55"/>
                  <a:gd name="T34" fmla="*/ 55 w 142"/>
                  <a:gd name="T35" fmla="*/ 20 h 55"/>
                  <a:gd name="T36" fmla="*/ 63 w 142"/>
                  <a:gd name="T37" fmla="*/ 22 h 55"/>
                  <a:gd name="T38" fmla="*/ 78 w 142"/>
                  <a:gd name="T39" fmla="*/ 26 h 55"/>
                  <a:gd name="T40" fmla="*/ 85 w 142"/>
                  <a:gd name="T41" fmla="*/ 31 h 55"/>
                  <a:gd name="T42" fmla="*/ 97 w 142"/>
                  <a:gd name="T43" fmla="*/ 40 h 55"/>
                  <a:gd name="T44" fmla="*/ 99 w 142"/>
                  <a:gd name="T45" fmla="*/ 41 h 55"/>
                  <a:gd name="T46" fmla="*/ 100 w 142"/>
                  <a:gd name="T47" fmla="*/ 45 h 55"/>
                  <a:gd name="T48" fmla="*/ 98 w 142"/>
                  <a:gd name="T49" fmla="*/ 48 h 55"/>
                  <a:gd name="T50" fmla="*/ 100 w 142"/>
                  <a:gd name="T51" fmla="*/ 52 h 55"/>
                  <a:gd name="T52" fmla="*/ 115 w 142"/>
                  <a:gd name="T53" fmla="*/ 52 h 55"/>
                  <a:gd name="T54" fmla="*/ 139 w 142"/>
                  <a:gd name="T55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55">
                    <a:moveTo>
                      <a:pt x="139" y="49"/>
                    </a:moveTo>
                    <a:cubicBezTo>
                      <a:pt x="141" y="48"/>
                      <a:pt x="142" y="45"/>
                      <a:pt x="140" y="43"/>
                    </a:cubicBezTo>
                    <a:cubicBezTo>
                      <a:pt x="139" y="42"/>
                      <a:pt x="137" y="40"/>
                      <a:pt x="135" y="39"/>
                    </a:cubicBezTo>
                    <a:cubicBezTo>
                      <a:pt x="124" y="34"/>
                      <a:pt x="114" y="28"/>
                      <a:pt x="103" y="24"/>
                    </a:cubicBezTo>
                    <a:cubicBezTo>
                      <a:pt x="99" y="23"/>
                      <a:pt x="95" y="21"/>
                      <a:pt x="92" y="19"/>
                    </a:cubicBezTo>
                    <a:cubicBezTo>
                      <a:pt x="88" y="17"/>
                      <a:pt x="85" y="15"/>
                      <a:pt x="80" y="13"/>
                    </a:cubicBezTo>
                    <a:cubicBezTo>
                      <a:pt x="78" y="13"/>
                      <a:pt x="76" y="12"/>
                      <a:pt x="75" y="10"/>
                    </a:cubicBezTo>
                    <a:cubicBezTo>
                      <a:pt x="70" y="6"/>
                      <a:pt x="64" y="4"/>
                      <a:pt x="58" y="4"/>
                    </a:cubicBezTo>
                    <a:cubicBezTo>
                      <a:pt x="53" y="4"/>
                      <a:pt x="49" y="3"/>
                      <a:pt x="45" y="2"/>
                    </a:cubicBezTo>
                    <a:cubicBezTo>
                      <a:pt x="43" y="1"/>
                      <a:pt x="40" y="0"/>
                      <a:pt x="37" y="0"/>
                    </a:cubicBezTo>
                    <a:cubicBezTo>
                      <a:pt x="30" y="2"/>
                      <a:pt x="22" y="3"/>
                      <a:pt x="15" y="6"/>
                    </a:cubicBezTo>
                    <a:cubicBezTo>
                      <a:pt x="8" y="9"/>
                      <a:pt x="5" y="15"/>
                      <a:pt x="0" y="21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4" y="22"/>
                      <a:pt x="6" y="22"/>
                      <a:pt x="8" y="21"/>
                    </a:cubicBezTo>
                    <a:cubicBezTo>
                      <a:pt x="16" y="17"/>
                      <a:pt x="25" y="16"/>
                      <a:pt x="32" y="11"/>
                    </a:cubicBezTo>
                    <a:cubicBezTo>
                      <a:pt x="33" y="10"/>
                      <a:pt x="37" y="11"/>
                      <a:pt x="38" y="12"/>
                    </a:cubicBezTo>
                    <a:cubicBezTo>
                      <a:pt x="39" y="15"/>
                      <a:pt x="41" y="17"/>
                      <a:pt x="44" y="17"/>
                    </a:cubicBezTo>
                    <a:cubicBezTo>
                      <a:pt x="47" y="18"/>
                      <a:pt x="51" y="19"/>
                      <a:pt x="55" y="20"/>
                    </a:cubicBezTo>
                    <a:cubicBezTo>
                      <a:pt x="58" y="20"/>
                      <a:pt x="60" y="21"/>
                      <a:pt x="63" y="22"/>
                    </a:cubicBezTo>
                    <a:cubicBezTo>
                      <a:pt x="68" y="25"/>
                      <a:pt x="73" y="26"/>
                      <a:pt x="78" y="26"/>
                    </a:cubicBezTo>
                    <a:cubicBezTo>
                      <a:pt x="81" y="27"/>
                      <a:pt x="84" y="28"/>
                      <a:pt x="85" y="31"/>
                    </a:cubicBezTo>
                    <a:cubicBezTo>
                      <a:pt x="87" y="37"/>
                      <a:pt x="91" y="39"/>
                      <a:pt x="97" y="40"/>
                    </a:cubicBezTo>
                    <a:cubicBezTo>
                      <a:pt x="98" y="40"/>
                      <a:pt x="98" y="41"/>
                      <a:pt x="99" y="41"/>
                    </a:cubicBezTo>
                    <a:cubicBezTo>
                      <a:pt x="100" y="41"/>
                      <a:pt x="101" y="43"/>
                      <a:pt x="100" y="45"/>
                    </a:cubicBezTo>
                    <a:cubicBezTo>
                      <a:pt x="99" y="46"/>
                      <a:pt x="99" y="47"/>
                      <a:pt x="98" y="48"/>
                    </a:cubicBezTo>
                    <a:cubicBezTo>
                      <a:pt x="97" y="50"/>
                      <a:pt x="98" y="52"/>
                      <a:pt x="100" y="52"/>
                    </a:cubicBezTo>
                    <a:cubicBezTo>
                      <a:pt x="104" y="53"/>
                      <a:pt x="108" y="52"/>
                      <a:pt x="115" y="52"/>
                    </a:cubicBezTo>
                    <a:cubicBezTo>
                      <a:pt x="122" y="55"/>
                      <a:pt x="130" y="51"/>
                      <a:pt x="13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63"/>
              <p:cNvSpPr>
                <a:spLocks/>
              </p:cNvSpPr>
              <p:nvPr/>
            </p:nvSpPr>
            <p:spPr bwMode="auto">
              <a:xfrm>
                <a:off x="5117" y="186"/>
                <a:ext cx="98" cy="115"/>
              </a:xfrm>
              <a:custGeom>
                <a:avLst/>
                <a:gdLst>
                  <a:gd name="T0" fmla="*/ 9 w 57"/>
                  <a:gd name="T1" fmla="*/ 28 h 67"/>
                  <a:gd name="T2" fmla="*/ 9 w 57"/>
                  <a:gd name="T3" fmla="*/ 30 h 67"/>
                  <a:gd name="T4" fmla="*/ 9 w 57"/>
                  <a:gd name="T5" fmla="*/ 37 h 67"/>
                  <a:gd name="T6" fmla="*/ 13 w 57"/>
                  <a:gd name="T7" fmla="*/ 55 h 67"/>
                  <a:gd name="T8" fmla="*/ 19 w 57"/>
                  <a:gd name="T9" fmla="*/ 66 h 67"/>
                  <a:gd name="T10" fmla="*/ 22 w 57"/>
                  <a:gd name="T11" fmla="*/ 67 h 67"/>
                  <a:gd name="T12" fmla="*/ 25 w 57"/>
                  <a:gd name="T13" fmla="*/ 65 h 67"/>
                  <a:gd name="T14" fmla="*/ 43 w 57"/>
                  <a:gd name="T15" fmla="*/ 49 h 67"/>
                  <a:gd name="T16" fmla="*/ 52 w 57"/>
                  <a:gd name="T17" fmla="*/ 42 h 67"/>
                  <a:gd name="T18" fmla="*/ 56 w 57"/>
                  <a:gd name="T19" fmla="*/ 35 h 67"/>
                  <a:gd name="T20" fmla="*/ 56 w 57"/>
                  <a:gd name="T21" fmla="*/ 30 h 67"/>
                  <a:gd name="T22" fmla="*/ 52 w 57"/>
                  <a:gd name="T23" fmla="*/ 23 h 67"/>
                  <a:gd name="T24" fmla="*/ 44 w 57"/>
                  <a:gd name="T25" fmla="*/ 15 h 67"/>
                  <a:gd name="T26" fmla="*/ 29 w 57"/>
                  <a:gd name="T27" fmla="*/ 9 h 67"/>
                  <a:gd name="T28" fmla="*/ 14 w 57"/>
                  <a:gd name="T29" fmla="*/ 2 h 67"/>
                  <a:gd name="T30" fmla="*/ 8 w 57"/>
                  <a:gd name="T31" fmla="*/ 0 h 67"/>
                  <a:gd name="T32" fmla="*/ 5 w 57"/>
                  <a:gd name="T33" fmla="*/ 1 h 67"/>
                  <a:gd name="T34" fmla="*/ 4 w 57"/>
                  <a:gd name="T35" fmla="*/ 17 h 67"/>
                  <a:gd name="T36" fmla="*/ 9 w 57"/>
                  <a:gd name="T37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67">
                    <a:moveTo>
                      <a:pt x="9" y="28"/>
                    </a:moveTo>
                    <a:cubicBezTo>
                      <a:pt x="9" y="29"/>
                      <a:pt x="9" y="31"/>
                      <a:pt x="9" y="30"/>
                    </a:cubicBezTo>
                    <a:cubicBezTo>
                      <a:pt x="9" y="34"/>
                      <a:pt x="8" y="36"/>
                      <a:pt x="9" y="37"/>
                    </a:cubicBezTo>
                    <a:cubicBezTo>
                      <a:pt x="10" y="43"/>
                      <a:pt x="11" y="49"/>
                      <a:pt x="13" y="55"/>
                    </a:cubicBezTo>
                    <a:cubicBezTo>
                      <a:pt x="14" y="59"/>
                      <a:pt x="16" y="63"/>
                      <a:pt x="19" y="66"/>
                    </a:cubicBezTo>
                    <a:cubicBezTo>
                      <a:pt x="20" y="67"/>
                      <a:pt x="21" y="67"/>
                      <a:pt x="22" y="67"/>
                    </a:cubicBezTo>
                    <a:cubicBezTo>
                      <a:pt x="23" y="66"/>
                      <a:pt x="24" y="66"/>
                      <a:pt x="25" y="65"/>
                    </a:cubicBezTo>
                    <a:cubicBezTo>
                      <a:pt x="31" y="56"/>
                      <a:pt x="31" y="56"/>
                      <a:pt x="43" y="49"/>
                    </a:cubicBezTo>
                    <a:cubicBezTo>
                      <a:pt x="46" y="47"/>
                      <a:pt x="49" y="44"/>
                      <a:pt x="52" y="42"/>
                    </a:cubicBezTo>
                    <a:cubicBezTo>
                      <a:pt x="53" y="40"/>
                      <a:pt x="55" y="37"/>
                      <a:pt x="56" y="35"/>
                    </a:cubicBezTo>
                    <a:cubicBezTo>
                      <a:pt x="57" y="33"/>
                      <a:pt x="57" y="31"/>
                      <a:pt x="56" y="30"/>
                    </a:cubicBezTo>
                    <a:cubicBezTo>
                      <a:pt x="55" y="27"/>
                      <a:pt x="54" y="25"/>
                      <a:pt x="52" y="23"/>
                    </a:cubicBezTo>
                    <a:cubicBezTo>
                      <a:pt x="51" y="19"/>
                      <a:pt x="48" y="16"/>
                      <a:pt x="44" y="15"/>
                    </a:cubicBezTo>
                    <a:cubicBezTo>
                      <a:pt x="39" y="14"/>
                      <a:pt x="34" y="11"/>
                      <a:pt x="29" y="9"/>
                    </a:cubicBezTo>
                    <a:cubicBezTo>
                      <a:pt x="24" y="7"/>
                      <a:pt x="19" y="6"/>
                      <a:pt x="14" y="2"/>
                    </a:cubicBezTo>
                    <a:cubicBezTo>
                      <a:pt x="13" y="1"/>
                      <a:pt x="10" y="1"/>
                      <a:pt x="8" y="0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3" y="6"/>
                      <a:pt x="0" y="11"/>
                      <a:pt x="4" y="17"/>
                    </a:cubicBezTo>
                    <a:cubicBezTo>
                      <a:pt x="6" y="20"/>
                      <a:pt x="7" y="24"/>
                      <a:pt x="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64"/>
              <p:cNvSpPr>
                <a:spLocks/>
              </p:cNvSpPr>
              <p:nvPr/>
            </p:nvSpPr>
            <p:spPr bwMode="auto">
              <a:xfrm>
                <a:off x="6471" y="2733"/>
                <a:ext cx="112" cy="108"/>
              </a:xfrm>
              <a:custGeom>
                <a:avLst/>
                <a:gdLst>
                  <a:gd name="T0" fmla="*/ 47 w 65"/>
                  <a:gd name="T1" fmla="*/ 0 h 63"/>
                  <a:gd name="T2" fmla="*/ 47 w 65"/>
                  <a:gd name="T3" fmla="*/ 2 h 63"/>
                  <a:gd name="T4" fmla="*/ 44 w 65"/>
                  <a:gd name="T5" fmla="*/ 11 h 63"/>
                  <a:gd name="T6" fmla="*/ 37 w 65"/>
                  <a:gd name="T7" fmla="*/ 18 h 63"/>
                  <a:gd name="T8" fmla="*/ 33 w 65"/>
                  <a:gd name="T9" fmla="*/ 21 h 63"/>
                  <a:gd name="T10" fmla="*/ 30 w 65"/>
                  <a:gd name="T11" fmla="*/ 24 h 63"/>
                  <a:gd name="T12" fmla="*/ 26 w 65"/>
                  <a:gd name="T13" fmla="*/ 23 h 63"/>
                  <a:gd name="T14" fmla="*/ 15 w 65"/>
                  <a:gd name="T15" fmla="*/ 23 h 63"/>
                  <a:gd name="T16" fmla="*/ 5 w 65"/>
                  <a:gd name="T17" fmla="*/ 29 h 63"/>
                  <a:gd name="T18" fmla="*/ 0 w 65"/>
                  <a:gd name="T19" fmla="*/ 39 h 63"/>
                  <a:gd name="T20" fmla="*/ 0 w 65"/>
                  <a:gd name="T21" fmla="*/ 40 h 63"/>
                  <a:gd name="T22" fmla="*/ 1 w 65"/>
                  <a:gd name="T23" fmla="*/ 43 h 63"/>
                  <a:gd name="T24" fmla="*/ 4 w 65"/>
                  <a:gd name="T25" fmla="*/ 43 h 63"/>
                  <a:gd name="T26" fmla="*/ 8 w 65"/>
                  <a:gd name="T27" fmla="*/ 38 h 63"/>
                  <a:gd name="T28" fmla="*/ 23 w 65"/>
                  <a:gd name="T29" fmla="*/ 37 h 63"/>
                  <a:gd name="T30" fmla="*/ 28 w 65"/>
                  <a:gd name="T31" fmla="*/ 41 h 63"/>
                  <a:gd name="T32" fmla="*/ 28 w 65"/>
                  <a:gd name="T33" fmla="*/ 47 h 63"/>
                  <a:gd name="T34" fmla="*/ 39 w 65"/>
                  <a:gd name="T35" fmla="*/ 62 h 63"/>
                  <a:gd name="T36" fmla="*/ 47 w 65"/>
                  <a:gd name="T37" fmla="*/ 63 h 63"/>
                  <a:gd name="T38" fmla="*/ 51 w 65"/>
                  <a:gd name="T39" fmla="*/ 61 h 63"/>
                  <a:gd name="T40" fmla="*/ 53 w 65"/>
                  <a:gd name="T41" fmla="*/ 55 h 63"/>
                  <a:gd name="T42" fmla="*/ 51 w 65"/>
                  <a:gd name="T43" fmla="*/ 46 h 63"/>
                  <a:gd name="T44" fmla="*/ 53 w 65"/>
                  <a:gd name="T45" fmla="*/ 44 h 63"/>
                  <a:gd name="T46" fmla="*/ 56 w 65"/>
                  <a:gd name="T47" fmla="*/ 46 h 63"/>
                  <a:gd name="T48" fmla="*/ 60 w 65"/>
                  <a:gd name="T49" fmla="*/ 47 h 63"/>
                  <a:gd name="T50" fmla="*/ 64 w 65"/>
                  <a:gd name="T51" fmla="*/ 36 h 63"/>
                  <a:gd name="T52" fmla="*/ 60 w 65"/>
                  <a:gd name="T53" fmla="*/ 20 h 63"/>
                  <a:gd name="T54" fmla="*/ 56 w 65"/>
                  <a:gd name="T55" fmla="*/ 11 h 63"/>
                  <a:gd name="T56" fmla="*/ 49 w 65"/>
                  <a:gd name="T57" fmla="*/ 2 h 63"/>
                  <a:gd name="T58" fmla="*/ 47 w 65"/>
                  <a:gd name="T5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" h="63">
                    <a:moveTo>
                      <a:pt x="47" y="0"/>
                    </a:moveTo>
                    <a:cubicBezTo>
                      <a:pt x="47" y="1"/>
                      <a:pt x="47" y="1"/>
                      <a:pt x="47" y="2"/>
                    </a:cubicBezTo>
                    <a:cubicBezTo>
                      <a:pt x="46" y="5"/>
                      <a:pt x="46" y="9"/>
                      <a:pt x="44" y="11"/>
                    </a:cubicBezTo>
                    <a:cubicBezTo>
                      <a:pt x="42" y="14"/>
                      <a:pt x="39" y="15"/>
                      <a:pt x="37" y="18"/>
                    </a:cubicBezTo>
                    <a:cubicBezTo>
                      <a:pt x="35" y="19"/>
                      <a:pt x="35" y="20"/>
                      <a:pt x="33" y="21"/>
                    </a:cubicBezTo>
                    <a:cubicBezTo>
                      <a:pt x="32" y="22"/>
                      <a:pt x="31" y="23"/>
                      <a:pt x="30" y="24"/>
                    </a:cubicBezTo>
                    <a:cubicBezTo>
                      <a:pt x="28" y="26"/>
                      <a:pt x="27" y="25"/>
                      <a:pt x="26" y="23"/>
                    </a:cubicBezTo>
                    <a:cubicBezTo>
                      <a:pt x="22" y="20"/>
                      <a:pt x="20" y="18"/>
                      <a:pt x="15" y="23"/>
                    </a:cubicBezTo>
                    <a:cubicBezTo>
                      <a:pt x="12" y="26"/>
                      <a:pt x="9" y="28"/>
                      <a:pt x="5" y="29"/>
                    </a:cubicBezTo>
                    <a:cubicBezTo>
                      <a:pt x="1" y="31"/>
                      <a:pt x="0" y="35"/>
                      <a:pt x="0" y="39"/>
                    </a:cubicBezTo>
                    <a:cubicBezTo>
                      <a:pt x="0" y="39"/>
                      <a:pt x="0" y="40"/>
                      <a:pt x="0" y="40"/>
                    </a:cubicBezTo>
                    <a:cubicBezTo>
                      <a:pt x="0" y="42"/>
                      <a:pt x="0" y="43"/>
                      <a:pt x="1" y="43"/>
                    </a:cubicBezTo>
                    <a:cubicBezTo>
                      <a:pt x="1" y="44"/>
                      <a:pt x="3" y="43"/>
                      <a:pt x="4" y="43"/>
                    </a:cubicBezTo>
                    <a:cubicBezTo>
                      <a:pt x="5" y="41"/>
                      <a:pt x="7" y="40"/>
                      <a:pt x="8" y="38"/>
                    </a:cubicBezTo>
                    <a:cubicBezTo>
                      <a:pt x="13" y="39"/>
                      <a:pt x="18" y="39"/>
                      <a:pt x="23" y="37"/>
                    </a:cubicBezTo>
                    <a:cubicBezTo>
                      <a:pt x="24" y="37"/>
                      <a:pt x="28" y="39"/>
                      <a:pt x="28" y="41"/>
                    </a:cubicBezTo>
                    <a:cubicBezTo>
                      <a:pt x="28" y="43"/>
                      <a:pt x="28" y="45"/>
                      <a:pt x="28" y="47"/>
                    </a:cubicBezTo>
                    <a:cubicBezTo>
                      <a:pt x="28" y="55"/>
                      <a:pt x="32" y="60"/>
                      <a:pt x="39" y="62"/>
                    </a:cubicBezTo>
                    <a:cubicBezTo>
                      <a:pt x="42" y="63"/>
                      <a:pt x="45" y="63"/>
                      <a:pt x="47" y="63"/>
                    </a:cubicBezTo>
                    <a:cubicBezTo>
                      <a:pt x="49" y="63"/>
                      <a:pt x="50" y="62"/>
                      <a:pt x="51" y="61"/>
                    </a:cubicBezTo>
                    <a:cubicBezTo>
                      <a:pt x="53" y="60"/>
                      <a:pt x="53" y="57"/>
                      <a:pt x="53" y="55"/>
                    </a:cubicBezTo>
                    <a:cubicBezTo>
                      <a:pt x="52" y="52"/>
                      <a:pt x="50" y="49"/>
                      <a:pt x="51" y="46"/>
                    </a:cubicBezTo>
                    <a:cubicBezTo>
                      <a:pt x="51" y="45"/>
                      <a:pt x="53" y="44"/>
                      <a:pt x="53" y="44"/>
                    </a:cubicBezTo>
                    <a:cubicBezTo>
                      <a:pt x="54" y="44"/>
                      <a:pt x="55" y="46"/>
                      <a:pt x="56" y="46"/>
                    </a:cubicBezTo>
                    <a:cubicBezTo>
                      <a:pt x="58" y="49"/>
                      <a:pt x="58" y="49"/>
                      <a:pt x="60" y="47"/>
                    </a:cubicBezTo>
                    <a:cubicBezTo>
                      <a:pt x="64" y="44"/>
                      <a:pt x="65" y="40"/>
                      <a:pt x="64" y="36"/>
                    </a:cubicBezTo>
                    <a:cubicBezTo>
                      <a:pt x="62" y="30"/>
                      <a:pt x="61" y="25"/>
                      <a:pt x="60" y="20"/>
                    </a:cubicBezTo>
                    <a:cubicBezTo>
                      <a:pt x="59" y="16"/>
                      <a:pt x="58" y="13"/>
                      <a:pt x="56" y="11"/>
                    </a:cubicBezTo>
                    <a:cubicBezTo>
                      <a:pt x="53" y="8"/>
                      <a:pt x="50" y="6"/>
                      <a:pt x="49" y="2"/>
                    </a:cubicBezTo>
                    <a:cubicBezTo>
                      <a:pt x="49" y="0"/>
                      <a:pt x="48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65"/>
              <p:cNvSpPr>
                <a:spLocks/>
              </p:cNvSpPr>
              <p:nvPr/>
            </p:nvSpPr>
            <p:spPr bwMode="auto">
              <a:xfrm>
                <a:off x="1895" y="2489"/>
                <a:ext cx="141" cy="64"/>
              </a:xfrm>
              <a:custGeom>
                <a:avLst/>
                <a:gdLst>
                  <a:gd name="T0" fmla="*/ 7 w 82"/>
                  <a:gd name="T1" fmla="*/ 30 h 37"/>
                  <a:gd name="T2" fmla="*/ 16 w 82"/>
                  <a:gd name="T3" fmla="*/ 29 h 37"/>
                  <a:gd name="T4" fmla="*/ 28 w 82"/>
                  <a:gd name="T5" fmla="*/ 31 h 37"/>
                  <a:gd name="T6" fmla="*/ 36 w 82"/>
                  <a:gd name="T7" fmla="*/ 36 h 37"/>
                  <a:gd name="T8" fmla="*/ 39 w 82"/>
                  <a:gd name="T9" fmla="*/ 36 h 37"/>
                  <a:gd name="T10" fmla="*/ 41 w 82"/>
                  <a:gd name="T11" fmla="*/ 34 h 37"/>
                  <a:gd name="T12" fmla="*/ 52 w 82"/>
                  <a:gd name="T13" fmla="*/ 29 h 37"/>
                  <a:gd name="T14" fmla="*/ 57 w 82"/>
                  <a:gd name="T15" fmla="*/ 29 h 37"/>
                  <a:gd name="T16" fmla="*/ 76 w 82"/>
                  <a:gd name="T17" fmla="*/ 27 h 37"/>
                  <a:gd name="T18" fmla="*/ 79 w 82"/>
                  <a:gd name="T19" fmla="*/ 27 h 37"/>
                  <a:gd name="T20" fmla="*/ 82 w 82"/>
                  <a:gd name="T21" fmla="*/ 23 h 37"/>
                  <a:gd name="T22" fmla="*/ 81 w 82"/>
                  <a:gd name="T23" fmla="*/ 20 h 37"/>
                  <a:gd name="T24" fmla="*/ 64 w 82"/>
                  <a:gd name="T25" fmla="*/ 8 h 37"/>
                  <a:gd name="T26" fmla="*/ 58 w 82"/>
                  <a:gd name="T27" fmla="*/ 5 h 37"/>
                  <a:gd name="T28" fmla="*/ 35 w 82"/>
                  <a:gd name="T29" fmla="*/ 4 h 37"/>
                  <a:gd name="T30" fmla="*/ 27 w 82"/>
                  <a:gd name="T31" fmla="*/ 3 h 37"/>
                  <a:gd name="T32" fmla="*/ 25 w 82"/>
                  <a:gd name="T33" fmla="*/ 1 h 37"/>
                  <a:gd name="T34" fmla="*/ 18 w 82"/>
                  <a:gd name="T35" fmla="*/ 4 h 37"/>
                  <a:gd name="T36" fmla="*/ 19 w 82"/>
                  <a:gd name="T37" fmla="*/ 8 h 37"/>
                  <a:gd name="T38" fmla="*/ 23 w 82"/>
                  <a:gd name="T39" fmla="*/ 18 h 37"/>
                  <a:gd name="T40" fmla="*/ 20 w 82"/>
                  <a:gd name="T41" fmla="*/ 20 h 37"/>
                  <a:gd name="T42" fmla="*/ 15 w 82"/>
                  <a:gd name="T43" fmla="*/ 21 h 37"/>
                  <a:gd name="T44" fmla="*/ 2 w 82"/>
                  <a:gd name="T45" fmla="*/ 23 h 37"/>
                  <a:gd name="T46" fmla="*/ 1 w 82"/>
                  <a:gd name="T47" fmla="*/ 25 h 37"/>
                  <a:gd name="T48" fmla="*/ 7 w 82"/>
                  <a:gd name="T49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" h="37">
                    <a:moveTo>
                      <a:pt x="7" y="30"/>
                    </a:moveTo>
                    <a:cubicBezTo>
                      <a:pt x="10" y="30"/>
                      <a:pt x="13" y="29"/>
                      <a:pt x="16" y="29"/>
                    </a:cubicBezTo>
                    <a:cubicBezTo>
                      <a:pt x="20" y="30"/>
                      <a:pt x="24" y="30"/>
                      <a:pt x="28" y="31"/>
                    </a:cubicBezTo>
                    <a:cubicBezTo>
                      <a:pt x="31" y="31"/>
                      <a:pt x="33" y="35"/>
                      <a:pt x="36" y="36"/>
                    </a:cubicBezTo>
                    <a:cubicBezTo>
                      <a:pt x="36" y="37"/>
                      <a:pt x="38" y="37"/>
                      <a:pt x="39" y="36"/>
                    </a:cubicBezTo>
                    <a:cubicBezTo>
                      <a:pt x="40" y="36"/>
                      <a:pt x="40" y="35"/>
                      <a:pt x="41" y="34"/>
                    </a:cubicBezTo>
                    <a:cubicBezTo>
                      <a:pt x="44" y="30"/>
                      <a:pt x="47" y="28"/>
                      <a:pt x="52" y="29"/>
                    </a:cubicBezTo>
                    <a:cubicBezTo>
                      <a:pt x="54" y="29"/>
                      <a:pt x="56" y="29"/>
                      <a:pt x="57" y="29"/>
                    </a:cubicBezTo>
                    <a:cubicBezTo>
                      <a:pt x="63" y="25"/>
                      <a:pt x="70" y="26"/>
                      <a:pt x="76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6"/>
                      <a:pt x="82" y="24"/>
                      <a:pt x="82" y="23"/>
                    </a:cubicBezTo>
                    <a:cubicBezTo>
                      <a:pt x="82" y="22"/>
                      <a:pt x="82" y="21"/>
                      <a:pt x="81" y="20"/>
                    </a:cubicBezTo>
                    <a:cubicBezTo>
                      <a:pt x="75" y="16"/>
                      <a:pt x="69" y="12"/>
                      <a:pt x="64" y="8"/>
                    </a:cubicBezTo>
                    <a:cubicBezTo>
                      <a:pt x="62" y="6"/>
                      <a:pt x="60" y="6"/>
                      <a:pt x="58" y="5"/>
                    </a:cubicBezTo>
                    <a:cubicBezTo>
                      <a:pt x="50" y="3"/>
                      <a:pt x="43" y="2"/>
                      <a:pt x="35" y="4"/>
                    </a:cubicBezTo>
                    <a:cubicBezTo>
                      <a:pt x="33" y="5"/>
                      <a:pt x="30" y="4"/>
                      <a:pt x="27" y="3"/>
                    </a:cubicBezTo>
                    <a:cubicBezTo>
                      <a:pt x="27" y="2"/>
                      <a:pt x="26" y="1"/>
                      <a:pt x="25" y="1"/>
                    </a:cubicBezTo>
                    <a:cubicBezTo>
                      <a:pt x="23" y="0"/>
                      <a:pt x="20" y="1"/>
                      <a:pt x="18" y="4"/>
                    </a:cubicBezTo>
                    <a:cubicBezTo>
                      <a:pt x="17" y="6"/>
                      <a:pt x="17" y="7"/>
                      <a:pt x="19" y="8"/>
                    </a:cubicBezTo>
                    <a:cubicBezTo>
                      <a:pt x="22" y="11"/>
                      <a:pt x="22" y="15"/>
                      <a:pt x="23" y="18"/>
                    </a:cubicBezTo>
                    <a:cubicBezTo>
                      <a:pt x="24" y="20"/>
                      <a:pt x="23" y="21"/>
                      <a:pt x="20" y="20"/>
                    </a:cubicBezTo>
                    <a:cubicBezTo>
                      <a:pt x="17" y="18"/>
                      <a:pt x="16" y="21"/>
                      <a:pt x="15" y="21"/>
                    </a:cubicBezTo>
                    <a:cubicBezTo>
                      <a:pt x="10" y="22"/>
                      <a:pt x="6" y="22"/>
                      <a:pt x="2" y="23"/>
                    </a:cubicBezTo>
                    <a:cubicBezTo>
                      <a:pt x="1" y="23"/>
                      <a:pt x="0" y="25"/>
                      <a:pt x="1" y="25"/>
                    </a:cubicBezTo>
                    <a:cubicBezTo>
                      <a:pt x="2" y="28"/>
                      <a:pt x="4" y="30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66"/>
              <p:cNvSpPr>
                <a:spLocks/>
              </p:cNvSpPr>
              <p:nvPr/>
            </p:nvSpPr>
            <p:spPr bwMode="auto">
              <a:xfrm>
                <a:off x="2199" y="627"/>
                <a:ext cx="74" cy="69"/>
              </a:xfrm>
              <a:custGeom>
                <a:avLst/>
                <a:gdLst>
                  <a:gd name="T0" fmla="*/ 1 w 43"/>
                  <a:gd name="T1" fmla="*/ 16 h 40"/>
                  <a:gd name="T2" fmla="*/ 1 w 43"/>
                  <a:gd name="T3" fmla="*/ 26 h 40"/>
                  <a:gd name="T4" fmla="*/ 12 w 43"/>
                  <a:gd name="T5" fmla="*/ 38 h 40"/>
                  <a:gd name="T6" fmla="*/ 21 w 43"/>
                  <a:gd name="T7" fmla="*/ 37 h 40"/>
                  <a:gd name="T8" fmla="*/ 28 w 43"/>
                  <a:gd name="T9" fmla="*/ 39 h 40"/>
                  <a:gd name="T10" fmla="*/ 39 w 43"/>
                  <a:gd name="T11" fmla="*/ 40 h 40"/>
                  <a:gd name="T12" fmla="*/ 43 w 43"/>
                  <a:gd name="T13" fmla="*/ 37 h 40"/>
                  <a:gd name="T14" fmla="*/ 40 w 43"/>
                  <a:gd name="T15" fmla="*/ 19 h 40"/>
                  <a:gd name="T16" fmla="*/ 28 w 43"/>
                  <a:gd name="T17" fmla="*/ 7 h 40"/>
                  <a:gd name="T18" fmla="*/ 11 w 43"/>
                  <a:gd name="T19" fmla="*/ 1 h 40"/>
                  <a:gd name="T20" fmla="*/ 6 w 43"/>
                  <a:gd name="T21" fmla="*/ 3 h 40"/>
                  <a:gd name="T22" fmla="*/ 2 w 43"/>
                  <a:gd name="T23" fmla="*/ 9 h 40"/>
                  <a:gd name="T24" fmla="*/ 1 w 43"/>
                  <a:gd name="T25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0">
                    <a:moveTo>
                      <a:pt x="1" y="16"/>
                    </a:moveTo>
                    <a:cubicBezTo>
                      <a:pt x="3" y="19"/>
                      <a:pt x="2" y="23"/>
                      <a:pt x="1" y="26"/>
                    </a:cubicBezTo>
                    <a:cubicBezTo>
                      <a:pt x="0" y="33"/>
                      <a:pt x="7" y="38"/>
                      <a:pt x="12" y="38"/>
                    </a:cubicBezTo>
                    <a:cubicBezTo>
                      <a:pt x="15" y="38"/>
                      <a:pt x="18" y="37"/>
                      <a:pt x="21" y="37"/>
                    </a:cubicBezTo>
                    <a:cubicBezTo>
                      <a:pt x="24" y="36"/>
                      <a:pt x="26" y="37"/>
                      <a:pt x="28" y="39"/>
                    </a:cubicBezTo>
                    <a:cubicBezTo>
                      <a:pt x="32" y="39"/>
                      <a:pt x="36" y="40"/>
                      <a:pt x="39" y="40"/>
                    </a:cubicBezTo>
                    <a:cubicBezTo>
                      <a:pt x="41" y="40"/>
                      <a:pt x="43" y="38"/>
                      <a:pt x="43" y="37"/>
                    </a:cubicBezTo>
                    <a:cubicBezTo>
                      <a:pt x="42" y="31"/>
                      <a:pt x="42" y="25"/>
                      <a:pt x="40" y="19"/>
                    </a:cubicBezTo>
                    <a:cubicBezTo>
                      <a:pt x="38" y="13"/>
                      <a:pt x="34" y="8"/>
                      <a:pt x="28" y="7"/>
                    </a:cubicBezTo>
                    <a:cubicBezTo>
                      <a:pt x="22" y="6"/>
                      <a:pt x="16" y="4"/>
                      <a:pt x="11" y="1"/>
                    </a:cubicBezTo>
                    <a:cubicBezTo>
                      <a:pt x="9" y="0"/>
                      <a:pt x="7" y="1"/>
                      <a:pt x="6" y="3"/>
                    </a:cubicBezTo>
                    <a:cubicBezTo>
                      <a:pt x="4" y="5"/>
                      <a:pt x="3" y="7"/>
                      <a:pt x="2" y="9"/>
                    </a:cubicBezTo>
                    <a:cubicBezTo>
                      <a:pt x="2" y="11"/>
                      <a:pt x="1" y="14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67"/>
              <p:cNvSpPr>
                <a:spLocks/>
              </p:cNvSpPr>
              <p:nvPr/>
            </p:nvSpPr>
            <p:spPr bwMode="auto">
              <a:xfrm>
                <a:off x="2200" y="64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68"/>
              <p:cNvSpPr>
                <a:spLocks/>
              </p:cNvSpPr>
              <p:nvPr/>
            </p:nvSpPr>
            <p:spPr bwMode="auto">
              <a:xfrm>
                <a:off x="5475" y="2743"/>
                <a:ext cx="59" cy="96"/>
              </a:xfrm>
              <a:custGeom>
                <a:avLst/>
                <a:gdLst>
                  <a:gd name="T0" fmla="*/ 11 w 34"/>
                  <a:gd name="T1" fmla="*/ 2 h 56"/>
                  <a:gd name="T2" fmla="*/ 6 w 34"/>
                  <a:gd name="T3" fmla="*/ 0 h 56"/>
                  <a:gd name="T4" fmla="*/ 4 w 34"/>
                  <a:gd name="T5" fmla="*/ 1 h 56"/>
                  <a:gd name="T6" fmla="*/ 5 w 34"/>
                  <a:gd name="T7" fmla="*/ 6 h 56"/>
                  <a:gd name="T8" fmla="*/ 1 w 34"/>
                  <a:gd name="T9" fmla="*/ 25 h 56"/>
                  <a:gd name="T10" fmla="*/ 6 w 34"/>
                  <a:gd name="T11" fmla="*/ 50 h 56"/>
                  <a:gd name="T12" fmla="*/ 15 w 34"/>
                  <a:gd name="T13" fmla="*/ 56 h 56"/>
                  <a:gd name="T14" fmla="*/ 30 w 34"/>
                  <a:gd name="T15" fmla="*/ 32 h 56"/>
                  <a:gd name="T16" fmla="*/ 11 w 34"/>
                  <a:gd name="T1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6">
                    <a:moveTo>
                      <a:pt x="11" y="2"/>
                    </a:moveTo>
                    <a:cubicBezTo>
                      <a:pt x="10" y="1"/>
                      <a:pt x="8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4" y="3"/>
                      <a:pt x="6" y="5"/>
                      <a:pt x="5" y="6"/>
                    </a:cubicBezTo>
                    <a:cubicBezTo>
                      <a:pt x="1" y="12"/>
                      <a:pt x="2" y="20"/>
                      <a:pt x="1" y="25"/>
                    </a:cubicBezTo>
                    <a:cubicBezTo>
                      <a:pt x="0" y="35"/>
                      <a:pt x="2" y="43"/>
                      <a:pt x="6" y="50"/>
                    </a:cubicBezTo>
                    <a:cubicBezTo>
                      <a:pt x="7" y="54"/>
                      <a:pt x="11" y="56"/>
                      <a:pt x="15" y="56"/>
                    </a:cubicBezTo>
                    <a:cubicBezTo>
                      <a:pt x="26" y="55"/>
                      <a:pt x="34" y="43"/>
                      <a:pt x="30" y="32"/>
                    </a:cubicBezTo>
                    <a:cubicBezTo>
                      <a:pt x="26" y="20"/>
                      <a:pt x="19" y="10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69"/>
              <p:cNvSpPr>
                <a:spLocks/>
              </p:cNvSpPr>
              <p:nvPr/>
            </p:nvSpPr>
            <p:spPr bwMode="auto">
              <a:xfrm>
                <a:off x="2073" y="239"/>
                <a:ext cx="61" cy="79"/>
              </a:xfrm>
              <a:custGeom>
                <a:avLst/>
                <a:gdLst>
                  <a:gd name="T0" fmla="*/ 2 w 35"/>
                  <a:gd name="T1" fmla="*/ 40 h 46"/>
                  <a:gd name="T2" fmla="*/ 6 w 35"/>
                  <a:gd name="T3" fmla="*/ 44 h 46"/>
                  <a:gd name="T4" fmla="*/ 24 w 35"/>
                  <a:gd name="T5" fmla="*/ 45 h 46"/>
                  <a:gd name="T6" fmla="*/ 28 w 35"/>
                  <a:gd name="T7" fmla="*/ 42 h 46"/>
                  <a:gd name="T8" fmla="*/ 32 w 35"/>
                  <a:gd name="T9" fmla="*/ 34 h 46"/>
                  <a:gd name="T10" fmla="*/ 32 w 35"/>
                  <a:gd name="T11" fmla="*/ 34 h 46"/>
                  <a:gd name="T12" fmla="*/ 32 w 35"/>
                  <a:gd name="T13" fmla="*/ 33 h 46"/>
                  <a:gd name="T14" fmla="*/ 31 w 35"/>
                  <a:gd name="T15" fmla="*/ 34 h 46"/>
                  <a:gd name="T16" fmla="*/ 32 w 35"/>
                  <a:gd name="T17" fmla="*/ 22 h 46"/>
                  <a:gd name="T18" fmla="*/ 24 w 35"/>
                  <a:gd name="T19" fmla="*/ 7 h 46"/>
                  <a:gd name="T20" fmla="*/ 21 w 35"/>
                  <a:gd name="T21" fmla="*/ 3 h 46"/>
                  <a:gd name="T22" fmla="*/ 14 w 35"/>
                  <a:gd name="T23" fmla="*/ 2 h 46"/>
                  <a:gd name="T24" fmla="*/ 4 w 35"/>
                  <a:gd name="T25" fmla="*/ 23 h 46"/>
                  <a:gd name="T26" fmla="*/ 1 w 35"/>
                  <a:gd name="T27" fmla="*/ 32 h 46"/>
                  <a:gd name="T28" fmla="*/ 2 w 35"/>
                  <a:gd name="T29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46">
                    <a:moveTo>
                      <a:pt x="2" y="40"/>
                    </a:moveTo>
                    <a:cubicBezTo>
                      <a:pt x="2" y="43"/>
                      <a:pt x="4" y="44"/>
                      <a:pt x="6" y="44"/>
                    </a:cubicBezTo>
                    <a:cubicBezTo>
                      <a:pt x="12" y="46"/>
                      <a:pt x="18" y="46"/>
                      <a:pt x="24" y="45"/>
                    </a:cubicBezTo>
                    <a:cubicBezTo>
                      <a:pt x="25" y="45"/>
                      <a:pt x="27" y="43"/>
                      <a:pt x="28" y="42"/>
                    </a:cubicBezTo>
                    <a:cubicBezTo>
                      <a:pt x="30" y="40"/>
                      <a:pt x="29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3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4" y="30"/>
                      <a:pt x="35" y="26"/>
                      <a:pt x="32" y="22"/>
                    </a:cubicBezTo>
                    <a:cubicBezTo>
                      <a:pt x="28" y="17"/>
                      <a:pt x="26" y="12"/>
                      <a:pt x="24" y="7"/>
                    </a:cubicBezTo>
                    <a:cubicBezTo>
                      <a:pt x="23" y="6"/>
                      <a:pt x="22" y="4"/>
                      <a:pt x="21" y="3"/>
                    </a:cubicBezTo>
                    <a:cubicBezTo>
                      <a:pt x="20" y="1"/>
                      <a:pt x="16" y="0"/>
                      <a:pt x="14" y="2"/>
                    </a:cubicBezTo>
                    <a:cubicBezTo>
                      <a:pt x="8" y="8"/>
                      <a:pt x="3" y="14"/>
                      <a:pt x="4" y="23"/>
                    </a:cubicBezTo>
                    <a:cubicBezTo>
                      <a:pt x="4" y="27"/>
                      <a:pt x="2" y="29"/>
                      <a:pt x="1" y="32"/>
                    </a:cubicBezTo>
                    <a:cubicBezTo>
                      <a:pt x="0" y="35"/>
                      <a:pt x="1" y="38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70"/>
              <p:cNvSpPr>
                <a:spLocks/>
              </p:cNvSpPr>
              <p:nvPr/>
            </p:nvSpPr>
            <p:spPr bwMode="auto">
              <a:xfrm>
                <a:off x="4274" y="269"/>
                <a:ext cx="63" cy="77"/>
              </a:xfrm>
              <a:custGeom>
                <a:avLst/>
                <a:gdLst>
                  <a:gd name="T0" fmla="*/ 6 w 37"/>
                  <a:gd name="T1" fmla="*/ 20 h 45"/>
                  <a:gd name="T2" fmla="*/ 0 w 37"/>
                  <a:gd name="T3" fmla="*/ 27 h 45"/>
                  <a:gd name="T4" fmla="*/ 4 w 37"/>
                  <a:gd name="T5" fmla="*/ 31 h 45"/>
                  <a:gd name="T6" fmla="*/ 3 w 37"/>
                  <a:gd name="T7" fmla="*/ 36 h 45"/>
                  <a:gd name="T8" fmla="*/ 10 w 37"/>
                  <a:gd name="T9" fmla="*/ 44 h 45"/>
                  <a:gd name="T10" fmla="*/ 15 w 37"/>
                  <a:gd name="T11" fmla="*/ 45 h 45"/>
                  <a:gd name="T12" fmla="*/ 20 w 37"/>
                  <a:gd name="T13" fmla="*/ 42 h 45"/>
                  <a:gd name="T14" fmla="*/ 24 w 37"/>
                  <a:gd name="T15" fmla="*/ 35 h 45"/>
                  <a:gd name="T16" fmla="*/ 26 w 37"/>
                  <a:gd name="T17" fmla="*/ 29 h 45"/>
                  <a:gd name="T18" fmla="*/ 35 w 37"/>
                  <a:gd name="T19" fmla="*/ 17 h 45"/>
                  <a:gd name="T20" fmla="*/ 35 w 37"/>
                  <a:gd name="T21" fmla="*/ 10 h 45"/>
                  <a:gd name="T22" fmla="*/ 28 w 37"/>
                  <a:gd name="T23" fmla="*/ 1 h 45"/>
                  <a:gd name="T24" fmla="*/ 25 w 37"/>
                  <a:gd name="T25" fmla="*/ 0 h 45"/>
                  <a:gd name="T26" fmla="*/ 19 w 37"/>
                  <a:gd name="T27" fmla="*/ 8 h 45"/>
                  <a:gd name="T28" fmla="*/ 13 w 37"/>
                  <a:gd name="T29" fmla="*/ 17 h 45"/>
                  <a:gd name="T30" fmla="*/ 13 w 37"/>
                  <a:gd name="T31" fmla="*/ 17 h 45"/>
                  <a:gd name="T32" fmla="*/ 13 w 37"/>
                  <a:gd name="T33" fmla="*/ 17 h 45"/>
                  <a:gd name="T34" fmla="*/ 13 w 37"/>
                  <a:gd name="T35" fmla="*/ 17 h 45"/>
                  <a:gd name="T36" fmla="*/ 6 w 37"/>
                  <a:gd name="T3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45">
                    <a:moveTo>
                      <a:pt x="6" y="20"/>
                    </a:moveTo>
                    <a:cubicBezTo>
                      <a:pt x="1" y="20"/>
                      <a:pt x="0" y="23"/>
                      <a:pt x="0" y="27"/>
                    </a:cubicBezTo>
                    <a:cubicBezTo>
                      <a:pt x="4" y="28"/>
                      <a:pt x="4" y="28"/>
                      <a:pt x="4" y="31"/>
                    </a:cubicBezTo>
                    <a:cubicBezTo>
                      <a:pt x="4" y="33"/>
                      <a:pt x="3" y="34"/>
                      <a:pt x="3" y="36"/>
                    </a:cubicBezTo>
                    <a:cubicBezTo>
                      <a:pt x="3" y="40"/>
                      <a:pt x="6" y="43"/>
                      <a:pt x="10" y="44"/>
                    </a:cubicBezTo>
                    <a:cubicBezTo>
                      <a:pt x="12" y="44"/>
                      <a:pt x="13" y="45"/>
                      <a:pt x="15" y="45"/>
                    </a:cubicBezTo>
                    <a:cubicBezTo>
                      <a:pt x="17" y="45"/>
                      <a:pt x="19" y="44"/>
                      <a:pt x="20" y="42"/>
                    </a:cubicBezTo>
                    <a:cubicBezTo>
                      <a:pt x="22" y="40"/>
                      <a:pt x="24" y="38"/>
                      <a:pt x="24" y="35"/>
                    </a:cubicBezTo>
                    <a:cubicBezTo>
                      <a:pt x="24" y="33"/>
                      <a:pt x="24" y="30"/>
                      <a:pt x="26" y="29"/>
                    </a:cubicBezTo>
                    <a:cubicBezTo>
                      <a:pt x="30" y="26"/>
                      <a:pt x="31" y="20"/>
                      <a:pt x="35" y="17"/>
                    </a:cubicBezTo>
                    <a:cubicBezTo>
                      <a:pt x="37" y="15"/>
                      <a:pt x="37" y="12"/>
                      <a:pt x="35" y="10"/>
                    </a:cubicBezTo>
                    <a:cubicBezTo>
                      <a:pt x="33" y="7"/>
                      <a:pt x="31" y="4"/>
                      <a:pt x="28" y="1"/>
                    </a:cubicBezTo>
                    <a:cubicBezTo>
                      <a:pt x="28" y="0"/>
                      <a:pt x="26" y="0"/>
                      <a:pt x="25" y="0"/>
                    </a:cubicBezTo>
                    <a:cubicBezTo>
                      <a:pt x="20" y="1"/>
                      <a:pt x="19" y="2"/>
                      <a:pt x="19" y="8"/>
                    </a:cubicBezTo>
                    <a:cubicBezTo>
                      <a:pt x="19" y="12"/>
                      <a:pt x="17" y="15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1" y="19"/>
                      <a:pt x="9" y="19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71"/>
              <p:cNvSpPr>
                <a:spLocks/>
              </p:cNvSpPr>
              <p:nvPr/>
            </p:nvSpPr>
            <p:spPr bwMode="auto">
              <a:xfrm>
                <a:off x="6389" y="2331"/>
                <a:ext cx="41" cy="96"/>
              </a:xfrm>
              <a:custGeom>
                <a:avLst/>
                <a:gdLst>
                  <a:gd name="T0" fmla="*/ 18 w 24"/>
                  <a:gd name="T1" fmla="*/ 1 h 56"/>
                  <a:gd name="T2" fmla="*/ 15 w 24"/>
                  <a:gd name="T3" fmla="*/ 1 h 56"/>
                  <a:gd name="T4" fmla="*/ 8 w 24"/>
                  <a:gd name="T5" fmla="*/ 8 h 56"/>
                  <a:gd name="T6" fmla="*/ 3 w 24"/>
                  <a:gd name="T7" fmla="*/ 18 h 56"/>
                  <a:gd name="T8" fmla="*/ 0 w 24"/>
                  <a:gd name="T9" fmla="*/ 31 h 56"/>
                  <a:gd name="T10" fmla="*/ 8 w 24"/>
                  <a:gd name="T11" fmla="*/ 50 h 56"/>
                  <a:gd name="T12" fmla="*/ 12 w 24"/>
                  <a:gd name="T13" fmla="*/ 55 h 56"/>
                  <a:gd name="T14" fmla="*/ 15 w 24"/>
                  <a:gd name="T15" fmla="*/ 54 h 56"/>
                  <a:gd name="T16" fmla="*/ 17 w 24"/>
                  <a:gd name="T17" fmla="*/ 46 h 56"/>
                  <a:gd name="T18" fmla="*/ 22 w 24"/>
                  <a:gd name="T19" fmla="*/ 26 h 56"/>
                  <a:gd name="T20" fmla="*/ 24 w 24"/>
                  <a:gd name="T21" fmla="*/ 9 h 56"/>
                  <a:gd name="T22" fmla="*/ 18 w 24"/>
                  <a:gd name="T23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56">
                    <a:moveTo>
                      <a:pt x="18" y="1"/>
                    </a:moveTo>
                    <a:cubicBezTo>
                      <a:pt x="17" y="0"/>
                      <a:pt x="15" y="0"/>
                      <a:pt x="15" y="1"/>
                    </a:cubicBezTo>
                    <a:cubicBezTo>
                      <a:pt x="12" y="3"/>
                      <a:pt x="10" y="5"/>
                      <a:pt x="8" y="8"/>
                    </a:cubicBezTo>
                    <a:cubicBezTo>
                      <a:pt x="6" y="11"/>
                      <a:pt x="4" y="15"/>
                      <a:pt x="3" y="18"/>
                    </a:cubicBezTo>
                    <a:cubicBezTo>
                      <a:pt x="1" y="22"/>
                      <a:pt x="0" y="27"/>
                      <a:pt x="0" y="31"/>
                    </a:cubicBezTo>
                    <a:cubicBezTo>
                      <a:pt x="0" y="39"/>
                      <a:pt x="1" y="45"/>
                      <a:pt x="8" y="50"/>
                    </a:cubicBezTo>
                    <a:cubicBezTo>
                      <a:pt x="10" y="52"/>
                      <a:pt x="11" y="54"/>
                      <a:pt x="12" y="55"/>
                    </a:cubicBezTo>
                    <a:cubicBezTo>
                      <a:pt x="13" y="56"/>
                      <a:pt x="14" y="56"/>
                      <a:pt x="15" y="54"/>
                    </a:cubicBezTo>
                    <a:cubicBezTo>
                      <a:pt x="16" y="52"/>
                      <a:pt x="16" y="48"/>
                      <a:pt x="17" y="46"/>
                    </a:cubicBezTo>
                    <a:cubicBezTo>
                      <a:pt x="21" y="40"/>
                      <a:pt x="21" y="33"/>
                      <a:pt x="22" y="26"/>
                    </a:cubicBezTo>
                    <a:cubicBezTo>
                      <a:pt x="22" y="20"/>
                      <a:pt x="23" y="15"/>
                      <a:pt x="24" y="9"/>
                    </a:cubicBezTo>
                    <a:cubicBezTo>
                      <a:pt x="24" y="6"/>
                      <a:pt x="22" y="2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72"/>
              <p:cNvSpPr>
                <a:spLocks noEditPoints="1"/>
              </p:cNvSpPr>
              <p:nvPr/>
            </p:nvSpPr>
            <p:spPr bwMode="auto">
              <a:xfrm>
                <a:off x="4370" y="195"/>
                <a:ext cx="64" cy="89"/>
              </a:xfrm>
              <a:custGeom>
                <a:avLst/>
                <a:gdLst>
                  <a:gd name="T0" fmla="*/ 7 w 37"/>
                  <a:gd name="T1" fmla="*/ 38 h 52"/>
                  <a:gd name="T2" fmla="*/ 10 w 37"/>
                  <a:gd name="T3" fmla="*/ 40 h 52"/>
                  <a:gd name="T4" fmla="*/ 10 w 37"/>
                  <a:gd name="T5" fmla="*/ 39 h 52"/>
                  <a:gd name="T6" fmla="*/ 10 w 37"/>
                  <a:gd name="T7" fmla="*/ 40 h 52"/>
                  <a:gd name="T8" fmla="*/ 10 w 37"/>
                  <a:gd name="T9" fmla="*/ 40 h 52"/>
                  <a:gd name="T10" fmla="*/ 10 w 37"/>
                  <a:gd name="T11" fmla="*/ 40 h 52"/>
                  <a:gd name="T12" fmla="*/ 4 w 37"/>
                  <a:gd name="T13" fmla="*/ 42 h 52"/>
                  <a:gd name="T14" fmla="*/ 2 w 37"/>
                  <a:gd name="T15" fmla="*/ 44 h 52"/>
                  <a:gd name="T16" fmla="*/ 4 w 37"/>
                  <a:gd name="T17" fmla="*/ 47 h 52"/>
                  <a:gd name="T18" fmla="*/ 18 w 37"/>
                  <a:gd name="T19" fmla="*/ 51 h 52"/>
                  <a:gd name="T20" fmla="*/ 22 w 37"/>
                  <a:gd name="T21" fmla="*/ 51 h 52"/>
                  <a:gd name="T22" fmla="*/ 25 w 37"/>
                  <a:gd name="T23" fmla="*/ 49 h 52"/>
                  <a:gd name="T24" fmla="*/ 35 w 37"/>
                  <a:gd name="T25" fmla="*/ 38 h 52"/>
                  <a:gd name="T26" fmla="*/ 34 w 37"/>
                  <a:gd name="T27" fmla="*/ 31 h 52"/>
                  <a:gd name="T28" fmla="*/ 33 w 37"/>
                  <a:gd name="T29" fmla="*/ 30 h 52"/>
                  <a:gd name="T30" fmla="*/ 34 w 37"/>
                  <a:gd name="T31" fmla="*/ 30 h 52"/>
                  <a:gd name="T32" fmla="*/ 33 w 37"/>
                  <a:gd name="T33" fmla="*/ 30 h 52"/>
                  <a:gd name="T34" fmla="*/ 33 w 37"/>
                  <a:gd name="T35" fmla="*/ 30 h 52"/>
                  <a:gd name="T36" fmla="*/ 30 w 37"/>
                  <a:gd name="T37" fmla="*/ 30 h 52"/>
                  <a:gd name="T38" fmla="*/ 30 w 37"/>
                  <a:gd name="T39" fmla="*/ 30 h 52"/>
                  <a:gd name="T40" fmla="*/ 30 w 37"/>
                  <a:gd name="T41" fmla="*/ 30 h 52"/>
                  <a:gd name="T42" fmla="*/ 30 w 37"/>
                  <a:gd name="T43" fmla="*/ 30 h 52"/>
                  <a:gd name="T44" fmla="*/ 24 w 37"/>
                  <a:gd name="T45" fmla="*/ 28 h 52"/>
                  <a:gd name="T46" fmla="*/ 22 w 37"/>
                  <a:gd name="T47" fmla="*/ 25 h 52"/>
                  <a:gd name="T48" fmla="*/ 21 w 37"/>
                  <a:gd name="T49" fmla="*/ 6 h 52"/>
                  <a:gd name="T50" fmla="*/ 20 w 37"/>
                  <a:gd name="T51" fmla="*/ 3 h 52"/>
                  <a:gd name="T52" fmla="*/ 10 w 37"/>
                  <a:gd name="T53" fmla="*/ 7 h 52"/>
                  <a:gd name="T54" fmla="*/ 6 w 37"/>
                  <a:gd name="T55" fmla="*/ 23 h 52"/>
                  <a:gd name="T56" fmla="*/ 8 w 37"/>
                  <a:gd name="T57" fmla="*/ 27 h 52"/>
                  <a:gd name="T58" fmla="*/ 9 w 37"/>
                  <a:gd name="T59" fmla="*/ 28 h 52"/>
                  <a:gd name="T60" fmla="*/ 7 w 37"/>
                  <a:gd name="T61" fmla="*/ 30 h 52"/>
                  <a:gd name="T62" fmla="*/ 1 w 37"/>
                  <a:gd name="T63" fmla="*/ 33 h 52"/>
                  <a:gd name="T64" fmla="*/ 7 w 37"/>
                  <a:gd name="T65" fmla="*/ 38 h 52"/>
                  <a:gd name="T66" fmla="*/ 20 w 37"/>
                  <a:gd name="T67" fmla="*/ 34 h 52"/>
                  <a:gd name="T68" fmla="*/ 20 w 37"/>
                  <a:gd name="T69" fmla="*/ 34 h 52"/>
                  <a:gd name="T70" fmla="*/ 19 w 37"/>
                  <a:gd name="T71" fmla="*/ 34 h 52"/>
                  <a:gd name="T72" fmla="*/ 19 w 37"/>
                  <a:gd name="T73" fmla="*/ 33 h 52"/>
                  <a:gd name="T74" fmla="*/ 20 w 37"/>
                  <a:gd name="T75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52">
                    <a:moveTo>
                      <a:pt x="7" y="38"/>
                    </a:moveTo>
                    <a:cubicBezTo>
                      <a:pt x="8" y="38"/>
                      <a:pt x="9" y="39"/>
                      <a:pt x="10" y="40"/>
                    </a:cubicBezTo>
                    <a:cubicBezTo>
                      <a:pt x="10" y="40"/>
                      <a:pt x="10" y="40"/>
                      <a:pt x="10" y="39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8" y="40"/>
                      <a:pt x="6" y="41"/>
                      <a:pt x="4" y="42"/>
                    </a:cubicBezTo>
                    <a:cubicBezTo>
                      <a:pt x="3" y="42"/>
                      <a:pt x="2" y="43"/>
                      <a:pt x="2" y="44"/>
                    </a:cubicBezTo>
                    <a:cubicBezTo>
                      <a:pt x="2" y="45"/>
                      <a:pt x="3" y="46"/>
                      <a:pt x="4" y="47"/>
                    </a:cubicBezTo>
                    <a:cubicBezTo>
                      <a:pt x="8" y="49"/>
                      <a:pt x="13" y="48"/>
                      <a:pt x="18" y="51"/>
                    </a:cubicBezTo>
                    <a:cubicBezTo>
                      <a:pt x="19" y="52"/>
                      <a:pt x="21" y="51"/>
                      <a:pt x="22" y="51"/>
                    </a:cubicBezTo>
                    <a:cubicBezTo>
                      <a:pt x="23" y="50"/>
                      <a:pt x="25" y="50"/>
                      <a:pt x="25" y="49"/>
                    </a:cubicBezTo>
                    <a:cubicBezTo>
                      <a:pt x="27" y="44"/>
                      <a:pt x="31" y="41"/>
                      <a:pt x="35" y="38"/>
                    </a:cubicBezTo>
                    <a:cubicBezTo>
                      <a:pt x="37" y="37"/>
                      <a:pt x="37" y="35"/>
                      <a:pt x="34" y="31"/>
                    </a:cubicBezTo>
                    <a:cubicBezTo>
                      <a:pt x="34" y="31"/>
                      <a:pt x="34" y="31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31"/>
                      <a:pt x="31" y="31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8" y="29"/>
                      <a:pt x="26" y="29"/>
                      <a:pt x="24" y="28"/>
                    </a:cubicBezTo>
                    <a:cubicBezTo>
                      <a:pt x="23" y="27"/>
                      <a:pt x="22" y="26"/>
                      <a:pt x="22" y="25"/>
                    </a:cubicBezTo>
                    <a:cubicBezTo>
                      <a:pt x="24" y="18"/>
                      <a:pt x="19" y="12"/>
                      <a:pt x="21" y="6"/>
                    </a:cubicBezTo>
                    <a:cubicBezTo>
                      <a:pt x="22" y="5"/>
                      <a:pt x="21" y="4"/>
                      <a:pt x="20" y="3"/>
                    </a:cubicBezTo>
                    <a:cubicBezTo>
                      <a:pt x="15" y="0"/>
                      <a:pt x="10" y="2"/>
                      <a:pt x="10" y="7"/>
                    </a:cubicBezTo>
                    <a:cubicBezTo>
                      <a:pt x="10" y="13"/>
                      <a:pt x="10" y="18"/>
                      <a:pt x="6" y="23"/>
                    </a:cubicBezTo>
                    <a:cubicBezTo>
                      <a:pt x="5" y="25"/>
                      <a:pt x="6" y="26"/>
                      <a:pt x="8" y="27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10" y="29"/>
                      <a:pt x="9" y="29"/>
                      <a:pt x="7" y="30"/>
                    </a:cubicBezTo>
                    <a:cubicBezTo>
                      <a:pt x="5" y="30"/>
                      <a:pt x="1" y="29"/>
                      <a:pt x="1" y="33"/>
                    </a:cubicBezTo>
                    <a:cubicBezTo>
                      <a:pt x="0" y="37"/>
                      <a:pt x="5" y="37"/>
                      <a:pt x="7" y="38"/>
                    </a:cubicBezTo>
                    <a:close/>
                    <a:moveTo>
                      <a:pt x="20" y="34"/>
                    </a:move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3"/>
                      <a:pt x="19" y="33"/>
                      <a:pt x="19" y="33"/>
                    </a:cubicBezTo>
                    <a:lnTo>
                      <a:pt x="2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73"/>
              <p:cNvSpPr>
                <a:spLocks/>
              </p:cNvSpPr>
              <p:nvPr/>
            </p:nvSpPr>
            <p:spPr bwMode="auto">
              <a:xfrm>
                <a:off x="1979" y="461"/>
                <a:ext cx="55" cy="63"/>
              </a:xfrm>
              <a:custGeom>
                <a:avLst/>
                <a:gdLst>
                  <a:gd name="T0" fmla="*/ 3 w 32"/>
                  <a:gd name="T1" fmla="*/ 14 h 37"/>
                  <a:gd name="T2" fmla="*/ 3 w 32"/>
                  <a:gd name="T3" fmla="*/ 24 h 37"/>
                  <a:gd name="T4" fmla="*/ 15 w 32"/>
                  <a:gd name="T5" fmla="*/ 34 h 37"/>
                  <a:gd name="T6" fmla="*/ 18 w 32"/>
                  <a:gd name="T7" fmla="*/ 36 h 37"/>
                  <a:gd name="T8" fmla="*/ 26 w 32"/>
                  <a:gd name="T9" fmla="*/ 33 h 37"/>
                  <a:gd name="T10" fmla="*/ 31 w 32"/>
                  <a:gd name="T11" fmla="*/ 20 h 37"/>
                  <a:gd name="T12" fmla="*/ 32 w 32"/>
                  <a:gd name="T13" fmla="*/ 14 h 37"/>
                  <a:gd name="T14" fmla="*/ 27 w 32"/>
                  <a:gd name="T15" fmla="*/ 2 h 37"/>
                  <a:gd name="T16" fmla="*/ 19 w 32"/>
                  <a:gd name="T17" fmla="*/ 0 h 37"/>
                  <a:gd name="T18" fmla="*/ 14 w 32"/>
                  <a:gd name="T19" fmla="*/ 1 h 37"/>
                  <a:gd name="T20" fmla="*/ 3 w 32"/>
                  <a:gd name="T21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7">
                    <a:moveTo>
                      <a:pt x="3" y="14"/>
                    </a:moveTo>
                    <a:cubicBezTo>
                      <a:pt x="0" y="16"/>
                      <a:pt x="0" y="21"/>
                      <a:pt x="3" y="24"/>
                    </a:cubicBezTo>
                    <a:cubicBezTo>
                      <a:pt x="7" y="27"/>
                      <a:pt x="11" y="31"/>
                      <a:pt x="15" y="34"/>
                    </a:cubicBezTo>
                    <a:cubicBezTo>
                      <a:pt x="16" y="35"/>
                      <a:pt x="17" y="35"/>
                      <a:pt x="18" y="36"/>
                    </a:cubicBezTo>
                    <a:cubicBezTo>
                      <a:pt x="21" y="37"/>
                      <a:pt x="25" y="36"/>
                      <a:pt x="26" y="33"/>
                    </a:cubicBezTo>
                    <a:cubicBezTo>
                      <a:pt x="28" y="29"/>
                      <a:pt x="29" y="24"/>
                      <a:pt x="31" y="20"/>
                    </a:cubicBezTo>
                    <a:cubicBezTo>
                      <a:pt x="31" y="18"/>
                      <a:pt x="32" y="16"/>
                      <a:pt x="32" y="14"/>
                    </a:cubicBezTo>
                    <a:cubicBezTo>
                      <a:pt x="32" y="9"/>
                      <a:pt x="30" y="5"/>
                      <a:pt x="27" y="2"/>
                    </a:cubicBezTo>
                    <a:cubicBezTo>
                      <a:pt x="25" y="0"/>
                      <a:pt x="22" y="0"/>
                      <a:pt x="19" y="0"/>
                    </a:cubicBezTo>
                    <a:cubicBezTo>
                      <a:pt x="17" y="1"/>
                      <a:pt x="16" y="1"/>
                      <a:pt x="14" y="1"/>
                    </a:cubicBezTo>
                    <a:cubicBezTo>
                      <a:pt x="11" y="6"/>
                      <a:pt x="7" y="10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74"/>
              <p:cNvSpPr>
                <a:spLocks/>
              </p:cNvSpPr>
              <p:nvPr/>
            </p:nvSpPr>
            <p:spPr bwMode="auto">
              <a:xfrm>
                <a:off x="2003" y="4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75"/>
              <p:cNvSpPr>
                <a:spLocks/>
              </p:cNvSpPr>
              <p:nvPr/>
            </p:nvSpPr>
            <p:spPr bwMode="auto">
              <a:xfrm>
                <a:off x="6018" y="181"/>
                <a:ext cx="84" cy="36"/>
              </a:xfrm>
              <a:custGeom>
                <a:avLst/>
                <a:gdLst>
                  <a:gd name="T0" fmla="*/ 8 w 49"/>
                  <a:gd name="T1" fmla="*/ 15 h 21"/>
                  <a:gd name="T2" fmla="*/ 33 w 49"/>
                  <a:gd name="T3" fmla="*/ 21 h 21"/>
                  <a:gd name="T4" fmla="*/ 40 w 49"/>
                  <a:gd name="T5" fmla="*/ 20 h 21"/>
                  <a:gd name="T6" fmla="*/ 49 w 49"/>
                  <a:gd name="T7" fmla="*/ 12 h 21"/>
                  <a:gd name="T8" fmla="*/ 49 w 49"/>
                  <a:gd name="T9" fmla="*/ 7 h 21"/>
                  <a:gd name="T10" fmla="*/ 37 w 49"/>
                  <a:gd name="T11" fmla="*/ 0 h 21"/>
                  <a:gd name="T12" fmla="*/ 26 w 49"/>
                  <a:gd name="T13" fmla="*/ 2 h 21"/>
                  <a:gd name="T14" fmla="*/ 13 w 49"/>
                  <a:gd name="T15" fmla="*/ 1 h 21"/>
                  <a:gd name="T16" fmla="*/ 10 w 49"/>
                  <a:gd name="T17" fmla="*/ 2 h 21"/>
                  <a:gd name="T18" fmla="*/ 2 w 49"/>
                  <a:gd name="T19" fmla="*/ 3 h 21"/>
                  <a:gd name="T20" fmla="*/ 0 w 49"/>
                  <a:gd name="T21" fmla="*/ 7 h 21"/>
                  <a:gd name="T22" fmla="*/ 8 w 49"/>
                  <a:gd name="T2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21">
                    <a:moveTo>
                      <a:pt x="8" y="15"/>
                    </a:moveTo>
                    <a:cubicBezTo>
                      <a:pt x="16" y="19"/>
                      <a:pt x="25" y="20"/>
                      <a:pt x="33" y="21"/>
                    </a:cubicBezTo>
                    <a:cubicBezTo>
                      <a:pt x="35" y="21"/>
                      <a:pt x="38" y="21"/>
                      <a:pt x="40" y="20"/>
                    </a:cubicBezTo>
                    <a:cubicBezTo>
                      <a:pt x="44" y="19"/>
                      <a:pt x="48" y="17"/>
                      <a:pt x="49" y="12"/>
                    </a:cubicBezTo>
                    <a:cubicBezTo>
                      <a:pt x="49" y="11"/>
                      <a:pt x="49" y="8"/>
                      <a:pt x="49" y="7"/>
                    </a:cubicBezTo>
                    <a:cubicBezTo>
                      <a:pt x="46" y="3"/>
                      <a:pt x="42" y="0"/>
                      <a:pt x="37" y="0"/>
                    </a:cubicBezTo>
                    <a:cubicBezTo>
                      <a:pt x="33" y="0"/>
                      <a:pt x="30" y="2"/>
                      <a:pt x="26" y="2"/>
                    </a:cubicBezTo>
                    <a:cubicBezTo>
                      <a:pt x="22" y="2"/>
                      <a:pt x="17" y="2"/>
                      <a:pt x="13" y="1"/>
                    </a:cubicBezTo>
                    <a:cubicBezTo>
                      <a:pt x="12" y="1"/>
                      <a:pt x="11" y="2"/>
                      <a:pt x="10" y="2"/>
                    </a:cubicBezTo>
                    <a:cubicBezTo>
                      <a:pt x="7" y="4"/>
                      <a:pt x="5" y="4"/>
                      <a:pt x="2" y="3"/>
                    </a:cubicBezTo>
                    <a:cubicBezTo>
                      <a:pt x="1" y="3"/>
                      <a:pt x="0" y="6"/>
                      <a:pt x="0" y="7"/>
                    </a:cubicBezTo>
                    <a:cubicBezTo>
                      <a:pt x="2" y="10"/>
                      <a:pt x="4" y="14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76"/>
              <p:cNvSpPr>
                <a:spLocks/>
              </p:cNvSpPr>
              <p:nvPr/>
            </p:nvSpPr>
            <p:spPr bwMode="auto">
              <a:xfrm>
                <a:off x="7092" y="3081"/>
                <a:ext cx="102" cy="55"/>
              </a:xfrm>
              <a:custGeom>
                <a:avLst/>
                <a:gdLst>
                  <a:gd name="T0" fmla="*/ 53 w 59"/>
                  <a:gd name="T1" fmla="*/ 1 h 32"/>
                  <a:gd name="T2" fmla="*/ 45 w 59"/>
                  <a:gd name="T3" fmla="*/ 6 h 32"/>
                  <a:gd name="T4" fmla="*/ 34 w 59"/>
                  <a:gd name="T5" fmla="*/ 17 h 32"/>
                  <a:gd name="T6" fmla="*/ 25 w 59"/>
                  <a:gd name="T7" fmla="*/ 15 h 32"/>
                  <a:gd name="T8" fmla="*/ 25 w 59"/>
                  <a:gd name="T9" fmla="*/ 14 h 32"/>
                  <a:gd name="T10" fmla="*/ 25 w 59"/>
                  <a:gd name="T11" fmla="*/ 14 h 32"/>
                  <a:gd name="T12" fmla="*/ 25 w 59"/>
                  <a:gd name="T13" fmla="*/ 15 h 32"/>
                  <a:gd name="T14" fmla="*/ 9 w 59"/>
                  <a:gd name="T15" fmla="*/ 17 h 32"/>
                  <a:gd name="T16" fmla="*/ 6 w 59"/>
                  <a:gd name="T17" fmla="*/ 17 h 32"/>
                  <a:gd name="T18" fmla="*/ 3 w 59"/>
                  <a:gd name="T19" fmla="*/ 18 h 32"/>
                  <a:gd name="T20" fmla="*/ 0 w 59"/>
                  <a:gd name="T21" fmla="*/ 20 h 32"/>
                  <a:gd name="T22" fmla="*/ 1 w 59"/>
                  <a:gd name="T23" fmla="*/ 23 h 32"/>
                  <a:gd name="T24" fmla="*/ 35 w 59"/>
                  <a:gd name="T25" fmla="*/ 30 h 32"/>
                  <a:gd name="T26" fmla="*/ 38 w 59"/>
                  <a:gd name="T27" fmla="*/ 29 h 32"/>
                  <a:gd name="T28" fmla="*/ 51 w 59"/>
                  <a:gd name="T29" fmla="*/ 19 h 32"/>
                  <a:gd name="T30" fmla="*/ 53 w 59"/>
                  <a:gd name="T31" fmla="*/ 17 h 32"/>
                  <a:gd name="T32" fmla="*/ 57 w 59"/>
                  <a:gd name="T33" fmla="*/ 8 h 32"/>
                  <a:gd name="T34" fmla="*/ 53 w 59"/>
                  <a:gd name="T3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32">
                    <a:moveTo>
                      <a:pt x="53" y="1"/>
                    </a:moveTo>
                    <a:cubicBezTo>
                      <a:pt x="49" y="0"/>
                      <a:pt x="46" y="1"/>
                      <a:pt x="45" y="6"/>
                    </a:cubicBezTo>
                    <a:cubicBezTo>
                      <a:pt x="43" y="12"/>
                      <a:pt x="39" y="15"/>
                      <a:pt x="34" y="17"/>
                    </a:cubicBezTo>
                    <a:cubicBezTo>
                      <a:pt x="31" y="18"/>
                      <a:pt x="27" y="17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0" y="16"/>
                      <a:pt x="15" y="18"/>
                      <a:pt x="9" y="17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5" y="17"/>
                      <a:pt x="4" y="17"/>
                      <a:pt x="3" y="18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2"/>
                      <a:pt x="1" y="23"/>
                    </a:cubicBezTo>
                    <a:cubicBezTo>
                      <a:pt x="11" y="31"/>
                      <a:pt x="23" y="32"/>
                      <a:pt x="35" y="30"/>
                    </a:cubicBezTo>
                    <a:cubicBezTo>
                      <a:pt x="36" y="30"/>
                      <a:pt x="37" y="29"/>
                      <a:pt x="38" y="29"/>
                    </a:cubicBezTo>
                    <a:cubicBezTo>
                      <a:pt x="43" y="26"/>
                      <a:pt x="46" y="21"/>
                      <a:pt x="51" y="19"/>
                    </a:cubicBezTo>
                    <a:cubicBezTo>
                      <a:pt x="52" y="19"/>
                      <a:pt x="53" y="17"/>
                      <a:pt x="53" y="17"/>
                    </a:cubicBezTo>
                    <a:cubicBezTo>
                      <a:pt x="53" y="13"/>
                      <a:pt x="56" y="11"/>
                      <a:pt x="57" y="8"/>
                    </a:cubicBezTo>
                    <a:cubicBezTo>
                      <a:pt x="59" y="5"/>
                      <a:pt x="57" y="1"/>
                      <a:pt x="5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77"/>
              <p:cNvSpPr>
                <a:spLocks/>
              </p:cNvSpPr>
              <p:nvPr/>
            </p:nvSpPr>
            <p:spPr bwMode="auto">
              <a:xfrm>
                <a:off x="1847" y="179"/>
                <a:ext cx="69" cy="48"/>
              </a:xfrm>
              <a:custGeom>
                <a:avLst/>
                <a:gdLst>
                  <a:gd name="T0" fmla="*/ 2 w 40"/>
                  <a:gd name="T1" fmla="*/ 11 h 28"/>
                  <a:gd name="T2" fmla="*/ 13 w 40"/>
                  <a:gd name="T3" fmla="*/ 18 h 28"/>
                  <a:gd name="T4" fmla="*/ 22 w 40"/>
                  <a:gd name="T5" fmla="*/ 24 h 28"/>
                  <a:gd name="T6" fmla="*/ 38 w 40"/>
                  <a:gd name="T7" fmla="*/ 17 h 28"/>
                  <a:gd name="T8" fmla="*/ 39 w 40"/>
                  <a:gd name="T9" fmla="*/ 10 h 28"/>
                  <a:gd name="T10" fmla="*/ 39 w 40"/>
                  <a:gd name="T11" fmla="*/ 9 h 28"/>
                  <a:gd name="T12" fmla="*/ 32 w 40"/>
                  <a:gd name="T13" fmla="*/ 1 h 28"/>
                  <a:gd name="T14" fmla="*/ 17 w 40"/>
                  <a:gd name="T15" fmla="*/ 2 h 28"/>
                  <a:gd name="T16" fmla="*/ 6 w 40"/>
                  <a:gd name="T17" fmla="*/ 4 h 28"/>
                  <a:gd name="T18" fmla="*/ 2 w 40"/>
                  <a:gd name="T19" fmla="*/ 6 h 28"/>
                  <a:gd name="T20" fmla="*/ 0 w 40"/>
                  <a:gd name="T21" fmla="*/ 9 h 28"/>
                  <a:gd name="T22" fmla="*/ 2 w 40"/>
                  <a:gd name="T23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8">
                    <a:moveTo>
                      <a:pt x="2" y="11"/>
                    </a:moveTo>
                    <a:cubicBezTo>
                      <a:pt x="6" y="12"/>
                      <a:pt x="10" y="14"/>
                      <a:pt x="13" y="18"/>
                    </a:cubicBezTo>
                    <a:cubicBezTo>
                      <a:pt x="17" y="18"/>
                      <a:pt x="19" y="22"/>
                      <a:pt x="22" y="24"/>
                    </a:cubicBezTo>
                    <a:cubicBezTo>
                      <a:pt x="29" y="28"/>
                      <a:pt x="37" y="24"/>
                      <a:pt x="38" y="17"/>
                    </a:cubicBezTo>
                    <a:cubicBezTo>
                      <a:pt x="39" y="15"/>
                      <a:pt x="39" y="12"/>
                      <a:pt x="39" y="10"/>
                    </a:cubicBezTo>
                    <a:cubicBezTo>
                      <a:pt x="39" y="10"/>
                      <a:pt x="39" y="9"/>
                      <a:pt x="39" y="9"/>
                    </a:cubicBezTo>
                    <a:cubicBezTo>
                      <a:pt x="40" y="3"/>
                      <a:pt x="37" y="0"/>
                      <a:pt x="32" y="1"/>
                    </a:cubicBezTo>
                    <a:cubicBezTo>
                      <a:pt x="27" y="2"/>
                      <a:pt x="22" y="3"/>
                      <a:pt x="17" y="2"/>
                    </a:cubicBezTo>
                    <a:cubicBezTo>
                      <a:pt x="13" y="2"/>
                      <a:pt x="10" y="3"/>
                      <a:pt x="6" y="4"/>
                    </a:cubicBezTo>
                    <a:cubicBezTo>
                      <a:pt x="4" y="4"/>
                      <a:pt x="3" y="5"/>
                      <a:pt x="2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10"/>
                      <a:pt x="1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78"/>
              <p:cNvSpPr>
                <a:spLocks/>
              </p:cNvSpPr>
              <p:nvPr/>
            </p:nvSpPr>
            <p:spPr bwMode="auto">
              <a:xfrm>
                <a:off x="5997" y="318"/>
                <a:ext cx="69" cy="45"/>
              </a:xfrm>
              <a:custGeom>
                <a:avLst/>
                <a:gdLst>
                  <a:gd name="T0" fmla="*/ 1 w 40"/>
                  <a:gd name="T1" fmla="*/ 26 h 26"/>
                  <a:gd name="T2" fmla="*/ 3 w 40"/>
                  <a:gd name="T3" fmla="*/ 26 h 26"/>
                  <a:gd name="T4" fmla="*/ 18 w 40"/>
                  <a:gd name="T5" fmla="*/ 22 h 26"/>
                  <a:gd name="T6" fmla="*/ 36 w 40"/>
                  <a:gd name="T7" fmla="*/ 20 h 26"/>
                  <a:gd name="T8" fmla="*/ 38 w 40"/>
                  <a:gd name="T9" fmla="*/ 14 h 26"/>
                  <a:gd name="T10" fmla="*/ 26 w 40"/>
                  <a:gd name="T11" fmla="*/ 4 h 26"/>
                  <a:gd name="T12" fmla="*/ 18 w 40"/>
                  <a:gd name="T13" fmla="*/ 1 h 26"/>
                  <a:gd name="T14" fmla="*/ 10 w 40"/>
                  <a:gd name="T15" fmla="*/ 0 h 26"/>
                  <a:gd name="T16" fmla="*/ 4 w 40"/>
                  <a:gd name="T17" fmla="*/ 5 h 26"/>
                  <a:gd name="T18" fmla="*/ 2 w 40"/>
                  <a:gd name="T19" fmla="*/ 18 h 26"/>
                  <a:gd name="T20" fmla="*/ 0 w 40"/>
                  <a:gd name="T21" fmla="*/ 25 h 26"/>
                  <a:gd name="T22" fmla="*/ 1 w 40"/>
                  <a:gd name="T2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6">
                    <a:moveTo>
                      <a:pt x="1" y="26"/>
                    </a:moveTo>
                    <a:cubicBezTo>
                      <a:pt x="1" y="26"/>
                      <a:pt x="2" y="26"/>
                      <a:pt x="3" y="26"/>
                    </a:cubicBezTo>
                    <a:cubicBezTo>
                      <a:pt x="7" y="23"/>
                      <a:pt x="12" y="22"/>
                      <a:pt x="18" y="22"/>
                    </a:cubicBezTo>
                    <a:cubicBezTo>
                      <a:pt x="24" y="22"/>
                      <a:pt x="30" y="21"/>
                      <a:pt x="36" y="20"/>
                    </a:cubicBezTo>
                    <a:cubicBezTo>
                      <a:pt x="39" y="20"/>
                      <a:pt x="40" y="16"/>
                      <a:pt x="38" y="14"/>
                    </a:cubicBezTo>
                    <a:cubicBezTo>
                      <a:pt x="35" y="9"/>
                      <a:pt x="32" y="5"/>
                      <a:pt x="26" y="4"/>
                    </a:cubicBezTo>
                    <a:cubicBezTo>
                      <a:pt x="23" y="3"/>
                      <a:pt x="21" y="1"/>
                      <a:pt x="18" y="1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1"/>
                      <a:pt x="4" y="3"/>
                      <a:pt x="4" y="5"/>
                    </a:cubicBezTo>
                    <a:cubicBezTo>
                      <a:pt x="3" y="9"/>
                      <a:pt x="3" y="12"/>
                      <a:pt x="2" y="18"/>
                    </a:cubicBezTo>
                    <a:cubicBezTo>
                      <a:pt x="2" y="18"/>
                      <a:pt x="1" y="21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79"/>
              <p:cNvSpPr>
                <a:spLocks/>
              </p:cNvSpPr>
              <p:nvPr/>
            </p:nvSpPr>
            <p:spPr bwMode="auto">
              <a:xfrm>
                <a:off x="6135" y="2479"/>
                <a:ext cx="56" cy="50"/>
              </a:xfrm>
              <a:custGeom>
                <a:avLst/>
                <a:gdLst>
                  <a:gd name="T0" fmla="*/ 32 w 33"/>
                  <a:gd name="T1" fmla="*/ 6 h 29"/>
                  <a:gd name="T2" fmla="*/ 30 w 33"/>
                  <a:gd name="T3" fmla="*/ 2 h 29"/>
                  <a:gd name="T4" fmla="*/ 25 w 33"/>
                  <a:gd name="T5" fmla="*/ 0 h 29"/>
                  <a:gd name="T6" fmla="*/ 22 w 33"/>
                  <a:gd name="T7" fmla="*/ 0 h 29"/>
                  <a:gd name="T8" fmla="*/ 2 w 33"/>
                  <a:gd name="T9" fmla="*/ 10 h 29"/>
                  <a:gd name="T10" fmla="*/ 1 w 33"/>
                  <a:gd name="T11" fmla="*/ 13 h 29"/>
                  <a:gd name="T12" fmla="*/ 9 w 33"/>
                  <a:gd name="T13" fmla="*/ 27 h 29"/>
                  <a:gd name="T14" fmla="*/ 26 w 33"/>
                  <a:gd name="T15" fmla="*/ 21 h 29"/>
                  <a:gd name="T16" fmla="*/ 32 w 33"/>
                  <a:gd name="T17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9">
                    <a:moveTo>
                      <a:pt x="32" y="6"/>
                    </a:moveTo>
                    <a:cubicBezTo>
                      <a:pt x="33" y="5"/>
                      <a:pt x="31" y="3"/>
                      <a:pt x="30" y="2"/>
                    </a:cubicBezTo>
                    <a:cubicBezTo>
                      <a:pt x="28" y="1"/>
                      <a:pt x="26" y="1"/>
                      <a:pt x="25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14" y="0"/>
                      <a:pt x="8" y="3"/>
                      <a:pt x="2" y="10"/>
                    </a:cubicBezTo>
                    <a:cubicBezTo>
                      <a:pt x="2" y="11"/>
                      <a:pt x="1" y="12"/>
                      <a:pt x="1" y="13"/>
                    </a:cubicBezTo>
                    <a:cubicBezTo>
                      <a:pt x="0" y="19"/>
                      <a:pt x="3" y="25"/>
                      <a:pt x="9" y="27"/>
                    </a:cubicBezTo>
                    <a:cubicBezTo>
                      <a:pt x="14" y="29"/>
                      <a:pt x="23" y="27"/>
                      <a:pt x="26" y="21"/>
                    </a:cubicBezTo>
                    <a:cubicBezTo>
                      <a:pt x="29" y="17"/>
                      <a:pt x="32" y="12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80"/>
              <p:cNvSpPr>
                <a:spLocks/>
              </p:cNvSpPr>
              <p:nvPr/>
            </p:nvSpPr>
            <p:spPr bwMode="auto">
              <a:xfrm>
                <a:off x="3780" y="1942"/>
                <a:ext cx="36" cy="76"/>
              </a:xfrm>
              <a:custGeom>
                <a:avLst/>
                <a:gdLst>
                  <a:gd name="T0" fmla="*/ 0 w 21"/>
                  <a:gd name="T1" fmla="*/ 13 h 44"/>
                  <a:gd name="T2" fmla="*/ 3 w 21"/>
                  <a:gd name="T3" fmla="*/ 32 h 44"/>
                  <a:gd name="T4" fmla="*/ 17 w 21"/>
                  <a:gd name="T5" fmla="*/ 39 h 44"/>
                  <a:gd name="T6" fmla="*/ 20 w 21"/>
                  <a:gd name="T7" fmla="*/ 33 h 44"/>
                  <a:gd name="T8" fmla="*/ 20 w 21"/>
                  <a:gd name="T9" fmla="*/ 24 h 44"/>
                  <a:gd name="T10" fmla="*/ 21 w 21"/>
                  <a:gd name="T11" fmla="*/ 24 h 44"/>
                  <a:gd name="T12" fmla="*/ 20 w 21"/>
                  <a:gd name="T13" fmla="*/ 17 h 44"/>
                  <a:gd name="T14" fmla="*/ 20 w 21"/>
                  <a:gd name="T15" fmla="*/ 12 h 44"/>
                  <a:gd name="T16" fmla="*/ 7 w 21"/>
                  <a:gd name="T17" fmla="*/ 5 h 44"/>
                  <a:gd name="T18" fmla="*/ 2 w 21"/>
                  <a:gd name="T19" fmla="*/ 9 h 44"/>
                  <a:gd name="T20" fmla="*/ 0 w 21"/>
                  <a:gd name="T21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44">
                    <a:moveTo>
                      <a:pt x="0" y="13"/>
                    </a:moveTo>
                    <a:cubicBezTo>
                      <a:pt x="3" y="19"/>
                      <a:pt x="3" y="26"/>
                      <a:pt x="3" y="32"/>
                    </a:cubicBezTo>
                    <a:cubicBezTo>
                      <a:pt x="3" y="42"/>
                      <a:pt x="8" y="44"/>
                      <a:pt x="17" y="39"/>
                    </a:cubicBezTo>
                    <a:cubicBezTo>
                      <a:pt x="19" y="37"/>
                      <a:pt x="20" y="36"/>
                      <a:pt x="20" y="33"/>
                    </a:cubicBezTo>
                    <a:cubicBezTo>
                      <a:pt x="20" y="30"/>
                      <a:pt x="20" y="27"/>
                      <a:pt x="20" y="24"/>
                    </a:cubicBezTo>
                    <a:cubicBezTo>
                      <a:pt x="20" y="24"/>
                      <a:pt x="20" y="24"/>
                      <a:pt x="21" y="24"/>
                    </a:cubicBezTo>
                    <a:cubicBezTo>
                      <a:pt x="20" y="21"/>
                      <a:pt x="20" y="19"/>
                      <a:pt x="20" y="17"/>
                    </a:cubicBezTo>
                    <a:cubicBezTo>
                      <a:pt x="20" y="15"/>
                      <a:pt x="20" y="14"/>
                      <a:pt x="20" y="12"/>
                    </a:cubicBezTo>
                    <a:cubicBezTo>
                      <a:pt x="20" y="7"/>
                      <a:pt x="14" y="0"/>
                      <a:pt x="7" y="5"/>
                    </a:cubicBezTo>
                    <a:cubicBezTo>
                      <a:pt x="6" y="6"/>
                      <a:pt x="4" y="7"/>
                      <a:pt x="2" y="9"/>
                    </a:cubicBezTo>
                    <a:cubicBezTo>
                      <a:pt x="0" y="10"/>
                      <a:pt x="0" y="11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81"/>
              <p:cNvSpPr>
                <a:spLocks/>
              </p:cNvSpPr>
              <p:nvPr/>
            </p:nvSpPr>
            <p:spPr bwMode="auto">
              <a:xfrm>
                <a:off x="2149" y="918"/>
                <a:ext cx="53" cy="52"/>
              </a:xfrm>
              <a:custGeom>
                <a:avLst/>
                <a:gdLst>
                  <a:gd name="T0" fmla="*/ 1 w 31"/>
                  <a:gd name="T1" fmla="*/ 20 h 30"/>
                  <a:gd name="T2" fmla="*/ 8 w 31"/>
                  <a:gd name="T3" fmla="*/ 29 h 30"/>
                  <a:gd name="T4" fmla="*/ 27 w 31"/>
                  <a:gd name="T5" fmla="*/ 17 h 30"/>
                  <a:gd name="T6" fmla="*/ 30 w 31"/>
                  <a:gd name="T7" fmla="*/ 10 h 30"/>
                  <a:gd name="T8" fmla="*/ 27 w 31"/>
                  <a:gd name="T9" fmla="*/ 3 h 30"/>
                  <a:gd name="T10" fmla="*/ 15 w 31"/>
                  <a:gd name="T11" fmla="*/ 2 h 30"/>
                  <a:gd name="T12" fmla="*/ 1 w 31"/>
                  <a:gd name="T13" fmla="*/ 19 h 30"/>
                  <a:gd name="T14" fmla="*/ 1 w 31"/>
                  <a:gd name="T15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0">
                    <a:moveTo>
                      <a:pt x="1" y="20"/>
                    </a:moveTo>
                    <a:cubicBezTo>
                      <a:pt x="0" y="25"/>
                      <a:pt x="3" y="29"/>
                      <a:pt x="8" y="29"/>
                    </a:cubicBezTo>
                    <a:cubicBezTo>
                      <a:pt x="17" y="30"/>
                      <a:pt x="24" y="26"/>
                      <a:pt x="27" y="17"/>
                    </a:cubicBezTo>
                    <a:cubicBezTo>
                      <a:pt x="28" y="15"/>
                      <a:pt x="29" y="12"/>
                      <a:pt x="30" y="10"/>
                    </a:cubicBezTo>
                    <a:cubicBezTo>
                      <a:pt x="31" y="8"/>
                      <a:pt x="29" y="4"/>
                      <a:pt x="27" y="3"/>
                    </a:cubicBezTo>
                    <a:cubicBezTo>
                      <a:pt x="23" y="0"/>
                      <a:pt x="18" y="0"/>
                      <a:pt x="15" y="2"/>
                    </a:cubicBezTo>
                    <a:cubicBezTo>
                      <a:pt x="9" y="6"/>
                      <a:pt x="4" y="12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Freeform 82"/>
              <p:cNvSpPr>
                <a:spLocks/>
              </p:cNvSpPr>
              <p:nvPr/>
            </p:nvSpPr>
            <p:spPr bwMode="auto">
              <a:xfrm>
                <a:off x="788" y="1352"/>
                <a:ext cx="32" cy="84"/>
              </a:xfrm>
              <a:custGeom>
                <a:avLst/>
                <a:gdLst>
                  <a:gd name="T0" fmla="*/ 9 w 19"/>
                  <a:gd name="T1" fmla="*/ 0 h 49"/>
                  <a:gd name="T2" fmla="*/ 3 w 19"/>
                  <a:gd name="T3" fmla="*/ 2 h 49"/>
                  <a:gd name="T4" fmla="*/ 0 w 19"/>
                  <a:gd name="T5" fmla="*/ 10 h 49"/>
                  <a:gd name="T6" fmla="*/ 1 w 19"/>
                  <a:gd name="T7" fmla="*/ 20 h 49"/>
                  <a:gd name="T8" fmla="*/ 1 w 19"/>
                  <a:gd name="T9" fmla="*/ 20 h 49"/>
                  <a:gd name="T10" fmla="*/ 2 w 19"/>
                  <a:gd name="T11" fmla="*/ 28 h 49"/>
                  <a:gd name="T12" fmla="*/ 7 w 19"/>
                  <a:gd name="T13" fmla="*/ 46 h 49"/>
                  <a:gd name="T14" fmla="*/ 9 w 19"/>
                  <a:gd name="T15" fmla="*/ 48 h 49"/>
                  <a:gd name="T16" fmla="*/ 11 w 19"/>
                  <a:gd name="T17" fmla="*/ 48 h 49"/>
                  <a:gd name="T18" fmla="*/ 12 w 19"/>
                  <a:gd name="T19" fmla="*/ 47 h 49"/>
                  <a:gd name="T20" fmla="*/ 14 w 19"/>
                  <a:gd name="T21" fmla="*/ 22 h 49"/>
                  <a:gd name="T22" fmla="*/ 19 w 19"/>
                  <a:gd name="T23" fmla="*/ 8 h 49"/>
                  <a:gd name="T24" fmla="*/ 18 w 19"/>
                  <a:gd name="T25" fmla="*/ 5 h 49"/>
                  <a:gd name="T26" fmla="*/ 9 w 19"/>
                  <a:gd name="T2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9">
                    <a:moveTo>
                      <a:pt x="9" y="0"/>
                    </a:moveTo>
                    <a:cubicBezTo>
                      <a:pt x="7" y="0"/>
                      <a:pt x="4" y="1"/>
                      <a:pt x="3" y="2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13"/>
                      <a:pt x="1" y="16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2"/>
                      <a:pt x="2" y="25"/>
                      <a:pt x="2" y="28"/>
                    </a:cubicBezTo>
                    <a:cubicBezTo>
                      <a:pt x="1" y="35"/>
                      <a:pt x="4" y="41"/>
                      <a:pt x="7" y="46"/>
                    </a:cubicBezTo>
                    <a:cubicBezTo>
                      <a:pt x="7" y="47"/>
                      <a:pt x="8" y="48"/>
                      <a:pt x="9" y="48"/>
                    </a:cubicBezTo>
                    <a:cubicBezTo>
                      <a:pt x="10" y="49"/>
                      <a:pt x="10" y="49"/>
                      <a:pt x="11" y="48"/>
                    </a:cubicBezTo>
                    <a:cubicBezTo>
                      <a:pt x="11" y="48"/>
                      <a:pt x="12" y="47"/>
                      <a:pt x="12" y="47"/>
                    </a:cubicBezTo>
                    <a:cubicBezTo>
                      <a:pt x="9" y="38"/>
                      <a:pt x="11" y="30"/>
                      <a:pt x="14" y="22"/>
                    </a:cubicBezTo>
                    <a:cubicBezTo>
                      <a:pt x="15" y="17"/>
                      <a:pt x="17" y="12"/>
                      <a:pt x="19" y="8"/>
                    </a:cubicBezTo>
                    <a:cubicBezTo>
                      <a:pt x="19" y="7"/>
                      <a:pt x="18" y="5"/>
                      <a:pt x="18" y="5"/>
                    </a:cubicBezTo>
                    <a:cubicBezTo>
                      <a:pt x="15" y="3"/>
                      <a:pt x="12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83"/>
              <p:cNvSpPr>
                <a:spLocks/>
              </p:cNvSpPr>
              <p:nvPr/>
            </p:nvSpPr>
            <p:spPr bwMode="auto">
              <a:xfrm>
                <a:off x="6500" y="3189"/>
                <a:ext cx="86" cy="48"/>
              </a:xfrm>
              <a:custGeom>
                <a:avLst/>
                <a:gdLst>
                  <a:gd name="T0" fmla="*/ 4 w 50"/>
                  <a:gd name="T1" fmla="*/ 27 h 28"/>
                  <a:gd name="T2" fmla="*/ 20 w 50"/>
                  <a:gd name="T3" fmla="*/ 19 h 28"/>
                  <a:gd name="T4" fmla="*/ 37 w 50"/>
                  <a:gd name="T5" fmla="*/ 10 h 28"/>
                  <a:gd name="T6" fmla="*/ 45 w 50"/>
                  <a:gd name="T7" fmla="*/ 7 h 28"/>
                  <a:gd name="T8" fmla="*/ 49 w 50"/>
                  <a:gd name="T9" fmla="*/ 2 h 28"/>
                  <a:gd name="T10" fmla="*/ 44 w 50"/>
                  <a:gd name="T11" fmla="*/ 0 h 28"/>
                  <a:gd name="T12" fmla="*/ 19 w 50"/>
                  <a:gd name="T13" fmla="*/ 6 h 28"/>
                  <a:gd name="T14" fmla="*/ 11 w 50"/>
                  <a:gd name="T15" fmla="*/ 9 h 28"/>
                  <a:gd name="T16" fmla="*/ 5 w 50"/>
                  <a:gd name="T17" fmla="*/ 14 h 28"/>
                  <a:gd name="T18" fmla="*/ 0 w 50"/>
                  <a:gd name="T19" fmla="*/ 27 h 28"/>
                  <a:gd name="T20" fmla="*/ 4 w 50"/>
                  <a:gd name="T2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28">
                    <a:moveTo>
                      <a:pt x="4" y="27"/>
                    </a:moveTo>
                    <a:cubicBezTo>
                      <a:pt x="10" y="25"/>
                      <a:pt x="16" y="24"/>
                      <a:pt x="20" y="19"/>
                    </a:cubicBezTo>
                    <a:cubicBezTo>
                      <a:pt x="25" y="14"/>
                      <a:pt x="31" y="11"/>
                      <a:pt x="37" y="10"/>
                    </a:cubicBezTo>
                    <a:cubicBezTo>
                      <a:pt x="40" y="10"/>
                      <a:pt x="43" y="8"/>
                      <a:pt x="45" y="7"/>
                    </a:cubicBezTo>
                    <a:cubicBezTo>
                      <a:pt x="47" y="6"/>
                      <a:pt x="49" y="5"/>
                      <a:pt x="49" y="2"/>
                    </a:cubicBezTo>
                    <a:cubicBezTo>
                      <a:pt x="50" y="1"/>
                      <a:pt x="47" y="0"/>
                      <a:pt x="44" y="0"/>
                    </a:cubicBezTo>
                    <a:cubicBezTo>
                      <a:pt x="35" y="0"/>
                      <a:pt x="27" y="0"/>
                      <a:pt x="19" y="6"/>
                    </a:cubicBezTo>
                    <a:cubicBezTo>
                      <a:pt x="17" y="7"/>
                      <a:pt x="14" y="7"/>
                      <a:pt x="11" y="9"/>
                    </a:cubicBezTo>
                    <a:cubicBezTo>
                      <a:pt x="9" y="10"/>
                      <a:pt x="7" y="12"/>
                      <a:pt x="5" y="14"/>
                    </a:cubicBezTo>
                    <a:cubicBezTo>
                      <a:pt x="2" y="18"/>
                      <a:pt x="0" y="22"/>
                      <a:pt x="0" y="27"/>
                    </a:cubicBezTo>
                    <a:cubicBezTo>
                      <a:pt x="1" y="27"/>
                      <a:pt x="3" y="28"/>
                      <a:pt x="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84"/>
              <p:cNvSpPr>
                <a:spLocks/>
              </p:cNvSpPr>
              <p:nvPr/>
            </p:nvSpPr>
            <p:spPr bwMode="auto">
              <a:xfrm>
                <a:off x="209" y="714"/>
                <a:ext cx="55" cy="54"/>
              </a:xfrm>
              <a:custGeom>
                <a:avLst/>
                <a:gdLst>
                  <a:gd name="T0" fmla="*/ 2 w 32"/>
                  <a:gd name="T1" fmla="*/ 13 h 31"/>
                  <a:gd name="T2" fmla="*/ 6 w 32"/>
                  <a:gd name="T3" fmla="*/ 15 h 31"/>
                  <a:gd name="T4" fmla="*/ 14 w 32"/>
                  <a:gd name="T5" fmla="*/ 20 h 31"/>
                  <a:gd name="T6" fmla="*/ 17 w 32"/>
                  <a:gd name="T7" fmla="*/ 29 h 31"/>
                  <a:gd name="T8" fmla="*/ 21 w 32"/>
                  <a:gd name="T9" fmla="*/ 30 h 31"/>
                  <a:gd name="T10" fmla="*/ 31 w 32"/>
                  <a:gd name="T11" fmla="*/ 28 h 31"/>
                  <a:gd name="T12" fmla="*/ 32 w 32"/>
                  <a:gd name="T13" fmla="*/ 27 h 31"/>
                  <a:gd name="T14" fmla="*/ 32 w 32"/>
                  <a:gd name="T15" fmla="*/ 25 h 31"/>
                  <a:gd name="T16" fmla="*/ 26 w 32"/>
                  <a:gd name="T17" fmla="*/ 13 h 31"/>
                  <a:gd name="T18" fmla="*/ 16 w 32"/>
                  <a:gd name="T19" fmla="*/ 5 h 31"/>
                  <a:gd name="T20" fmla="*/ 9 w 32"/>
                  <a:gd name="T21" fmla="*/ 1 h 31"/>
                  <a:gd name="T22" fmla="*/ 6 w 32"/>
                  <a:gd name="T23" fmla="*/ 1 h 31"/>
                  <a:gd name="T24" fmla="*/ 0 w 32"/>
                  <a:gd name="T25" fmla="*/ 9 h 31"/>
                  <a:gd name="T26" fmla="*/ 2 w 32"/>
                  <a:gd name="T27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31">
                    <a:moveTo>
                      <a:pt x="2" y="13"/>
                    </a:moveTo>
                    <a:cubicBezTo>
                      <a:pt x="3" y="14"/>
                      <a:pt x="5" y="15"/>
                      <a:pt x="6" y="15"/>
                    </a:cubicBezTo>
                    <a:cubicBezTo>
                      <a:pt x="10" y="15"/>
                      <a:pt x="12" y="16"/>
                      <a:pt x="14" y="20"/>
                    </a:cubicBezTo>
                    <a:cubicBezTo>
                      <a:pt x="15" y="23"/>
                      <a:pt x="16" y="26"/>
                      <a:pt x="17" y="29"/>
                    </a:cubicBezTo>
                    <a:cubicBezTo>
                      <a:pt x="18" y="30"/>
                      <a:pt x="20" y="31"/>
                      <a:pt x="21" y="30"/>
                    </a:cubicBezTo>
                    <a:cubicBezTo>
                      <a:pt x="24" y="30"/>
                      <a:pt x="27" y="29"/>
                      <a:pt x="31" y="28"/>
                    </a:cubicBezTo>
                    <a:cubicBezTo>
                      <a:pt x="31" y="28"/>
                      <a:pt x="31" y="27"/>
                      <a:pt x="32" y="27"/>
                    </a:cubicBezTo>
                    <a:cubicBezTo>
                      <a:pt x="32" y="26"/>
                      <a:pt x="32" y="25"/>
                      <a:pt x="32" y="25"/>
                    </a:cubicBezTo>
                    <a:cubicBezTo>
                      <a:pt x="30" y="21"/>
                      <a:pt x="27" y="18"/>
                      <a:pt x="26" y="13"/>
                    </a:cubicBezTo>
                    <a:cubicBezTo>
                      <a:pt x="24" y="8"/>
                      <a:pt x="21" y="6"/>
                      <a:pt x="16" y="5"/>
                    </a:cubicBezTo>
                    <a:cubicBezTo>
                      <a:pt x="13" y="4"/>
                      <a:pt x="11" y="2"/>
                      <a:pt x="9" y="1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4" y="3"/>
                      <a:pt x="1" y="5"/>
                      <a:pt x="0" y="9"/>
                    </a:cubicBezTo>
                    <a:cubicBezTo>
                      <a:pt x="0" y="10"/>
                      <a:pt x="0" y="12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85"/>
              <p:cNvSpPr>
                <a:spLocks/>
              </p:cNvSpPr>
              <p:nvPr/>
            </p:nvSpPr>
            <p:spPr bwMode="auto">
              <a:xfrm>
                <a:off x="2072" y="325"/>
                <a:ext cx="56" cy="34"/>
              </a:xfrm>
              <a:custGeom>
                <a:avLst/>
                <a:gdLst>
                  <a:gd name="T0" fmla="*/ 25 w 33"/>
                  <a:gd name="T1" fmla="*/ 20 h 20"/>
                  <a:gd name="T2" fmla="*/ 32 w 33"/>
                  <a:gd name="T3" fmla="*/ 17 h 20"/>
                  <a:gd name="T4" fmla="*/ 32 w 33"/>
                  <a:gd name="T5" fmla="*/ 12 h 20"/>
                  <a:gd name="T6" fmla="*/ 9 w 33"/>
                  <a:gd name="T7" fmla="*/ 0 h 20"/>
                  <a:gd name="T8" fmla="*/ 1 w 33"/>
                  <a:gd name="T9" fmla="*/ 6 h 20"/>
                  <a:gd name="T10" fmla="*/ 2 w 33"/>
                  <a:gd name="T11" fmla="*/ 12 h 20"/>
                  <a:gd name="T12" fmla="*/ 23 w 33"/>
                  <a:gd name="T13" fmla="*/ 20 h 20"/>
                  <a:gd name="T14" fmla="*/ 25 w 33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0">
                    <a:moveTo>
                      <a:pt x="25" y="20"/>
                    </a:moveTo>
                    <a:cubicBezTo>
                      <a:pt x="27" y="20"/>
                      <a:pt x="30" y="19"/>
                      <a:pt x="32" y="17"/>
                    </a:cubicBezTo>
                    <a:cubicBezTo>
                      <a:pt x="33" y="16"/>
                      <a:pt x="33" y="13"/>
                      <a:pt x="32" y="12"/>
                    </a:cubicBezTo>
                    <a:cubicBezTo>
                      <a:pt x="25" y="6"/>
                      <a:pt x="19" y="1"/>
                      <a:pt x="9" y="0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8"/>
                      <a:pt x="1" y="11"/>
                      <a:pt x="2" y="12"/>
                    </a:cubicBezTo>
                    <a:cubicBezTo>
                      <a:pt x="8" y="17"/>
                      <a:pt x="16" y="19"/>
                      <a:pt x="23" y="20"/>
                    </a:cubicBezTo>
                    <a:cubicBezTo>
                      <a:pt x="24" y="20"/>
                      <a:pt x="24" y="20"/>
                      <a:pt x="2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86"/>
              <p:cNvSpPr>
                <a:spLocks/>
              </p:cNvSpPr>
              <p:nvPr/>
            </p:nvSpPr>
            <p:spPr bwMode="auto">
              <a:xfrm>
                <a:off x="6521" y="2666"/>
                <a:ext cx="32" cy="63"/>
              </a:xfrm>
              <a:custGeom>
                <a:avLst/>
                <a:gdLst>
                  <a:gd name="T0" fmla="*/ 4 w 19"/>
                  <a:gd name="T1" fmla="*/ 2 h 37"/>
                  <a:gd name="T2" fmla="*/ 1 w 19"/>
                  <a:gd name="T3" fmla="*/ 7 h 37"/>
                  <a:gd name="T4" fmla="*/ 4 w 19"/>
                  <a:gd name="T5" fmla="*/ 15 h 37"/>
                  <a:gd name="T6" fmla="*/ 4 w 19"/>
                  <a:gd name="T7" fmla="*/ 15 h 37"/>
                  <a:gd name="T8" fmla="*/ 4 w 19"/>
                  <a:gd name="T9" fmla="*/ 14 h 37"/>
                  <a:gd name="T10" fmla="*/ 4 w 19"/>
                  <a:gd name="T11" fmla="*/ 15 h 37"/>
                  <a:gd name="T12" fmla="*/ 6 w 19"/>
                  <a:gd name="T13" fmla="*/ 16 h 37"/>
                  <a:gd name="T14" fmla="*/ 6 w 19"/>
                  <a:gd name="T15" fmla="*/ 18 h 37"/>
                  <a:gd name="T16" fmla="*/ 4 w 19"/>
                  <a:gd name="T17" fmla="*/ 17 h 37"/>
                  <a:gd name="T18" fmla="*/ 4 w 19"/>
                  <a:gd name="T19" fmla="*/ 15 h 37"/>
                  <a:gd name="T20" fmla="*/ 4 w 19"/>
                  <a:gd name="T21" fmla="*/ 15 h 37"/>
                  <a:gd name="T22" fmla="*/ 3 w 19"/>
                  <a:gd name="T23" fmla="*/ 16 h 37"/>
                  <a:gd name="T24" fmla="*/ 3 w 19"/>
                  <a:gd name="T25" fmla="*/ 28 h 37"/>
                  <a:gd name="T26" fmla="*/ 8 w 19"/>
                  <a:gd name="T27" fmla="*/ 36 h 37"/>
                  <a:gd name="T28" fmla="*/ 11 w 19"/>
                  <a:gd name="T29" fmla="*/ 37 h 37"/>
                  <a:gd name="T30" fmla="*/ 14 w 19"/>
                  <a:gd name="T31" fmla="*/ 34 h 37"/>
                  <a:gd name="T32" fmla="*/ 12 w 19"/>
                  <a:gd name="T33" fmla="*/ 29 h 37"/>
                  <a:gd name="T34" fmla="*/ 13 w 19"/>
                  <a:gd name="T35" fmla="*/ 26 h 37"/>
                  <a:gd name="T36" fmla="*/ 18 w 19"/>
                  <a:gd name="T37" fmla="*/ 15 h 37"/>
                  <a:gd name="T38" fmla="*/ 15 w 19"/>
                  <a:gd name="T39" fmla="*/ 6 h 37"/>
                  <a:gd name="T40" fmla="*/ 4 w 19"/>
                  <a:gd name="T4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7">
                    <a:moveTo>
                      <a:pt x="4" y="2"/>
                    </a:moveTo>
                    <a:cubicBezTo>
                      <a:pt x="2" y="3"/>
                      <a:pt x="0" y="5"/>
                      <a:pt x="1" y="7"/>
                    </a:cubicBezTo>
                    <a:cubicBezTo>
                      <a:pt x="2" y="10"/>
                      <a:pt x="3" y="12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5" y="15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19"/>
                      <a:pt x="4" y="18"/>
                      <a:pt x="4" y="17"/>
                    </a:cubicBezTo>
                    <a:cubicBezTo>
                      <a:pt x="4" y="16"/>
                      <a:pt x="4" y="16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1" y="20"/>
                      <a:pt x="0" y="24"/>
                      <a:pt x="3" y="28"/>
                    </a:cubicBezTo>
                    <a:cubicBezTo>
                      <a:pt x="5" y="30"/>
                      <a:pt x="6" y="33"/>
                      <a:pt x="8" y="36"/>
                    </a:cubicBezTo>
                    <a:cubicBezTo>
                      <a:pt x="9" y="37"/>
                      <a:pt x="10" y="37"/>
                      <a:pt x="11" y="37"/>
                    </a:cubicBezTo>
                    <a:cubicBezTo>
                      <a:pt x="12" y="37"/>
                      <a:pt x="14" y="35"/>
                      <a:pt x="14" y="34"/>
                    </a:cubicBezTo>
                    <a:cubicBezTo>
                      <a:pt x="13" y="32"/>
                      <a:pt x="12" y="30"/>
                      <a:pt x="12" y="29"/>
                    </a:cubicBezTo>
                    <a:cubicBezTo>
                      <a:pt x="12" y="28"/>
                      <a:pt x="13" y="26"/>
                      <a:pt x="13" y="26"/>
                    </a:cubicBezTo>
                    <a:cubicBezTo>
                      <a:pt x="19" y="24"/>
                      <a:pt x="18" y="20"/>
                      <a:pt x="18" y="15"/>
                    </a:cubicBezTo>
                    <a:cubicBezTo>
                      <a:pt x="17" y="12"/>
                      <a:pt x="17" y="9"/>
                      <a:pt x="15" y="6"/>
                    </a:cubicBezTo>
                    <a:cubicBezTo>
                      <a:pt x="12" y="2"/>
                      <a:pt x="8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Freeform 87"/>
              <p:cNvSpPr>
                <a:spLocks/>
              </p:cNvSpPr>
              <p:nvPr/>
            </p:nvSpPr>
            <p:spPr bwMode="auto">
              <a:xfrm>
                <a:off x="4452" y="241"/>
                <a:ext cx="38" cy="48"/>
              </a:xfrm>
              <a:custGeom>
                <a:avLst/>
                <a:gdLst>
                  <a:gd name="T0" fmla="*/ 3 w 22"/>
                  <a:gd name="T1" fmla="*/ 6 h 28"/>
                  <a:gd name="T2" fmla="*/ 1 w 22"/>
                  <a:gd name="T3" fmla="*/ 8 h 28"/>
                  <a:gd name="T4" fmla="*/ 2 w 22"/>
                  <a:gd name="T5" fmla="*/ 23 h 28"/>
                  <a:gd name="T6" fmla="*/ 7 w 22"/>
                  <a:gd name="T7" fmla="*/ 27 h 28"/>
                  <a:gd name="T8" fmla="*/ 20 w 22"/>
                  <a:gd name="T9" fmla="*/ 23 h 28"/>
                  <a:gd name="T10" fmla="*/ 21 w 22"/>
                  <a:gd name="T11" fmla="*/ 19 h 28"/>
                  <a:gd name="T12" fmla="*/ 20 w 22"/>
                  <a:gd name="T13" fmla="*/ 18 h 28"/>
                  <a:gd name="T14" fmla="*/ 18 w 22"/>
                  <a:gd name="T15" fmla="*/ 15 h 28"/>
                  <a:gd name="T16" fmla="*/ 19 w 22"/>
                  <a:gd name="T17" fmla="*/ 9 h 28"/>
                  <a:gd name="T18" fmla="*/ 20 w 22"/>
                  <a:gd name="T19" fmla="*/ 2 h 28"/>
                  <a:gd name="T20" fmla="*/ 13 w 22"/>
                  <a:gd name="T21" fmla="*/ 1 h 28"/>
                  <a:gd name="T22" fmla="*/ 8 w 22"/>
                  <a:gd name="T23" fmla="*/ 3 h 28"/>
                  <a:gd name="T24" fmla="*/ 8 w 22"/>
                  <a:gd name="T25" fmla="*/ 3 h 28"/>
                  <a:gd name="T26" fmla="*/ 8 w 22"/>
                  <a:gd name="T27" fmla="*/ 3 h 28"/>
                  <a:gd name="T28" fmla="*/ 8 w 22"/>
                  <a:gd name="T29" fmla="*/ 3 h 28"/>
                  <a:gd name="T30" fmla="*/ 3 w 22"/>
                  <a:gd name="T3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8">
                    <a:moveTo>
                      <a:pt x="3" y="6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0" y="13"/>
                      <a:pt x="0" y="18"/>
                      <a:pt x="2" y="23"/>
                    </a:cubicBezTo>
                    <a:cubicBezTo>
                      <a:pt x="3" y="25"/>
                      <a:pt x="5" y="27"/>
                      <a:pt x="7" y="27"/>
                    </a:cubicBezTo>
                    <a:cubicBezTo>
                      <a:pt x="12" y="28"/>
                      <a:pt x="16" y="27"/>
                      <a:pt x="20" y="23"/>
                    </a:cubicBezTo>
                    <a:cubicBezTo>
                      <a:pt x="21" y="23"/>
                      <a:pt x="22" y="20"/>
                      <a:pt x="21" y="19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7"/>
                      <a:pt x="19" y="16"/>
                      <a:pt x="18" y="15"/>
                    </a:cubicBezTo>
                    <a:cubicBezTo>
                      <a:pt x="17" y="12"/>
                      <a:pt x="17" y="12"/>
                      <a:pt x="19" y="9"/>
                    </a:cubicBezTo>
                    <a:cubicBezTo>
                      <a:pt x="22" y="6"/>
                      <a:pt x="22" y="4"/>
                      <a:pt x="20" y="2"/>
                    </a:cubicBezTo>
                    <a:cubicBezTo>
                      <a:pt x="18" y="0"/>
                      <a:pt x="16" y="0"/>
                      <a:pt x="13" y="1"/>
                    </a:cubicBezTo>
                    <a:cubicBezTo>
                      <a:pt x="11" y="2"/>
                      <a:pt x="10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4"/>
                      <a:pt x="4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88"/>
              <p:cNvSpPr>
                <a:spLocks/>
              </p:cNvSpPr>
              <p:nvPr/>
            </p:nvSpPr>
            <p:spPr bwMode="auto">
              <a:xfrm>
                <a:off x="4236" y="281"/>
                <a:ext cx="60" cy="41"/>
              </a:xfrm>
              <a:custGeom>
                <a:avLst/>
                <a:gdLst>
                  <a:gd name="T0" fmla="*/ 5 w 35"/>
                  <a:gd name="T1" fmla="*/ 21 h 24"/>
                  <a:gd name="T2" fmla="*/ 18 w 35"/>
                  <a:gd name="T3" fmla="*/ 24 h 24"/>
                  <a:gd name="T4" fmla="*/ 22 w 35"/>
                  <a:gd name="T5" fmla="*/ 20 h 24"/>
                  <a:gd name="T6" fmla="*/ 20 w 35"/>
                  <a:gd name="T7" fmla="*/ 18 h 24"/>
                  <a:gd name="T8" fmla="*/ 20 w 35"/>
                  <a:gd name="T9" fmla="*/ 10 h 24"/>
                  <a:gd name="T10" fmla="*/ 28 w 35"/>
                  <a:gd name="T11" fmla="*/ 9 h 24"/>
                  <a:gd name="T12" fmla="*/ 35 w 35"/>
                  <a:gd name="T13" fmla="*/ 10 h 24"/>
                  <a:gd name="T14" fmla="*/ 34 w 35"/>
                  <a:gd name="T15" fmla="*/ 7 h 24"/>
                  <a:gd name="T16" fmla="*/ 21 w 35"/>
                  <a:gd name="T17" fmla="*/ 0 h 24"/>
                  <a:gd name="T18" fmla="*/ 15 w 35"/>
                  <a:gd name="T19" fmla="*/ 1 h 24"/>
                  <a:gd name="T20" fmla="*/ 2 w 35"/>
                  <a:gd name="T21" fmla="*/ 14 h 24"/>
                  <a:gd name="T22" fmla="*/ 5 w 35"/>
                  <a:gd name="T23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24">
                    <a:moveTo>
                      <a:pt x="5" y="21"/>
                    </a:moveTo>
                    <a:cubicBezTo>
                      <a:pt x="10" y="22"/>
                      <a:pt x="14" y="23"/>
                      <a:pt x="18" y="24"/>
                    </a:cubicBezTo>
                    <a:cubicBezTo>
                      <a:pt x="21" y="24"/>
                      <a:pt x="21" y="22"/>
                      <a:pt x="22" y="20"/>
                    </a:cubicBezTo>
                    <a:cubicBezTo>
                      <a:pt x="21" y="19"/>
                      <a:pt x="20" y="18"/>
                      <a:pt x="20" y="18"/>
                    </a:cubicBezTo>
                    <a:cubicBezTo>
                      <a:pt x="19" y="15"/>
                      <a:pt x="19" y="12"/>
                      <a:pt x="20" y="10"/>
                    </a:cubicBezTo>
                    <a:cubicBezTo>
                      <a:pt x="22" y="9"/>
                      <a:pt x="25" y="7"/>
                      <a:pt x="28" y="9"/>
                    </a:cubicBezTo>
                    <a:cubicBezTo>
                      <a:pt x="30" y="10"/>
                      <a:pt x="32" y="11"/>
                      <a:pt x="35" y="10"/>
                    </a:cubicBezTo>
                    <a:cubicBezTo>
                      <a:pt x="35" y="9"/>
                      <a:pt x="35" y="8"/>
                      <a:pt x="34" y="7"/>
                    </a:cubicBezTo>
                    <a:cubicBezTo>
                      <a:pt x="31" y="3"/>
                      <a:pt x="26" y="1"/>
                      <a:pt x="21" y="0"/>
                    </a:cubicBezTo>
                    <a:cubicBezTo>
                      <a:pt x="19" y="0"/>
                      <a:pt x="17" y="0"/>
                      <a:pt x="15" y="1"/>
                    </a:cubicBezTo>
                    <a:cubicBezTo>
                      <a:pt x="10" y="4"/>
                      <a:pt x="6" y="9"/>
                      <a:pt x="2" y="14"/>
                    </a:cubicBezTo>
                    <a:cubicBezTo>
                      <a:pt x="0" y="16"/>
                      <a:pt x="2" y="21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Oval 89"/>
              <p:cNvSpPr>
                <a:spLocks noChangeArrowheads="1"/>
              </p:cNvSpPr>
              <p:nvPr/>
            </p:nvSpPr>
            <p:spPr bwMode="auto">
              <a:xfrm>
                <a:off x="4274" y="31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90"/>
              <p:cNvSpPr>
                <a:spLocks/>
              </p:cNvSpPr>
              <p:nvPr/>
            </p:nvSpPr>
            <p:spPr bwMode="auto">
              <a:xfrm>
                <a:off x="4408" y="286"/>
                <a:ext cx="44" cy="39"/>
              </a:xfrm>
              <a:custGeom>
                <a:avLst/>
                <a:gdLst>
                  <a:gd name="T0" fmla="*/ 2 w 26"/>
                  <a:gd name="T1" fmla="*/ 8 h 23"/>
                  <a:gd name="T2" fmla="*/ 0 w 26"/>
                  <a:gd name="T3" fmla="*/ 11 h 23"/>
                  <a:gd name="T4" fmla="*/ 5 w 26"/>
                  <a:gd name="T5" fmla="*/ 21 h 23"/>
                  <a:gd name="T6" fmla="*/ 11 w 26"/>
                  <a:gd name="T7" fmla="*/ 22 h 23"/>
                  <a:gd name="T8" fmla="*/ 16 w 26"/>
                  <a:gd name="T9" fmla="*/ 19 h 23"/>
                  <a:gd name="T10" fmla="*/ 22 w 26"/>
                  <a:gd name="T11" fmla="*/ 15 h 23"/>
                  <a:gd name="T12" fmla="*/ 25 w 26"/>
                  <a:gd name="T13" fmla="*/ 10 h 23"/>
                  <a:gd name="T14" fmla="*/ 23 w 26"/>
                  <a:gd name="T15" fmla="*/ 3 h 23"/>
                  <a:gd name="T16" fmla="*/ 17 w 26"/>
                  <a:gd name="T17" fmla="*/ 1 h 23"/>
                  <a:gd name="T18" fmla="*/ 14 w 26"/>
                  <a:gd name="T19" fmla="*/ 1 h 23"/>
                  <a:gd name="T20" fmla="*/ 2 w 26"/>
                  <a:gd name="T2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3">
                    <a:moveTo>
                      <a:pt x="2" y="8"/>
                    </a:moveTo>
                    <a:cubicBezTo>
                      <a:pt x="1" y="8"/>
                      <a:pt x="0" y="10"/>
                      <a:pt x="0" y="11"/>
                    </a:cubicBezTo>
                    <a:cubicBezTo>
                      <a:pt x="0" y="15"/>
                      <a:pt x="2" y="18"/>
                      <a:pt x="5" y="21"/>
                    </a:cubicBezTo>
                    <a:cubicBezTo>
                      <a:pt x="6" y="22"/>
                      <a:pt x="9" y="23"/>
                      <a:pt x="11" y="22"/>
                    </a:cubicBezTo>
                    <a:cubicBezTo>
                      <a:pt x="13" y="22"/>
                      <a:pt x="14" y="20"/>
                      <a:pt x="16" y="19"/>
                    </a:cubicBezTo>
                    <a:cubicBezTo>
                      <a:pt x="20" y="19"/>
                      <a:pt x="21" y="17"/>
                      <a:pt x="22" y="15"/>
                    </a:cubicBezTo>
                    <a:cubicBezTo>
                      <a:pt x="23" y="13"/>
                      <a:pt x="24" y="11"/>
                      <a:pt x="25" y="10"/>
                    </a:cubicBezTo>
                    <a:cubicBezTo>
                      <a:pt x="26" y="6"/>
                      <a:pt x="26" y="5"/>
                      <a:pt x="23" y="3"/>
                    </a:cubicBezTo>
                    <a:cubicBezTo>
                      <a:pt x="21" y="2"/>
                      <a:pt x="19" y="1"/>
                      <a:pt x="17" y="1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11" y="5"/>
                      <a:pt x="7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91"/>
              <p:cNvSpPr>
                <a:spLocks/>
              </p:cNvSpPr>
              <p:nvPr/>
            </p:nvSpPr>
            <p:spPr bwMode="auto">
              <a:xfrm>
                <a:off x="4483" y="193"/>
                <a:ext cx="35" cy="50"/>
              </a:xfrm>
              <a:custGeom>
                <a:avLst/>
                <a:gdLst>
                  <a:gd name="T0" fmla="*/ 9 w 20"/>
                  <a:gd name="T1" fmla="*/ 29 h 29"/>
                  <a:gd name="T2" fmla="*/ 12 w 20"/>
                  <a:gd name="T3" fmla="*/ 28 h 29"/>
                  <a:gd name="T4" fmla="*/ 19 w 20"/>
                  <a:gd name="T5" fmla="*/ 18 h 29"/>
                  <a:gd name="T6" fmla="*/ 20 w 20"/>
                  <a:gd name="T7" fmla="*/ 15 h 29"/>
                  <a:gd name="T8" fmla="*/ 11 w 20"/>
                  <a:gd name="T9" fmla="*/ 1 h 29"/>
                  <a:gd name="T10" fmla="*/ 7 w 20"/>
                  <a:gd name="T11" fmla="*/ 1 h 29"/>
                  <a:gd name="T12" fmla="*/ 1 w 20"/>
                  <a:gd name="T13" fmla="*/ 9 h 29"/>
                  <a:gd name="T14" fmla="*/ 0 w 20"/>
                  <a:gd name="T15" fmla="*/ 13 h 29"/>
                  <a:gd name="T16" fmla="*/ 9 w 20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9">
                    <a:moveTo>
                      <a:pt x="9" y="29"/>
                    </a:moveTo>
                    <a:cubicBezTo>
                      <a:pt x="10" y="29"/>
                      <a:pt x="11" y="29"/>
                      <a:pt x="12" y="28"/>
                    </a:cubicBezTo>
                    <a:cubicBezTo>
                      <a:pt x="14" y="25"/>
                      <a:pt x="15" y="20"/>
                      <a:pt x="19" y="18"/>
                    </a:cubicBezTo>
                    <a:cubicBezTo>
                      <a:pt x="19" y="17"/>
                      <a:pt x="20" y="15"/>
                      <a:pt x="20" y="15"/>
                    </a:cubicBezTo>
                    <a:cubicBezTo>
                      <a:pt x="17" y="10"/>
                      <a:pt x="15" y="5"/>
                      <a:pt x="11" y="1"/>
                    </a:cubicBezTo>
                    <a:cubicBezTo>
                      <a:pt x="11" y="0"/>
                      <a:pt x="8" y="0"/>
                      <a:pt x="7" y="1"/>
                    </a:cubicBezTo>
                    <a:cubicBezTo>
                      <a:pt x="5" y="4"/>
                      <a:pt x="3" y="6"/>
                      <a:pt x="1" y="9"/>
                    </a:cubicBezTo>
                    <a:cubicBezTo>
                      <a:pt x="0" y="10"/>
                      <a:pt x="0" y="12"/>
                      <a:pt x="0" y="13"/>
                    </a:cubicBezTo>
                    <a:cubicBezTo>
                      <a:pt x="0" y="21"/>
                      <a:pt x="2" y="26"/>
                      <a:pt x="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92"/>
              <p:cNvSpPr>
                <a:spLocks/>
              </p:cNvSpPr>
              <p:nvPr/>
            </p:nvSpPr>
            <p:spPr bwMode="auto">
              <a:xfrm>
                <a:off x="6612" y="3048"/>
                <a:ext cx="68" cy="28"/>
              </a:xfrm>
              <a:custGeom>
                <a:avLst/>
                <a:gdLst>
                  <a:gd name="T0" fmla="*/ 5 w 40"/>
                  <a:gd name="T1" fmla="*/ 12 h 16"/>
                  <a:gd name="T2" fmla="*/ 35 w 40"/>
                  <a:gd name="T3" fmla="*/ 15 h 16"/>
                  <a:gd name="T4" fmla="*/ 36 w 40"/>
                  <a:gd name="T5" fmla="*/ 15 h 16"/>
                  <a:gd name="T6" fmla="*/ 40 w 40"/>
                  <a:gd name="T7" fmla="*/ 12 h 16"/>
                  <a:gd name="T8" fmla="*/ 39 w 40"/>
                  <a:gd name="T9" fmla="*/ 8 h 16"/>
                  <a:gd name="T10" fmla="*/ 35 w 40"/>
                  <a:gd name="T11" fmla="*/ 5 h 16"/>
                  <a:gd name="T12" fmla="*/ 6 w 40"/>
                  <a:gd name="T13" fmla="*/ 1 h 16"/>
                  <a:gd name="T14" fmla="*/ 1 w 40"/>
                  <a:gd name="T15" fmla="*/ 7 h 16"/>
                  <a:gd name="T16" fmla="*/ 5 w 40"/>
                  <a:gd name="T1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6">
                    <a:moveTo>
                      <a:pt x="5" y="12"/>
                    </a:moveTo>
                    <a:cubicBezTo>
                      <a:pt x="15" y="9"/>
                      <a:pt x="25" y="9"/>
                      <a:pt x="35" y="15"/>
                    </a:cubicBezTo>
                    <a:cubicBezTo>
                      <a:pt x="35" y="15"/>
                      <a:pt x="36" y="15"/>
                      <a:pt x="36" y="15"/>
                    </a:cubicBezTo>
                    <a:cubicBezTo>
                      <a:pt x="38" y="16"/>
                      <a:pt x="40" y="14"/>
                      <a:pt x="40" y="12"/>
                    </a:cubicBezTo>
                    <a:cubicBezTo>
                      <a:pt x="40" y="11"/>
                      <a:pt x="40" y="9"/>
                      <a:pt x="39" y="8"/>
                    </a:cubicBezTo>
                    <a:cubicBezTo>
                      <a:pt x="38" y="7"/>
                      <a:pt x="36" y="6"/>
                      <a:pt x="35" y="5"/>
                    </a:cubicBezTo>
                    <a:cubicBezTo>
                      <a:pt x="26" y="0"/>
                      <a:pt x="16" y="0"/>
                      <a:pt x="6" y="1"/>
                    </a:cubicBezTo>
                    <a:cubicBezTo>
                      <a:pt x="4" y="2"/>
                      <a:pt x="2" y="4"/>
                      <a:pt x="1" y="7"/>
                    </a:cubicBezTo>
                    <a:cubicBezTo>
                      <a:pt x="0" y="10"/>
                      <a:pt x="2" y="13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93"/>
              <p:cNvSpPr>
                <a:spLocks/>
              </p:cNvSpPr>
              <p:nvPr/>
            </p:nvSpPr>
            <p:spPr bwMode="auto">
              <a:xfrm>
                <a:off x="7432" y="3504"/>
                <a:ext cx="57" cy="58"/>
              </a:xfrm>
              <a:custGeom>
                <a:avLst/>
                <a:gdLst>
                  <a:gd name="T0" fmla="*/ 28 w 33"/>
                  <a:gd name="T1" fmla="*/ 34 h 34"/>
                  <a:gd name="T2" fmla="*/ 33 w 33"/>
                  <a:gd name="T3" fmla="*/ 34 h 34"/>
                  <a:gd name="T4" fmla="*/ 33 w 33"/>
                  <a:gd name="T5" fmla="*/ 32 h 34"/>
                  <a:gd name="T6" fmla="*/ 32 w 33"/>
                  <a:gd name="T7" fmla="*/ 29 h 34"/>
                  <a:gd name="T8" fmla="*/ 14 w 33"/>
                  <a:gd name="T9" fmla="*/ 9 h 34"/>
                  <a:gd name="T10" fmla="*/ 7 w 33"/>
                  <a:gd name="T11" fmla="*/ 2 h 34"/>
                  <a:gd name="T12" fmla="*/ 4 w 33"/>
                  <a:gd name="T13" fmla="*/ 0 h 34"/>
                  <a:gd name="T14" fmla="*/ 1 w 33"/>
                  <a:gd name="T15" fmla="*/ 0 h 34"/>
                  <a:gd name="T16" fmla="*/ 0 w 33"/>
                  <a:gd name="T17" fmla="*/ 3 h 34"/>
                  <a:gd name="T18" fmla="*/ 12 w 33"/>
                  <a:gd name="T19" fmla="*/ 20 h 34"/>
                  <a:gd name="T20" fmla="*/ 28 w 33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4">
                    <a:moveTo>
                      <a:pt x="28" y="34"/>
                    </a:moveTo>
                    <a:cubicBezTo>
                      <a:pt x="29" y="34"/>
                      <a:pt x="31" y="34"/>
                      <a:pt x="33" y="34"/>
                    </a:cubicBezTo>
                    <a:cubicBezTo>
                      <a:pt x="33" y="34"/>
                      <a:pt x="33" y="33"/>
                      <a:pt x="33" y="32"/>
                    </a:cubicBezTo>
                    <a:cubicBezTo>
                      <a:pt x="33" y="31"/>
                      <a:pt x="33" y="30"/>
                      <a:pt x="32" y="29"/>
                    </a:cubicBezTo>
                    <a:cubicBezTo>
                      <a:pt x="26" y="22"/>
                      <a:pt x="20" y="15"/>
                      <a:pt x="14" y="9"/>
                    </a:cubicBezTo>
                    <a:cubicBezTo>
                      <a:pt x="12" y="6"/>
                      <a:pt x="9" y="4"/>
                      <a:pt x="7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2" y="10"/>
                      <a:pt x="7" y="15"/>
                      <a:pt x="12" y="20"/>
                    </a:cubicBezTo>
                    <a:cubicBezTo>
                      <a:pt x="17" y="26"/>
                      <a:pt x="21" y="31"/>
                      <a:pt x="2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94"/>
              <p:cNvSpPr>
                <a:spLocks/>
              </p:cNvSpPr>
              <p:nvPr/>
            </p:nvSpPr>
            <p:spPr bwMode="auto">
              <a:xfrm>
                <a:off x="6325" y="3178"/>
                <a:ext cx="77" cy="24"/>
              </a:xfrm>
              <a:custGeom>
                <a:avLst/>
                <a:gdLst>
                  <a:gd name="T0" fmla="*/ 2 w 45"/>
                  <a:gd name="T1" fmla="*/ 10 h 14"/>
                  <a:gd name="T2" fmla="*/ 11 w 45"/>
                  <a:gd name="T3" fmla="*/ 13 h 14"/>
                  <a:gd name="T4" fmla="*/ 18 w 45"/>
                  <a:gd name="T5" fmla="*/ 14 h 14"/>
                  <a:gd name="T6" fmla="*/ 44 w 45"/>
                  <a:gd name="T7" fmla="*/ 9 h 14"/>
                  <a:gd name="T8" fmla="*/ 44 w 45"/>
                  <a:gd name="T9" fmla="*/ 7 h 14"/>
                  <a:gd name="T10" fmla="*/ 28 w 45"/>
                  <a:gd name="T11" fmla="*/ 0 h 14"/>
                  <a:gd name="T12" fmla="*/ 26 w 45"/>
                  <a:gd name="T13" fmla="*/ 2 h 14"/>
                  <a:gd name="T14" fmla="*/ 24 w 45"/>
                  <a:gd name="T15" fmla="*/ 5 h 14"/>
                  <a:gd name="T16" fmla="*/ 7 w 45"/>
                  <a:gd name="T17" fmla="*/ 3 h 14"/>
                  <a:gd name="T18" fmla="*/ 1 w 45"/>
                  <a:gd name="T19" fmla="*/ 6 h 14"/>
                  <a:gd name="T20" fmla="*/ 2 w 45"/>
                  <a:gd name="T2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4">
                    <a:moveTo>
                      <a:pt x="2" y="10"/>
                    </a:moveTo>
                    <a:cubicBezTo>
                      <a:pt x="5" y="11"/>
                      <a:pt x="8" y="12"/>
                      <a:pt x="11" y="13"/>
                    </a:cubicBezTo>
                    <a:cubicBezTo>
                      <a:pt x="14" y="14"/>
                      <a:pt x="16" y="14"/>
                      <a:pt x="18" y="14"/>
                    </a:cubicBezTo>
                    <a:cubicBezTo>
                      <a:pt x="27" y="13"/>
                      <a:pt x="35" y="12"/>
                      <a:pt x="44" y="9"/>
                    </a:cubicBezTo>
                    <a:cubicBezTo>
                      <a:pt x="45" y="9"/>
                      <a:pt x="45" y="8"/>
                      <a:pt x="44" y="7"/>
                    </a:cubicBezTo>
                    <a:cubicBezTo>
                      <a:pt x="40" y="1"/>
                      <a:pt x="34" y="0"/>
                      <a:pt x="28" y="0"/>
                    </a:cubicBezTo>
                    <a:cubicBezTo>
                      <a:pt x="27" y="0"/>
                      <a:pt x="27" y="1"/>
                      <a:pt x="26" y="2"/>
                    </a:cubicBezTo>
                    <a:cubicBezTo>
                      <a:pt x="25" y="3"/>
                      <a:pt x="25" y="4"/>
                      <a:pt x="24" y="5"/>
                    </a:cubicBezTo>
                    <a:cubicBezTo>
                      <a:pt x="19" y="2"/>
                      <a:pt x="13" y="5"/>
                      <a:pt x="7" y="3"/>
                    </a:cubicBezTo>
                    <a:cubicBezTo>
                      <a:pt x="5" y="2"/>
                      <a:pt x="3" y="4"/>
                      <a:pt x="1" y="6"/>
                    </a:cubicBezTo>
                    <a:cubicBezTo>
                      <a:pt x="0" y="8"/>
                      <a:pt x="1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95"/>
              <p:cNvSpPr>
                <a:spLocks/>
              </p:cNvSpPr>
              <p:nvPr/>
            </p:nvSpPr>
            <p:spPr bwMode="auto">
              <a:xfrm>
                <a:off x="6416" y="3180"/>
                <a:ext cx="76" cy="19"/>
              </a:xfrm>
              <a:custGeom>
                <a:avLst/>
                <a:gdLst>
                  <a:gd name="T0" fmla="*/ 37 w 44"/>
                  <a:gd name="T1" fmla="*/ 8 h 11"/>
                  <a:gd name="T2" fmla="*/ 42 w 44"/>
                  <a:gd name="T3" fmla="*/ 6 h 11"/>
                  <a:gd name="T4" fmla="*/ 44 w 44"/>
                  <a:gd name="T5" fmla="*/ 3 h 11"/>
                  <a:gd name="T6" fmla="*/ 43 w 44"/>
                  <a:gd name="T7" fmla="*/ 0 h 11"/>
                  <a:gd name="T8" fmla="*/ 42 w 44"/>
                  <a:gd name="T9" fmla="*/ 0 h 11"/>
                  <a:gd name="T10" fmla="*/ 28 w 44"/>
                  <a:gd name="T11" fmla="*/ 2 h 11"/>
                  <a:gd name="T12" fmla="*/ 13 w 44"/>
                  <a:gd name="T13" fmla="*/ 0 h 11"/>
                  <a:gd name="T14" fmla="*/ 11 w 44"/>
                  <a:gd name="T15" fmla="*/ 0 h 11"/>
                  <a:gd name="T16" fmla="*/ 1 w 44"/>
                  <a:gd name="T17" fmla="*/ 4 h 11"/>
                  <a:gd name="T18" fmla="*/ 0 w 44"/>
                  <a:gd name="T19" fmla="*/ 7 h 11"/>
                  <a:gd name="T20" fmla="*/ 2 w 44"/>
                  <a:gd name="T21" fmla="*/ 9 h 11"/>
                  <a:gd name="T22" fmla="*/ 15 w 44"/>
                  <a:gd name="T23" fmla="*/ 11 h 11"/>
                  <a:gd name="T24" fmla="*/ 37 w 44"/>
                  <a:gd name="T2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1">
                    <a:moveTo>
                      <a:pt x="37" y="8"/>
                    </a:moveTo>
                    <a:cubicBezTo>
                      <a:pt x="39" y="8"/>
                      <a:pt x="40" y="7"/>
                      <a:pt x="42" y="6"/>
                    </a:cubicBezTo>
                    <a:cubicBezTo>
                      <a:pt x="43" y="5"/>
                      <a:pt x="43" y="4"/>
                      <a:pt x="44" y="3"/>
                    </a:cubicBezTo>
                    <a:cubicBezTo>
                      <a:pt x="44" y="2"/>
                      <a:pt x="44" y="1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37" y="1"/>
                      <a:pt x="33" y="3"/>
                      <a:pt x="28" y="2"/>
                    </a:cubicBezTo>
                    <a:cubicBezTo>
                      <a:pt x="23" y="1"/>
                      <a:pt x="18" y="1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7" y="0"/>
                      <a:pt x="4" y="1"/>
                      <a:pt x="1" y="4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0" y="7"/>
                      <a:pt x="1" y="9"/>
                      <a:pt x="2" y="9"/>
                    </a:cubicBezTo>
                    <a:cubicBezTo>
                      <a:pt x="6" y="10"/>
                      <a:pt x="10" y="11"/>
                      <a:pt x="15" y="11"/>
                    </a:cubicBezTo>
                    <a:cubicBezTo>
                      <a:pt x="22" y="10"/>
                      <a:pt x="30" y="9"/>
                      <a:pt x="3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96"/>
              <p:cNvSpPr>
                <a:spLocks/>
              </p:cNvSpPr>
              <p:nvPr/>
            </p:nvSpPr>
            <p:spPr bwMode="auto">
              <a:xfrm>
                <a:off x="4482" y="937"/>
                <a:ext cx="36" cy="38"/>
              </a:xfrm>
              <a:custGeom>
                <a:avLst/>
                <a:gdLst>
                  <a:gd name="T0" fmla="*/ 1 w 21"/>
                  <a:gd name="T1" fmla="*/ 5 h 22"/>
                  <a:gd name="T2" fmla="*/ 0 w 21"/>
                  <a:gd name="T3" fmla="*/ 11 h 22"/>
                  <a:gd name="T4" fmla="*/ 2 w 21"/>
                  <a:gd name="T5" fmla="*/ 18 h 22"/>
                  <a:gd name="T6" fmla="*/ 10 w 21"/>
                  <a:gd name="T7" fmla="*/ 21 h 22"/>
                  <a:gd name="T8" fmla="*/ 21 w 21"/>
                  <a:gd name="T9" fmla="*/ 8 h 22"/>
                  <a:gd name="T10" fmla="*/ 20 w 21"/>
                  <a:gd name="T11" fmla="*/ 5 h 22"/>
                  <a:gd name="T12" fmla="*/ 7 w 21"/>
                  <a:gd name="T13" fmla="*/ 0 h 22"/>
                  <a:gd name="T14" fmla="*/ 1 w 21"/>
                  <a:gd name="T1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2">
                    <a:moveTo>
                      <a:pt x="1" y="5"/>
                    </a:moveTo>
                    <a:cubicBezTo>
                      <a:pt x="1" y="7"/>
                      <a:pt x="1" y="8"/>
                      <a:pt x="0" y="11"/>
                    </a:cubicBezTo>
                    <a:cubicBezTo>
                      <a:pt x="1" y="13"/>
                      <a:pt x="1" y="15"/>
                      <a:pt x="2" y="18"/>
                    </a:cubicBezTo>
                    <a:cubicBezTo>
                      <a:pt x="3" y="21"/>
                      <a:pt x="7" y="22"/>
                      <a:pt x="10" y="21"/>
                    </a:cubicBezTo>
                    <a:cubicBezTo>
                      <a:pt x="17" y="19"/>
                      <a:pt x="20" y="14"/>
                      <a:pt x="21" y="8"/>
                    </a:cubicBezTo>
                    <a:cubicBezTo>
                      <a:pt x="21" y="7"/>
                      <a:pt x="21" y="6"/>
                      <a:pt x="20" y="5"/>
                    </a:cubicBezTo>
                    <a:cubicBezTo>
                      <a:pt x="17" y="1"/>
                      <a:pt x="12" y="0"/>
                      <a:pt x="7" y="0"/>
                    </a:cubicBezTo>
                    <a:cubicBezTo>
                      <a:pt x="5" y="0"/>
                      <a:pt x="2" y="3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97"/>
              <p:cNvSpPr>
                <a:spLocks/>
              </p:cNvSpPr>
              <p:nvPr/>
            </p:nvSpPr>
            <p:spPr bwMode="auto">
              <a:xfrm>
                <a:off x="1941" y="1143"/>
                <a:ext cx="47" cy="29"/>
              </a:xfrm>
              <a:custGeom>
                <a:avLst/>
                <a:gdLst>
                  <a:gd name="T0" fmla="*/ 27 w 27"/>
                  <a:gd name="T1" fmla="*/ 6 h 17"/>
                  <a:gd name="T2" fmla="*/ 27 w 27"/>
                  <a:gd name="T3" fmla="*/ 3 h 17"/>
                  <a:gd name="T4" fmla="*/ 25 w 27"/>
                  <a:gd name="T5" fmla="*/ 0 h 17"/>
                  <a:gd name="T6" fmla="*/ 21 w 27"/>
                  <a:gd name="T7" fmla="*/ 0 h 17"/>
                  <a:gd name="T8" fmla="*/ 13 w 27"/>
                  <a:gd name="T9" fmla="*/ 0 h 17"/>
                  <a:gd name="T10" fmla="*/ 9 w 27"/>
                  <a:gd name="T11" fmla="*/ 2 h 17"/>
                  <a:gd name="T12" fmla="*/ 2 w 27"/>
                  <a:gd name="T13" fmla="*/ 9 h 17"/>
                  <a:gd name="T14" fmla="*/ 1 w 27"/>
                  <a:gd name="T15" fmla="*/ 13 h 17"/>
                  <a:gd name="T16" fmla="*/ 4 w 27"/>
                  <a:gd name="T17" fmla="*/ 17 h 17"/>
                  <a:gd name="T18" fmla="*/ 11 w 27"/>
                  <a:gd name="T19" fmla="*/ 17 h 17"/>
                  <a:gd name="T20" fmla="*/ 27 w 27"/>
                  <a:gd name="T2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7">
                    <a:moveTo>
                      <a:pt x="27" y="6"/>
                    </a:moveTo>
                    <a:cubicBezTo>
                      <a:pt x="27" y="5"/>
                      <a:pt x="27" y="3"/>
                      <a:pt x="27" y="3"/>
                    </a:cubicBezTo>
                    <a:cubicBezTo>
                      <a:pt x="26" y="2"/>
                      <a:pt x="25" y="1"/>
                      <a:pt x="25" y="0"/>
                    </a:cubicBezTo>
                    <a:cubicBezTo>
                      <a:pt x="23" y="0"/>
                      <a:pt x="21" y="0"/>
                      <a:pt x="21" y="0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12" y="1"/>
                      <a:pt x="10" y="1"/>
                      <a:pt x="9" y="2"/>
                    </a:cubicBezTo>
                    <a:cubicBezTo>
                      <a:pt x="6" y="4"/>
                      <a:pt x="4" y="6"/>
                      <a:pt x="2" y="9"/>
                    </a:cubicBezTo>
                    <a:cubicBezTo>
                      <a:pt x="1" y="10"/>
                      <a:pt x="0" y="12"/>
                      <a:pt x="1" y="13"/>
                    </a:cubicBezTo>
                    <a:cubicBezTo>
                      <a:pt x="2" y="15"/>
                      <a:pt x="2" y="16"/>
                      <a:pt x="4" y="17"/>
                    </a:cubicBezTo>
                    <a:cubicBezTo>
                      <a:pt x="7" y="17"/>
                      <a:pt x="9" y="17"/>
                      <a:pt x="11" y="17"/>
                    </a:cubicBezTo>
                    <a:cubicBezTo>
                      <a:pt x="17" y="15"/>
                      <a:pt x="22" y="11"/>
                      <a:pt x="2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98"/>
              <p:cNvSpPr>
                <a:spLocks/>
              </p:cNvSpPr>
              <p:nvPr/>
            </p:nvSpPr>
            <p:spPr bwMode="auto">
              <a:xfrm>
                <a:off x="5489" y="442"/>
                <a:ext cx="35" cy="32"/>
              </a:xfrm>
              <a:custGeom>
                <a:avLst/>
                <a:gdLst>
                  <a:gd name="T0" fmla="*/ 1 w 20"/>
                  <a:gd name="T1" fmla="*/ 11 h 19"/>
                  <a:gd name="T2" fmla="*/ 7 w 20"/>
                  <a:gd name="T3" fmla="*/ 18 h 19"/>
                  <a:gd name="T4" fmla="*/ 12 w 20"/>
                  <a:gd name="T5" fmla="*/ 19 h 19"/>
                  <a:gd name="T6" fmla="*/ 13 w 20"/>
                  <a:gd name="T7" fmla="*/ 19 h 19"/>
                  <a:gd name="T8" fmla="*/ 20 w 20"/>
                  <a:gd name="T9" fmla="*/ 12 h 19"/>
                  <a:gd name="T10" fmla="*/ 16 w 20"/>
                  <a:gd name="T11" fmla="*/ 3 h 19"/>
                  <a:gd name="T12" fmla="*/ 11 w 20"/>
                  <a:gd name="T13" fmla="*/ 1 h 19"/>
                  <a:gd name="T14" fmla="*/ 3 w 20"/>
                  <a:gd name="T15" fmla="*/ 4 h 19"/>
                  <a:gd name="T16" fmla="*/ 1 w 20"/>
                  <a:gd name="T17" fmla="*/ 9 h 19"/>
                  <a:gd name="T18" fmla="*/ 1 w 20"/>
                  <a:gd name="T1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9">
                    <a:moveTo>
                      <a:pt x="1" y="11"/>
                    </a:moveTo>
                    <a:cubicBezTo>
                      <a:pt x="1" y="15"/>
                      <a:pt x="3" y="17"/>
                      <a:pt x="7" y="18"/>
                    </a:cubicBezTo>
                    <a:cubicBezTo>
                      <a:pt x="8" y="18"/>
                      <a:pt x="10" y="18"/>
                      <a:pt x="12" y="19"/>
                    </a:cubicBezTo>
                    <a:cubicBezTo>
                      <a:pt x="12" y="19"/>
                      <a:pt x="13" y="19"/>
                      <a:pt x="13" y="19"/>
                    </a:cubicBezTo>
                    <a:cubicBezTo>
                      <a:pt x="18" y="19"/>
                      <a:pt x="20" y="16"/>
                      <a:pt x="20" y="12"/>
                    </a:cubicBezTo>
                    <a:cubicBezTo>
                      <a:pt x="19" y="8"/>
                      <a:pt x="18" y="5"/>
                      <a:pt x="16" y="3"/>
                    </a:cubicBezTo>
                    <a:cubicBezTo>
                      <a:pt x="15" y="1"/>
                      <a:pt x="13" y="0"/>
                      <a:pt x="11" y="1"/>
                    </a:cubicBezTo>
                    <a:cubicBezTo>
                      <a:pt x="8" y="2"/>
                      <a:pt x="6" y="3"/>
                      <a:pt x="3" y="4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0"/>
                      <a:pt x="1" y="10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99"/>
              <p:cNvSpPr>
                <a:spLocks/>
              </p:cNvSpPr>
              <p:nvPr/>
            </p:nvSpPr>
            <p:spPr bwMode="auto">
              <a:xfrm>
                <a:off x="2231" y="1654"/>
                <a:ext cx="52" cy="33"/>
              </a:xfrm>
              <a:custGeom>
                <a:avLst/>
                <a:gdLst>
                  <a:gd name="T0" fmla="*/ 4 w 30"/>
                  <a:gd name="T1" fmla="*/ 0 h 19"/>
                  <a:gd name="T2" fmla="*/ 1 w 30"/>
                  <a:gd name="T3" fmla="*/ 1 h 19"/>
                  <a:gd name="T4" fmla="*/ 2 w 30"/>
                  <a:gd name="T5" fmla="*/ 5 h 19"/>
                  <a:gd name="T6" fmla="*/ 4 w 30"/>
                  <a:gd name="T7" fmla="*/ 8 h 19"/>
                  <a:gd name="T8" fmla="*/ 14 w 30"/>
                  <a:gd name="T9" fmla="*/ 16 h 19"/>
                  <a:gd name="T10" fmla="*/ 26 w 30"/>
                  <a:gd name="T11" fmla="*/ 19 h 19"/>
                  <a:gd name="T12" fmla="*/ 28 w 30"/>
                  <a:gd name="T13" fmla="*/ 19 h 19"/>
                  <a:gd name="T14" fmla="*/ 30 w 30"/>
                  <a:gd name="T15" fmla="*/ 17 h 19"/>
                  <a:gd name="T16" fmla="*/ 30 w 30"/>
                  <a:gd name="T17" fmla="*/ 16 h 19"/>
                  <a:gd name="T18" fmla="*/ 4 w 30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9">
                    <a:moveTo>
                      <a:pt x="4" y="0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3" y="6"/>
                      <a:pt x="3" y="7"/>
                      <a:pt x="4" y="8"/>
                    </a:cubicBezTo>
                    <a:cubicBezTo>
                      <a:pt x="7" y="11"/>
                      <a:pt x="10" y="14"/>
                      <a:pt x="14" y="16"/>
                    </a:cubicBezTo>
                    <a:cubicBezTo>
                      <a:pt x="18" y="17"/>
                      <a:pt x="22" y="18"/>
                      <a:pt x="26" y="19"/>
                    </a:cubicBezTo>
                    <a:cubicBezTo>
                      <a:pt x="27" y="19"/>
                      <a:pt x="28" y="19"/>
                      <a:pt x="28" y="19"/>
                    </a:cubicBezTo>
                    <a:cubicBezTo>
                      <a:pt x="29" y="19"/>
                      <a:pt x="30" y="18"/>
                      <a:pt x="30" y="17"/>
                    </a:cubicBezTo>
                    <a:cubicBezTo>
                      <a:pt x="30" y="17"/>
                      <a:pt x="30" y="16"/>
                      <a:pt x="30" y="16"/>
                    </a:cubicBezTo>
                    <a:cubicBezTo>
                      <a:pt x="24" y="7"/>
                      <a:pt x="1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100"/>
              <p:cNvSpPr>
                <a:spLocks/>
              </p:cNvSpPr>
              <p:nvPr/>
            </p:nvSpPr>
            <p:spPr bwMode="auto">
              <a:xfrm>
                <a:off x="4331" y="2103"/>
                <a:ext cx="46" cy="28"/>
              </a:xfrm>
              <a:custGeom>
                <a:avLst/>
                <a:gdLst>
                  <a:gd name="T0" fmla="*/ 10 w 27"/>
                  <a:gd name="T1" fmla="*/ 15 h 16"/>
                  <a:gd name="T2" fmla="*/ 20 w 27"/>
                  <a:gd name="T3" fmla="*/ 11 h 16"/>
                  <a:gd name="T4" fmla="*/ 27 w 27"/>
                  <a:gd name="T5" fmla="*/ 1 h 16"/>
                  <a:gd name="T6" fmla="*/ 25 w 27"/>
                  <a:gd name="T7" fmla="*/ 0 h 16"/>
                  <a:gd name="T8" fmla="*/ 12 w 27"/>
                  <a:gd name="T9" fmla="*/ 2 h 16"/>
                  <a:gd name="T10" fmla="*/ 2 w 27"/>
                  <a:gd name="T11" fmla="*/ 6 h 16"/>
                  <a:gd name="T12" fmla="*/ 2 w 27"/>
                  <a:gd name="T13" fmla="*/ 12 h 16"/>
                  <a:gd name="T14" fmla="*/ 10 w 27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6">
                    <a:moveTo>
                      <a:pt x="10" y="15"/>
                    </a:moveTo>
                    <a:cubicBezTo>
                      <a:pt x="14" y="14"/>
                      <a:pt x="17" y="13"/>
                      <a:pt x="20" y="11"/>
                    </a:cubicBezTo>
                    <a:cubicBezTo>
                      <a:pt x="24" y="9"/>
                      <a:pt x="25" y="5"/>
                      <a:pt x="27" y="1"/>
                    </a:cubicBezTo>
                    <a:cubicBezTo>
                      <a:pt x="26" y="1"/>
                      <a:pt x="26" y="0"/>
                      <a:pt x="25" y="0"/>
                    </a:cubicBezTo>
                    <a:cubicBezTo>
                      <a:pt x="21" y="0"/>
                      <a:pt x="17" y="1"/>
                      <a:pt x="12" y="2"/>
                    </a:cubicBezTo>
                    <a:cubicBezTo>
                      <a:pt x="9" y="2"/>
                      <a:pt x="5" y="4"/>
                      <a:pt x="2" y="6"/>
                    </a:cubicBezTo>
                    <a:cubicBezTo>
                      <a:pt x="0" y="7"/>
                      <a:pt x="0" y="10"/>
                      <a:pt x="2" y="12"/>
                    </a:cubicBezTo>
                    <a:cubicBezTo>
                      <a:pt x="4" y="15"/>
                      <a:pt x="7" y="16"/>
                      <a:pt x="1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101"/>
              <p:cNvSpPr>
                <a:spLocks/>
              </p:cNvSpPr>
              <p:nvPr/>
            </p:nvSpPr>
            <p:spPr bwMode="auto">
              <a:xfrm>
                <a:off x="1620" y="320"/>
                <a:ext cx="50" cy="34"/>
              </a:xfrm>
              <a:custGeom>
                <a:avLst/>
                <a:gdLst>
                  <a:gd name="T0" fmla="*/ 29 w 29"/>
                  <a:gd name="T1" fmla="*/ 2 h 20"/>
                  <a:gd name="T2" fmla="*/ 28 w 29"/>
                  <a:gd name="T3" fmla="*/ 1 h 20"/>
                  <a:gd name="T4" fmla="*/ 25 w 29"/>
                  <a:gd name="T5" fmla="*/ 0 h 20"/>
                  <a:gd name="T6" fmla="*/ 2 w 29"/>
                  <a:gd name="T7" fmla="*/ 11 h 20"/>
                  <a:gd name="T8" fmla="*/ 3 w 29"/>
                  <a:gd name="T9" fmla="*/ 18 h 20"/>
                  <a:gd name="T10" fmla="*/ 9 w 29"/>
                  <a:gd name="T11" fmla="*/ 19 h 20"/>
                  <a:gd name="T12" fmla="*/ 28 w 29"/>
                  <a:gd name="T13" fmla="*/ 4 h 20"/>
                  <a:gd name="T14" fmla="*/ 29 w 29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0">
                    <a:moveTo>
                      <a:pt x="29" y="2"/>
                    </a:moveTo>
                    <a:cubicBezTo>
                      <a:pt x="28" y="2"/>
                      <a:pt x="28" y="1"/>
                      <a:pt x="28" y="1"/>
                    </a:cubicBezTo>
                    <a:cubicBezTo>
                      <a:pt x="27" y="1"/>
                      <a:pt x="26" y="0"/>
                      <a:pt x="25" y="0"/>
                    </a:cubicBezTo>
                    <a:cubicBezTo>
                      <a:pt x="16" y="2"/>
                      <a:pt x="9" y="6"/>
                      <a:pt x="2" y="11"/>
                    </a:cubicBezTo>
                    <a:cubicBezTo>
                      <a:pt x="0" y="13"/>
                      <a:pt x="0" y="16"/>
                      <a:pt x="3" y="18"/>
                    </a:cubicBezTo>
                    <a:cubicBezTo>
                      <a:pt x="5" y="19"/>
                      <a:pt x="7" y="20"/>
                      <a:pt x="9" y="19"/>
                    </a:cubicBezTo>
                    <a:cubicBezTo>
                      <a:pt x="16" y="14"/>
                      <a:pt x="22" y="9"/>
                      <a:pt x="28" y="4"/>
                    </a:cubicBezTo>
                    <a:cubicBezTo>
                      <a:pt x="29" y="3"/>
                      <a:pt x="28" y="3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102"/>
              <p:cNvSpPr>
                <a:spLocks/>
              </p:cNvSpPr>
              <p:nvPr/>
            </p:nvSpPr>
            <p:spPr bwMode="auto">
              <a:xfrm>
                <a:off x="3785" y="1899"/>
                <a:ext cx="24" cy="43"/>
              </a:xfrm>
              <a:custGeom>
                <a:avLst/>
                <a:gdLst>
                  <a:gd name="T0" fmla="*/ 11 w 14"/>
                  <a:gd name="T1" fmla="*/ 23 h 25"/>
                  <a:gd name="T2" fmla="*/ 13 w 14"/>
                  <a:gd name="T3" fmla="*/ 19 h 25"/>
                  <a:gd name="T4" fmla="*/ 14 w 14"/>
                  <a:gd name="T5" fmla="*/ 10 h 25"/>
                  <a:gd name="T6" fmla="*/ 14 w 14"/>
                  <a:gd name="T7" fmla="*/ 6 h 25"/>
                  <a:gd name="T8" fmla="*/ 14 w 14"/>
                  <a:gd name="T9" fmla="*/ 4 h 25"/>
                  <a:gd name="T10" fmla="*/ 9 w 14"/>
                  <a:gd name="T11" fmla="*/ 1 h 25"/>
                  <a:gd name="T12" fmla="*/ 3 w 14"/>
                  <a:gd name="T13" fmla="*/ 4 h 25"/>
                  <a:gd name="T14" fmla="*/ 0 w 14"/>
                  <a:gd name="T15" fmla="*/ 11 h 25"/>
                  <a:gd name="T16" fmla="*/ 5 w 14"/>
                  <a:gd name="T17" fmla="*/ 23 h 25"/>
                  <a:gd name="T18" fmla="*/ 11 w 14"/>
                  <a:gd name="T1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25">
                    <a:moveTo>
                      <a:pt x="11" y="23"/>
                    </a:moveTo>
                    <a:cubicBezTo>
                      <a:pt x="12" y="22"/>
                      <a:pt x="13" y="20"/>
                      <a:pt x="13" y="19"/>
                    </a:cubicBezTo>
                    <a:cubicBezTo>
                      <a:pt x="14" y="16"/>
                      <a:pt x="14" y="12"/>
                      <a:pt x="14" y="10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4" y="5"/>
                      <a:pt x="14" y="5"/>
                      <a:pt x="14" y="4"/>
                    </a:cubicBezTo>
                    <a:cubicBezTo>
                      <a:pt x="13" y="2"/>
                      <a:pt x="11" y="0"/>
                      <a:pt x="9" y="1"/>
                    </a:cubicBezTo>
                    <a:cubicBezTo>
                      <a:pt x="7" y="2"/>
                      <a:pt x="5" y="3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1" y="16"/>
                      <a:pt x="2" y="20"/>
                      <a:pt x="5" y="23"/>
                    </a:cubicBezTo>
                    <a:cubicBezTo>
                      <a:pt x="6" y="25"/>
                      <a:pt x="10" y="25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103"/>
              <p:cNvSpPr>
                <a:spLocks/>
              </p:cNvSpPr>
              <p:nvPr/>
            </p:nvSpPr>
            <p:spPr bwMode="auto">
              <a:xfrm>
                <a:off x="6361" y="2710"/>
                <a:ext cx="53" cy="59"/>
              </a:xfrm>
              <a:custGeom>
                <a:avLst/>
                <a:gdLst>
                  <a:gd name="T0" fmla="*/ 0 w 31"/>
                  <a:gd name="T1" fmla="*/ 32 h 34"/>
                  <a:gd name="T2" fmla="*/ 0 w 31"/>
                  <a:gd name="T3" fmla="*/ 33 h 34"/>
                  <a:gd name="T4" fmla="*/ 1 w 31"/>
                  <a:gd name="T5" fmla="*/ 34 h 34"/>
                  <a:gd name="T6" fmla="*/ 3 w 31"/>
                  <a:gd name="T7" fmla="*/ 34 h 34"/>
                  <a:gd name="T8" fmla="*/ 16 w 31"/>
                  <a:gd name="T9" fmla="*/ 22 h 34"/>
                  <a:gd name="T10" fmla="*/ 30 w 31"/>
                  <a:gd name="T11" fmla="*/ 8 h 34"/>
                  <a:gd name="T12" fmla="*/ 29 w 31"/>
                  <a:gd name="T13" fmla="*/ 4 h 34"/>
                  <a:gd name="T14" fmla="*/ 22 w 31"/>
                  <a:gd name="T15" fmla="*/ 4 h 34"/>
                  <a:gd name="T16" fmla="*/ 1 w 31"/>
                  <a:gd name="T17" fmla="*/ 29 h 34"/>
                  <a:gd name="T18" fmla="*/ 0 w 31"/>
                  <a:gd name="T1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4"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1" y="34"/>
                      <a:pt x="1" y="34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8" y="31"/>
                      <a:pt x="13" y="27"/>
                      <a:pt x="16" y="22"/>
                    </a:cubicBezTo>
                    <a:cubicBezTo>
                      <a:pt x="20" y="16"/>
                      <a:pt x="24" y="12"/>
                      <a:pt x="30" y="8"/>
                    </a:cubicBezTo>
                    <a:cubicBezTo>
                      <a:pt x="31" y="7"/>
                      <a:pt x="31" y="7"/>
                      <a:pt x="29" y="4"/>
                    </a:cubicBezTo>
                    <a:cubicBezTo>
                      <a:pt x="26" y="0"/>
                      <a:pt x="24" y="1"/>
                      <a:pt x="22" y="4"/>
                    </a:cubicBezTo>
                    <a:cubicBezTo>
                      <a:pt x="16" y="12"/>
                      <a:pt x="9" y="21"/>
                      <a:pt x="1" y="29"/>
                    </a:cubicBezTo>
                    <a:cubicBezTo>
                      <a:pt x="1" y="30"/>
                      <a:pt x="0" y="31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104"/>
              <p:cNvSpPr>
                <a:spLocks/>
              </p:cNvSpPr>
              <p:nvPr/>
            </p:nvSpPr>
            <p:spPr bwMode="auto">
              <a:xfrm>
                <a:off x="6476" y="2707"/>
                <a:ext cx="29" cy="50"/>
              </a:xfrm>
              <a:custGeom>
                <a:avLst/>
                <a:gdLst>
                  <a:gd name="T0" fmla="*/ 17 w 17"/>
                  <a:gd name="T1" fmla="*/ 7 h 29"/>
                  <a:gd name="T2" fmla="*/ 10 w 17"/>
                  <a:gd name="T3" fmla="*/ 1 h 29"/>
                  <a:gd name="T4" fmla="*/ 10 w 17"/>
                  <a:gd name="T5" fmla="*/ 0 h 29"/>
                  <a:gd name="T6" fmla="*/ 10 w 17"/>
                  <a:gd name="T7" fmla="*/ 1 h 29"/>
                  <a:gd name="T8" fmla="*/ 10 w 17"/>
                  <a:gd name="T9" fmla="*/ 1 h 29"/>
                  <a:gd name="T10" fmla="*/ 7 w 17"/>
                  <a:gd name="T11" fmla="*/ 4 h 29"/>
                  <a:gd name="T12" fmla="*/ 3 w 17"/>
                  <a:gd name="T13" fmla="*/ 16 h 29"/>
                  <a:gd name="T14" fmla="*/ 5 w 17"/>
                  <a:gd name="T15" fmla="*/ 25 h 29"/>
                  <a:gd name="T16" fmla="*/ 10 w 17"/>
                  <a:gd name="T17" fmla="*/ 28 h 29"/>
                  <a:gd name="T18" fmla="*/ 14 w 17"/>
                  <a:gd name="T19" fmla="*/ 26 h 29"/>
                  <a:gd name="T20" fmla="*/ 16 w 17"/>
                  <a:gd name="T21" fmla="*/ 17 h 29"/>
                  <a:gd name="T22" fmla="*/ 17 w 17"/>
                  <a:gd name="T23" fmla="*/ 17 h 29"/>
                  <a:gd name="T24" fmla="*/ 17 w 17"/>
                  <a:gd name="T25" fmla="*/ 17 h 29"/>
                  <a:gd name="T26" fmla="*/ 17 w 17"/>
                  <a:gd name="T27" fmla="*/ 17 h 29"/>
                  <a:gd name="T28" fmla="*/ 17 w 17"/>
                  <a:gd name="T29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9">
                    <a:moveTo>
                      <a:pt x="17" y="7"/>
                    </a:moveTo>
                    <a:cubicBezTo>
                      <a:pt x="16" y="3"/>
                      <a:pt x="13" y="2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8" y="3"/>
                      <a:pt x="7" y="4"/>
                    </a:cubicBezTo>
                    <a:cubicBezTo>
                      <a:pt x="6" y="8"/>
                      <a:pt x="6" y="12"/>
                      <a:pt x="3" y="16"/>
                    </a:cubicBezTo>
                    <a:cubicBezTo>
                      <a:pt x="0" y="20"/>
                      <a:pt x="0" y="22"/>
                      <a:pt x="5" y="25"/>
                    </a:cubicBezTo>
                    <a:cubicBezTo>
                      <a:pt x="6" y="26"/>
                      <a:pt x="8" y="27"/>
                      <a:pt x="10" y="28"/>
                    </a:cubicBezTo>
                    <a:cubicBezTo>
                      <a:pt x="11" y="29"/>
                      <a:pt x="13" y="28"/>
                      <a:pt x="14" y="26"/>
                    </a:cubicBezTo>
                    <a:cubicBezTo>
                      <a:pt x="15" y="23"/>
                      <a:pt x="17" y="20"/>
                      <a:pt x="16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4" y="14"/>
                      <a:pt x="14" y="11"/>
                      <a:pt x="1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105"/>
              <p:cNvSpPr>
                <a:spLocks/>
              </p:cNvSpPr>
              <p:nvPr/>
            </p:nvSpPr>
            <p:spPr bwMode="auto">
              <a:xfrm>
                <a:off x="1802" y="2529"/>
                <a:ext cx="47" cy="25"/>
              </a:xfrm>
              <a:custGeom>
                <a:avLst/>
                <a:gdLst>
                  <a:gd name="T0" fmla="*/ 10 w 27"/>
                  <a:gd name="T1" fmla="*/ 1 h 15"/>
                  <a:gd name="T2" fmla="*/ 2 w 27"/>
                  <a:gd name="T3" fmla="*/ 2 h 15"/>
                  <a:gd name="T4" fmla="*/ 1 w 27"/>
                  <a:gd name="T5" fmla="*/ 5 h 15"/>
                  <a:gd name="T6" fmla="*/ 20 w 27"/>
                  <a:gd name="T7" fmla="*/ 12 h 15"/>
                  <a:gd name="T8" fmla="*/ 25 w 27"/>
                  <a:gd name="T9" fmla="*/ 10 h 15"/>
                  <a:gd name="T10" fmla="*/ 26 w 27"/>
                  <a:gd name="T11" fmla="*/ 6 h 15"/>
                  <a:gd name="T12" fmla="*/ 10 w 27"/>
                  <a:gd name="T1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5">
                    <a:moveTo>
                      <a:pt x="10" y="1"/>
                    </a:moveTo>
                    <a:cubicBezTo>
                      <a:pt x="8" y="1"/>
                      <a:pt x="5" y="1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6" y="12"/>
                      <a:pt x="12" y="15"/>
                      <a:pt x="20" y="12"/>
                    </a:cubicBezTo>
                    <a:cubicBezTo>
                      <a:pt x="22" y="11"/>
                      <a:pt x="23" y="11"/>
                      <a:pt x="25" y="10"/>
                    </a:cubicBezTo>
                    <a:cubicBezTo>
                      <a:pt x="26" y="10"/>
                      <a:pt x="27" y="7"/>
                      <a:pt x="26" y="6"/>
                    </a:cubicBezTo>
                    <a:cubicBezTo>
                      <a:pt x="22" y="1"/>
                      <a:pt x="17" y="0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106"/>
              <p:cNvSpPr>
                <a:spLocks/>
              </p:cNvSpPr>
              <p:nvPr/>
            </p:nvSpPr>
            <p:spPr bwMode="auto">
              <a:xfrm>
                <a:off x="6464" y="2686"/>
                <a:ext cx="29" cy="36"/>
              </a:xfrm>
              <a:custGeom>
                <a:avLst/>
                <a:gdLst>
                  <a:gd name="T0" fmla="*/ 17 w 17"/>
                  <a:gd name="T1" fmla="*/ 13 h 21"/>
                  <a:gd name="T2" fmla="*/ 17 w 17"/>
                  <a:gd name="T3" fmla="*/ 9 h 21"/>
                  <a:gd name="T4" fmla="*/ 16 w 17"/>
                  <a:gd name="T5" fmla="*/ 7 h 21"/>
                  <a:gd name="T6" fmla="*/ 2 w 17"/>
                  <a:gd name="T7" fmla="*/ 0 h 21"/>
                  <a:gd name="T8" fmla="*/ 0 w 17"/>
                  <a:gd name="T9" fmla="*/ 1 h 21"/>
                  <a:gd name="T10" fmla="*/ 1 w 17"/>
                  <a:gd name="T11" fmla="*/ 17 h 21"/>
                  <a:gd name="T12" fmla="*/ 5 w 17"/>
                  <a:gd name="T13" fmla="*/ 20 h 21"/>
                  <a:gd name="T14" fmla="*/ 11 w 17"/>
                  <a:gd name="T15" fmla="*/ 19 h 21"/>
                  <a:gd name="T16" fmla="*/ 14 w 17"/>
                  <a:gd name="T17" fmla="*/ 16 h 21"/>
                  <a:gd name="T18" fmla="*/ 14 w 17"/>
                  <a:gd name="T19" fmla="*/ 16 h 21"/>
                  <a:gd name="T20" fmla="*/ 14 w 17"/>
                  <a:gd name="T21" fmla="*/ 16 h 21"/>
                  <a:gd name="T22" fmla="*/ 14 w 17"/>
                  <a:gd name="T23" fmla="*/ 16 h 21"/>
                  <a:gd name="T24" fmla="*/ 17 w 17"/>
                  <a:gd name="T25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1">
                    <a:moveTo>
                      <a:pt x="17" y="13"/>
                    </a:moveTo>
                    <a:cubicBezTo>
                      <a:pt x="17" y="12"/>
                      <a:pt x="17" y="11"/>
                      <a:pt x="17" y="9"/>
                    </a:cubicBezTo>
                    <a:cubicBezTo>
                      <a:pt x="17" y="8"/>
                      <a:pt x="17" y="7"/>
                      <a:pt x="16" y="7"/>
                    </a:cubicBezTo>
                    <a:cubicBezTo>
                      <a:pt x="12" y="3"/>
                      <a:pt x="7" y="2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7"/>
                      <a:pt x="1" y="12"/>
                      <a:pt x="1" y="17"/>
                    </a:cubicBezTo>
                    <a:cubicBezTo>
                      <a:pt x="1" y="19"/>
                      <a:pt x="3" y="19"/>
                      <a:pt x="5" y="20"/>
                    </a:cubicBezTo>
                    <a:cubicBezTo>
                      <a:pt x="7" y="21"/>
                      <a:pt x="9" y="21"/>
                      <a:pt x="11" y="19"/>
                    </a:cubicBezTo>
                    <a:cubicBezTo>
                      <a:pt x="12" y="18"/>
                      <a:pt x="13" y="17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6" y="14"/>
                      <a:pt x="1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107"/>
              <p:cNvSpPr>
                <a:spLocks/>
              </p:cNvSpPr>
              <p:nvPr/>
            </p:nvSpPr>
            <p:spPr bwMode="auto">
              <a:xfrm>
                <a:off x="208" y="924"/>
                <a:ext cx="34" cy="24"/>
              </a:xfrm>
              <a:custGeom>
                <a:avLst/>
                <a:gdLst>
                  <a:gd name="T0" fmla="*/ 14 w 20"/>
                  <a:gd name="T1" fmla="*/ 13 h 14"/>
                  <a:gd name="T2" fmla="*/ 20 w 20"/>
                  <a:gd name="T3" fmla="*/ 4 h 14"/>
                  <a:gd name="T4" fmla="*/ 14 w 20"/>
                  <a:gd name="T5" fmla="*/ 0 h 14"/>
                  <a:gd name="T6" fmla="*/ 1 w 20"/>
                  <a:gd name="T7" fmla="*/ 3 h 14"/>
                  <a:gd name="T8" fmla="*/ 0 w 20"/>
                  <a:gd name="T9" fmla="*/ 5 h 14"/>
                  <a:gd name="T10" fmla="*/ 2 w 20"/>
                  <a:gd name="T11" fmla="*/ 11 h 14"/>
                  <a:gd name="T12" fmla="*/ 14 w 20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4" y="13"/>
                    </a:moveTo>
                    <a:cubicBezTo>
                      <a:pt x="18" y="13"/>
                      <a:pt x="20" y="8"/>
                      <a:pt x="20" y="4"/>
                    </a:cubicBezTo>
                    <a:cubicBezTo>
                      <a:pt x="19" y="3"/>
                      <a:pt x="16" y="0"/>
                      <a:pt x="14" y="0"/>
                    </a:cubicBezTo>
                    <a:cubicBezTo>
                      <a:pt x="10" y="1"/>
                      <a:pt x="6" y="2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6" y="14"/>
                      <a:pt x="10" y="14"/>
                      <a:pt x="1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108"/>
              <p:cNvSpPr>
                <a:spLocks/>
              </p:cNvSpPr>
              <p:nvPr/>
            </p:nvSpPr>
            <p:spPr bwMode="auto">
              <a:xfrm>
                <a:off x="4803" y="678"/>
                <a:ext cx="32" cy="31"/>
              </a:xfrm>
              <a:custGeom>
                <a:avLst/>
                <a:gdLst>
                  <a:gd name="T0" fmla="*/ 5 w 19"/>
                  <a:gd name="T1" fmla="*/ 16 h 18"/>
                  <a:gd name="T2" fmla="*/ 18 w 19"/>
                  <a:gd name="T3" fmla="*/ 11 h 18"/>
                  <a:gd name="T4" fmla="*/ 19 w 19"/>
                  <a:gd name="T5" fmla="*/ 9 h 18"/>
                  <a:gd name="T6" fmla="*/ 11 w 19"/>
                  <a:gd name="T7" fmla="*/ 0 h 18"/>
                  <a:gd name="T8" fmla="*/ 8 w 19"/>
                  <a:gd name="T9" fmla="*/ 0 h 18"/>
                  <a:gd name="T10" fmla="*/ 2 w 19"/>
                  <a:gd name="T11" fmla="*/ 12 h 18"/>
                  <a:gd name="T12" fmla="*/ 5 w 19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8">
                    <a:moveTo>
                      <a:pt x="5" y="16"/>
                    </a:moveTo>
                    <a:cubicBezTo>
                      <a:pt x="9" y="18"/>
                      <a:pt x="16" y="16"/>
                      <a:pt x="18" y="11"/>
                    </a:cubicBezTo>
                    <a:cubicBezTo>
                      <a:pt x="19" y="10"/>
                      <a:pt x="18" y="10"/>
                      <a:pt x="19" y="9"/>
                    </a:cubicBezTo>
                    <a:cubicBezTo>
                      <a:pt x="17" y="5"/>
                      <a:pt x="15" y="3"/>
                      <a:pt x="11" y="0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2" y="1"/>
                      <a:pt x="0" y="5"/>
                      <a:pt x="2" y="12"/>
                    </a:cubicBezTo>
                    <a:cubicBezTo>
                      <a:pt x="3" y="13"/>
                      <a:pt x="4" y="15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109"/>
              <p:cNvSpPr>
                <a:spLocks/>
              </p:cNvSpPr>
              <p:nvPr/>
            </p:nvSpPr>
            <p:spPr bwMode="auto">
              <a:xfrm>
                <a:off x="4133" y="2103"/>
                <a:ext cx="57" cy="19"/>
              </a:xfrm>
              <a:custGeom>
                <a:avLst/>
                <a:gdLst>
                  <a:gd name="T0" fmla="*/ 5 w 33"/>
                  <a:gd name="T1" fmla="*/ 0 h 11"/>
                  <a:gd name="T2" fmla="*/ 2 w 33"/>
                  <a:gd name="T3" fmla="*/ 1 h 11"/>
                  <a:gd name="T4" fmla="*/ 0 w 33"/>
                  <a:gd name="T5" fmla="*/ 4 h 11"/>
                  <a:gd name="T6" fmla="*/ 1 w 33"/>
                  <a:gd name="T7" fmla="*/ 7 h 11"/>
                  <a:gd name="T8" fmla="*/ 17 w 33"/>
                  <a:gd name="T9" fmla="*/ 11 h 11"/>
                  <a:gd name="T10" fmla="*/ 18 w 33"/>
                  <a:gd name="T11" fmla="*/ 11 h 11"/>
                  <a:gd name="T12" fmla="*/ 31 w 33"/>
                  <a:gd name="T13" fmla="*/ 9 h 11"/>
                  <a:gd name="T14" fmla="*/ 33 w 33"/>
                  <a:gd name="T15" fmla="*/ 8 h 11"/>
                  <a:gd name="T16" fmla="*/ 32 w 33"/>
                  <a:gd name="T17" fmla="*/ 5 h 11"/>
                  <a:gd name="T18" fmla="*/ 19 w 33"/>
                  <a:gd name="T19" fmla="*/ 1 h 11"/>
                  <a:gd name="T20" fmla="*/ 5 w 33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1">
                    <a:moveTo>
                      <a:pt x="5" y="0"/>
                    </a:move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6" y="8"/>
                      <a:pt x="12" y="9"/>
                      <a:pt x="17" y="11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10"/>
                      <a:pt x="27" y="9"/>
                      <a:pt x="31" y="9"/>
                    </a:cubicBezTo>
                    <a:cubicBezTo>
                      <a:pt x="32" y="9"/>
                      <a:pt x="33" y="8"/>
                      <a:pt x="33" y="8"/>
                    </a:cubicBezTo>
                    <a:cubicBezTo>
                      <a:pt x="32" y="7"/>
                      <a:pt x="32" y="6"/>
                      <a:pt x="32" y="5"/>
                    </a:cubicBezTo>
                    <a:cubicBezTo>
                      <a:pt x="28" y="2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110"/>
              <p:cNvSpPr>
                <a:spLocks/>
              </p:cNvSpPr>
              <p:nvPr/>
            </p:nvSpPr>
            <p:spPr bwMode="auto">
              <a:xfrm>
                <a:off x="2060" y="2530"/>
                <a:ext cx="39" cy="19"/>
              </a:xfrm>
              <a:custGeom>
                <a:avLst/>
                <a:gdLst>
                  <a:gd name="T0" fmla="*/ 19 w 23"/>
                  <a:gd name="T1" fmla="*/ 1 h 11"/>
                  <a:gd name="T2" fmla="*/ 12 w 23"/>
                  <a:gd name="T3" fmla="*/ 0 h 11"/>
                  <a:gd name="T4" fmla="*/ 3 w 23"/>
                  <a:gd name="T5" fmla="*/ 1 h 11"/>
                  <a:gd name="T6" fmla="*/ 0 w 23"/>
                  <a:gd name="T7" fmla="*/ 5 h 11"/>
                  <a:gd name="T8" fmla="*/ 2 w 23"/>
                  <a:gd name="T9" fmla="*/ 9 h 11"/>
                  <a:gd name="T10" fmla="*/ 5 w 23"/>
                  <a:gd name="T11" fmla="*/ 10 h 11"/>
                  <a:gd name="T12" fmla="*/ 22 w 23"/>
                  <a:gd name="T13" fmla="*/ 7 h 11"/>
                  <a:gd name="T14" fmla="*/ 23 w 23"/>
                  <a:gd name="T15" fmla="*/ 4 h 11"/>
                  <a:gd name="T16" fmla="*/ 19 w 23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">
                    <a:moveTo>
                      <a:pt x="19" y="1"/>
                    </a:moveTo>
                    <a:cubicBezTo>
                      <a:pt x="17" y="0"/>
                      <a:pt x="15" y="0"/>
                      <a:pt x="12" y="0"/>
                    </a:cubicBezTo>
                    <a:cubicBezTo>
                      <a:pt x="9" y="0"/>
                      <a:pt x="6" y="0"/>
                      <a:pt x="3" y="1"/>
                    </a:cubicBezTo>
                    <a:cubicBezTo>
                      <a:pt x="2" y="2"/>
                      <a:pt x="1" y="4"/>
                      <a:pt x="0" y="5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9"/>
                      <a:pt x="4" y="10"/>
                      <a:pt x="5" y="10"/>
                    </a:cubicBezTo>
                    <a:cubicBezTo>
                      <a:pt x="11" y="11"/>
                      <a:pt x="17" y="10"/>
                      <a:pt x="22" y="7"/>
                    </a:cubicBezTo>
                    <a:cubicBezTo>
                      <a:pt x="23" y="6"/>
                      <a:pt x="23" y="5"/>
                      <a:pt x="23" y="4"/>
                    </a:cubicBezTo>
                    <a:cubicBezTo>
                      <a:pt x="21" y="3"/>
                      <a:pt x="20" y="1"/>
                      <a:pt x="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111"/>
              <p:cNvSpPr>
                <a:spLocks/>
              </p:cNvSpPr>
              <p:nvPr/>
            </p:nvSpPr>
            <p:spPr bwMode="auto">
              <a:xfrm>
                <a:off x="6426" y="2643"/>
                <a:ext cx="28" cy="36"/>
              </a:xfrm>
              <a:custGeom>
                <a:avLst/>
                <a:gdLst>
                  <a:gd name="T0" fmla="*/ 2 w 16"/>
                  <a:gd name="T1" fmla="*/ 2 h 21"/>
                  <a:gd name="T2" fmla="*/ 0 w 16"/>
                  <a:gd name="T3" fmla="*/ 4 h 21"/>
                  <a:gd name="T4" fmla="*/ 7 w 16"/>
                  <a:gd name="T5" fmla="*/ 19 h 21"/>
                  <a:gd name="T6" fmla="*/ 14 w 16"/>
                  <a:gd name="T7" fmla="*/ 18 h 21"/>
                  <a:gd name="T8" fmla="*/ 14 w 16"/>
                  <a:gd name="T9" fmla="*/ 8 h 21"/>
                  <a:gd name="T10" fmla="*/ 9 w 16"/>
                  <a:gd name="T11" fmla="*/ 1 h 21"/>
                  <a:gd name="T12" fmla="*/ 2 w 16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1">
                    <a:moveTo>
                      <a:pt x="2" y="2"/>
                    </a:moveTo>
                    <a:cubicBezTo>
                      <a:pt x="1" y="2"/>
                      <a:pt x="0" y="4"/>
                      <a:pt x="0" y="4"/>
                    </a:cubicBezTo>
                    <a:cubicBezTo>
                      <a:pt x="2" y="9"/>
                      <a:pt x="4" y="15"/>
                      <a:pt x="7" y="19"/>
                    </a:cubicBezTo>
                    <a:cubicBezTo>
                      <a:pt x="9" y="21"/>
                      <a:pt x="13" y="21"/>
                      <a:pt x="14" y="18"/>
                    </a:cubicBezTo>
                    <a:cubicBezTo>
                      <a:pt x="16" y="15"/>
                      <a:pt x="16" y="11"/>
                      <a:pt x="14" y="8"/>
                    </a:cubicBezTo>
                    <a:cubicBezTo>
                      <a:pt x="13" y="5"/>
                      <a:pt x="11" y="3"/>
                      <a:pt x="9" y="1"/>
                    </a:cubicBezTo>
                    <a:cubicBezTo>
                      <a:pt x="7" y="1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112"/>
              <p:cNvSpPr>
                <a:spLocks/>
              </p:cNvSpPr>
              <p:nvPr/>
            </p:nvSpPr>
            <p:spPr bwMode="auto">
              <a:xfrm>
                <a:off x="6396" y="3206"/>
                <a:ext cx="41" cy="26"/>
              </a:xfrm>
              <a:custGeom>
                <a:avLst/>
                <a:gdLst>
                  <a:gd name="T0" fmla="*/ 1 w 24"/>
                  <a:gd name="T1" fmla="*/ 7 h 15"/>
                  <a:gd name="T2" fmla="*/ 16 w 24"/>
                  <a:gd name="T3" fmla="*/ 14 h 15"/>
                  <a:gd name="T4" fmla="*/ 21 w 24"/>
                  <a:gd name="T5" fmla="*/ 14 h 15"/>
                  <a:gd name="T6" fmla="*/ 23 w 24"/>
                  <a:gd name="T7" fmla="*/ 9 h 15"/>
                  <a:gd name="T8" fmla="*/ 22 w 24"/>
                  <a:gd name="T9" fmla="*/ 6 h 15"/>
                  <a:gd name="T10" fmla="*/ 5 w 24"/>
                  <a:gd name="T11" fmla="*/ 0 h 15"/>
                  <a:gd name="T12" fmla="*/ 2 w 24"/>
                  <a:gd name="T13" fmla="*/ 1 h 15"/>
                  <a:gd name="T14" fmla="*/ 0 w 24"/>
                  <a:gd name="T15" fmla="*/ 4 h 15"/>
                  <a:gd name="T16" fmla="*/ 1 w 24"/>
                  <a:gd name="T1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5">
                    <a:moveTo>
                      <a:pt x="1" y="7"/>
                    </a:moveTo>
                    <a:cubicBezTo>
                      <a:pt x="7" y="8"/>
                      <a:pt x="11" y="12"/>
                      <a:pt x="16" y="14"/>
                    </a:cubicBezTo>
                    <a:cubicBezTo>
                      <a:pt x="17" y="15"/>
                      <a:pt x="19" y="14"/>
                      <a:pt x="21" y="14"/>
                    </a:cubicBezTo>
                    <a:cubicBezTo>
                      <a:pt x="23" y="14"/>
                      <a:pt x="24" y="11"/>
                      <a:pt x="23" y="9"/>
                    </a:cubicBezTo>
                    <a:cubicBezTo>
                      <a:pt x="23" y="8"/>
                      <a:pt x="22" y="7"/>
                      <a:pt x="22" y="6"/>
                    </a:cubicBezTo>
                    <a:cubicBezTo>
                      <a:pt x="18" y="2"/>
                      <a:pt x="12" y="0"/>
                      <a:pt x="5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5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113"/>
              <p:cNvSpPr>
                <a:spLocks/>
              </p:cNvSpPr>
              <p:nvPr/>
            </p:nvSpPr>
            <p:spPr bwMode="auto">
              <a:xfrm>
                <a:off x="1922" y="279"/>
                <a:ext cx="19" cy="44"/>
              </a:xfrm>
              <a:custGeom>
                <a:avLst/>
                <a:gdLst>
                  <a:gd name="T0" fmla="*/ 3 w 11"/>
                  <a:gd name="T1" fmla="*/ 25 h 26"/>
                  <a:gd name="T2" fmla="*/ 7 w 11"/>
                  <a:gd name="T3" fmla="*/ 24 h 26"/>
                  <a:gd name="T4" fmla="*/ 11 w 11"/>
                  <a:gd name="T5" fmla="*/ 6 h 26"/>
                  <a:gd name="T6" fmla="*/ 11 w 11"/>
                  <a:gd name="T7" fmla="*/ 2 h 26"/>
                  <a:gd name="T8" fmla="*/ 9 w 11"/>
                  <a:gd name="T9" fmla="*/ 0 h 26"/>
                  <a:gd name="T10" fmla="*/ 6 w 11"/>
                  <a:gd name="T11" fmla="*/ 1 h 26"/>
                  <a:gd name="T12" fmla="*/ 0 w 11"/>
                  <a:gd name="T13" fmla="*/ 14 h 26"/>
                  <a:gd name="T14" fmla="*/ 0 w 11"/>
                  <a:gd name="T15" fmla="*/ 21 h 26"/>
                  <a:gd name="T16" fmla="*/ 3 w 11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6">
                    <a:moveTo>
                      <a:pt x="3" y="25"/>
                    </a:moveTo>
                    <a:cubicBezTo>
                      <a:pt x="4" y="26"/>
                      <a:pt x="6" y="25"/>
                      <a:pt x="7" y="24"/>
                    </a:cubicBezTo>
                    <a:cubicBezTo>
                      <a:pt x="10" y="19"/>
                      <a:pt x="10" y="13"/>
                      <a:pt x="11" y="6"/>
                    </a:cubicBezTo>
                    <a:cubicBezTo>
                      <a:pt x="11" y="5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4" y="6"/>
                      <a:pt x="2" y="10"/>
                      <a:pt x="0" y="14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2"/>
                      <a:pt x="2" y="23"/>
                      <a:pt x="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114"/>
              <p:cNvSpPr>
                <a:spLocks/>
              </p:cNvSpPr>
              <p:nvPr/>
            </p:nvSpPr>
            <p:spPr bwMode="auto">
              <a:xfrm>
                <a:off x="7242" y="3113"/>
                <a:ext cx="31" cy="33"/>
              </a:xfrm>
              <a:custGeom>
                <a:avLst/>
                <a:gdLst>
                  <a:gd name="T0" fmla="*/ 4 w 18"/>
                  <a:gd name="T1" fmla="*/ 0 h 19"/>
                  <a:gd name="T2" fmla="*/ 2 w 18"/>
                  <a:gd name="T3" fmla="*/ 0 h 19"/>
                  <a:gd name="T4" fmla="*/ 1 w 18"/>
                  <a:gd name="T5" fmla="*/ 4 h 19"/>
                  <a:gd name="T6" fmla="*/ 7 w 18"/>
                  <a:gd name="T7" fmla="*/ 17 h 19"/>
                  <a:gd name="T8" fmla="*/ 15 w 18"/>
                  <a:gd name="T9" fmla="*/ 17 h 19"/>
                  <a:gd name="T10" fmla="*/ 16 w 18"/>
                  <a:gd name="T11" fmla="*/ 10 h 19"/>
                  <a:gd name="T12" fmla="*/ 4 w 18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9">
                    <a:moveTo>
                      <a:pt x="4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10"/>
                      <a:pt x="5" y="13"/>
                      <a:pt x="7" y="17"/>
                    </a:cubicBezTo>
                    <a:cubicBezTo>
                      <a:pt x="9" y="19"/>
                      <a:pt x="13" y="19"/>
                      <a:pt x="15" y="17"/>
                    </a:cubicBezTo>
                    <a:cubicBezTo>
                      <a:pt x="17" y="16"/>
                      <a:pt x="18" y="12"/>
                      <a:pt x="16" y="10"/>
                    </a:cubicBezTo>
                    <a:cubicBezTo>
                      <a:pt x="13" y="6"/>
                      <a:pt x="8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115"/>
              <p:cNvSpPr>
                <a:spLocks/>
              </p:cNvSpPr>
              <p:nvPr/>
            </p:nvSpPr>
            <p:spPr bwMode="auto">
              <a:xfrm>
                <a:off x="2005" y="1167"/>
                <a:ext cx="27" cy="34"/>
              </a:xfrm>
              <a:custGeom>
                <a:avLst/>
                <a:gdLst>
                  <a:gd name="T0" fmla="*/ 8 w 16"/>
                  <a:gd name="T1" fmla="*/ 2 h 20"/>
                  <a:gd name="T2" fmla="*/ 2 w 16"/>
                  <a:gd name="T3" fmla="*/ 17 h 20"/>
                  <a:gd name="T4" fmla="*/ 5 w 16"/>
                  <a:gd name="T5" fmla="*/ 20 h 20"/>
                  <a:gd name="T6" fmla="*/ 8 w 16"/>
                  <a:gd name="T7" fmla="*/ 19 h 20"/>
                  <a:gd name="T8" fmla="*/ 14 w 16"/>
                  <a:gd name="T9" fmla="*/ 11 h 20"/>
                  <a:gd name="T10" fmla="*/ 15 w 16"/>
                  <a:gd name="T11" fmla="*/ 8 h 20"/>
                  <a:gd name="T12" fmla="*/ 14 w 16"/>
                  <a:gd name="T13" fmla="*/ 2 h 20"/>
                  <a:gd name="T14" fmla="*/ 8 w 16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8" y="2"/>
                    </a:moveTo>
                    <a:cubicBezTo>
                      <a:pt x="3" y="5"/>
                      <a:pt x="0" y="11"/>
                      <a:pt x="2" y="17"/>
                    </a:cubicBezTo>
                    <a:cubicBezTo>
                      <a:pt x="3" y="18"/>
                      <a:pt x="4" y="19"/>
                      <a:pt x="5" y="20"/>
                    </a:cubicBezTo>
                    <a:cubicBezTo>
                      <a:pt x="7" y="19"/>
                      <a:pt x="8" y="19"/>
                      <a:pt x="8" y="19"/>
                    </a:cubicBezTo>
                    <a:cubicBezTo>
                      <a:pt x="10" y="16"/>
                      <a:pt x="12" y="14"/>
                      <a:pt x="14" y="11"/>
                    </a:cubicBezTo>
                    <a:cubicBezTo>
                      <a:pt x="15" y="10"/>
                      <a:pt x="15" y="9"/>
                      <a:pt x="15" y="8"/>
                    </a:cubicBezTo>
                    <a:cubicBezTo>
                      <a:pt x="16" y="6"/>
                      <a:pt x="16" y="3"/>
                      <a:pt x="14" y="2"/>
                    </a:cubicBezTo>
                    <a:cubicBezTo>
                      <a:pt x="12" y="1"/>
                      <a:pt x="10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116"/>
              <p:cNvSpPr>
                <a:spLocks/>
              </p:cNvSpPr>
              <p:nvPr/>
            </p:nvSpPr>
            <p:spPr bwMode="auto">
              <a:xfrm>
                <a:off x="6959" y="990"/>
                <a:ext cx="25" cy="38"/>
              </a:xfrm>
              <a:custGeom>
                <a:avLst/>
                <a:gdLst>
                  <a:gd name="T0" fmla="*/ 7 w 15"/>
                  <a:gd name="T1" fmla="*/ 0 h 22"/>
                  <a:gd name="T2" fmla="*/ 3 w 15"/>
                  <a:gd name="T3" fmla="*/ 4 h 22"/>
                  <a:gd name="T4" fmla="*/ 1 w 15"/>
                  <a:gd name="T5" fmla="*/ 11 h 22"/>
                  <a:gd name="T6" fmla="*/ 5 w 15"/>
                  <a:gd name="T7" fmla="*/ 22 h 22"/>
                  <a:gd name="T8" fmla="*/ 6 w 15"/>
                  <a:gd name="T9" fmla="*/ 22 h 22"/>
                  <a:gd name="T10" fmla="*/ 7 w 15"/>
                  <a:gd name="T11" fmla="*/ 21 h 22"/>
                  <a:gd name="T12" fmla="*/ 13 w 15"/>
                  <a:gd name="T13" fmla="*/ 10 h 22"/>
                  <a:gd name="T14" fmla="*/ 12 w 15"/>
                  <a:gd name="T15" fmla="*/ 1 h 22"/>
                  <a:gd name="T16" fmla="*/ 7 w 15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2">
                    <a:moveTo>
                      <a:pt x="7" y="0"/>
                    </a:moveTo>
                    <a:cubicBezTo>
                      <a:pt x="6" y="1"/>
                      <a:pt x="4" y="2"/>
                      <a:pt x="3" y="4"/>
                    </a:cubicBezTo>
                    <a:cubicBezTo>
                      <a:pt x="1" y="6"/>
                      <a:pt x="0" y="8"/>
                      <a:pt x="1" y="11"/>
                    </a:cubicBezTo>
                    <a:cubicBezTo>
                      <a:pt x="2" y="15"/>
                      <a:pt x="4" y="18"/>
                      <a:pt x="5" y="22"/>
                    </a:cubicBezTo>
                    <a:cubicBezTo>
                      <a:pt x="5" y="22"/>
                      <a:pt x="5" y="22"/>
                      <a:pt x="6" y="22"/>
                    </a:cubicBezTo>
                    <a:cubicBezTo>
                      <a:pt x="6" y="22"/>
                      <a:pt x="7" y="22"/>
                      <a:pt x="7" y="21"/>
                    </a:cubicBezTo>
                    <a:cubicBezTo>
                      <a:pt x="8" y="17"/>
                      <a:pt x="11" y="14"/>
                      <a:pt x="13" y="10"/>
                    </a:cubicBezTo>
                    <a:cubicBezTo>
                      <a:pt x="15" y="7"/>
                      <a:pt x="14" y="4"/>
                      <a:pt x="12" y="1"/>
                    </a:cubicBezTo>
                    <a:cubicBezTo>
                      <a:pt x="10" y="0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Oval 117"/>
              <p:cNvSpPr>
                <a:spLocks noChangeArrowheads="1"/>
              </p:cNvSpPr>
              <p:nvPr/>
            </p:nvSpPr>
            <p:spPr bwMode="auto">
              <a:xfrm>
                <a:off x="2224" y="177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118"/>
              <p:cNvSpPr>
                <a:spLocks/>
              </p:cNvSpPr>
              <p:nvPr/>
            </p:nvSpPr>
            <p:spPr bwMode="auto">
              <a:xfrm>
                <a:off x="2214" y="1752"/>
                <a:ext cx="41" cy="31"/>
              </a:xfrm>
              <a:custGeom>
                <a:avLst/>
                <a:gdLst>
                  <a:gd name="T0" fmla="*/ 16 w 24"/>
                  <a:gd name="T1" fmla="*/ 18 h 18"/>
                  <a:gd name="T2" fmla="*/ 22 w 24"/>
                  <a:gd name="T3" fmla="*/ 18 h 18"/>
                  <a:gd name="T4" fmla="*/ 16 w 24"/>
                  <a:gd name="T5" fmla="*/ 7 h 18"/>
                  <a:gd name="T6" fmla="*/ 3 w 24"/>
                  <a:gd name="T7" fmla="*/ 0 h 18"/>
                  <a:gd name="T8" fmla="*/ 1 w 24"/>
                  <a:gd name="T9" fmla="*/ 1 h 18"/>
                  <a:gd name="T10" fmla="*/ 1 w 24"/>
                  <a:gd name="T11" fmla="*/ 2 h 18"/>
                  <a:gd name="T12" fmla="*/ 6 w 24"/>
                  <a:gd name="T13" fmla="*/ 12 h 18"/>
                  <a:gd name="T14" fmla="*/ 11 w 24"/>
                  <a:gd name="T15" fmla="*/ 13 h 18"/>
                  <a:gd name="T16" fmla="*/ 16 w 24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8">
                    <a:moveTo>
                      <a:pt x="16" y="18"/>
                    </a:moveTo>
                    <a:cubicBezTo>
                      <a:pt x="18" y="18"/>
                      <a:pt x="20" y="18"/>
                      <a:pt x="22" y="18"/>
                    </a:cubicBezTo>
                    <a:cubicBezTo>
                      <a:pt x="23" y="8"/>
                      <a:pt x="24" y="11"/>
                      <a:pt x="16" y="7"/>
                    </a:cubicBezTo>
                    <a:cubicBezTo>
                      <a:pt x="11" y="5"/>
                      <a:pt x="7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5"/>
                      <a:pt x="4" y="9"/>
                      <a:pt x="6" y="12"/>
                    </a:cubicBezTo>
                    <a:cubicBezTo>
                      <a:pt x="8" y="12"/>
                      <a:pt x="10" y="13"/>
                      <a:pt x="11" y="13"/>
                    </a:cubicBezTo>
                    <a:cubicBezTo>
                      <a:pt x="14" y="14"/>
                      <a:pt x="15" y="16"/>
                      <a:pt x="1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119"/>
              <p:cNvSpPr>
                <a:spLocks/>
              </p:cNvSpPr>
              <p:nvPr/>
            </p:nvSpPr>
            <p:spPr bwMode="auto">
              <a:xfrm>
                <a:off x="2240" y="1783"/>
                <a:ext cx="2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120"/>
              <p:cNvSpPr>
                <a:spLocks/>
              </p:cNvSpPr>
              <p:nvPr/>
            </p:nvSpPr>
            <p:spPr bwMode="auto">
              <a:xfrm>
                <a:off x="6852" y="1637"/>
                <a:ext cx="33" cy="41"/>
              </a:xfrm>
              <a:custGeom>
                <a:avLst/>
                <a:gdLst>
                  <a:gd name="T0" fmla="*/ 3 w 19"/>
                  <a:gd name="T1" fmla="*/ 23 h 24"/>
                  <a:gd name="T2" fmla="*/ 19 w 19"/>
                  <a:gd name="T3" fmla="*/ 5 h 24"/>
                  <a:gd name="T4" fmla="*/ 19 w 19"/>
                  <a:gd name="T5" fmla="*/ 2 h 24"/>
                  <a:gd name="T6" fmla="*/ 18 w 19"/>
                  <a:gd name="T7" fmla="*/ 1 h 24"/>
                  <a:gd name="T8" fmla="*/ 12 w 19"/>
                  <a:gd name="T9" fmla="*/ 3 h 24"/>
                  <a:gd name="T10" fmla="*/ 5 w 19"/>
                  <a:gd name="T11" fmla="*/ 9 h 24"/>
                  <a:gd name="T12" fmla="*/ 1 w 19"/>
                  <a:gd name="T13" fmla="*/ 18 h 24"/>
                  <a:gd name="T14" fmla="*/ 0 w 19"/>
                  <a:gd name="T15" fmla="*/ 21 h 24"/>
                  <a:gd name="T16" fmla="*/ 2 w 19"/>
                  <a:gd name="T17" fmla="*/ 23 h 24"/>
                  <a:gd name="T18" fmla="*/ 3 w 19"/>
                  <a:gd name="T1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4">
                    <a:moveTo>
                      <a:pt x="3" y="23"/>
                    </a:moveTo>
                    <a:cubicBezTo>
                      <a:pt x="8" y="16"/>
                      <a:pt x="13" y="10"/>
                      <a:pt x="19" y="5"/>
                    </a:cubicBezTo>
                    <a:cubicBezTo>
                      <a:pt x="19" y="4"/>
                      <a:pt x="19" y="3"/>
                      <a:pt x="19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5" y="0"/>
                      <a:pt x="14" y="3"/>
                      <a:pt x="12" y="3"/>
                    </a:cubicBezTo>
                    <a:cubicBezTo>
                      <a:pt x="9" y="5"/>
                      <a:pt x="6" y="6"/>
                      <a:pt x="5" y="9"/>
                    </a:cubicBezTo>
                    <a:cubicBezTo>
                      <a:pt x="4" y="12"/>
                      <a:pt x="2" y="15"/>
                      <a:pt x="1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ubicBezTo>
                      <a:pt x="2" y="24"/>
                      <a:pt x="3" y="23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121"/>
              <p:cNvSpPr>
                <a:spLocks/>
              </p:cNvSpPr>
              <p:nvPr/>
            </p:nvSpPr>
            <p:spPr bwMode="auto">
              <a:xfrm>
                <a:off x="6565" y="3053"/>
                <a:ext cx="30" cy="24"/>
              </a:xfrm>
              <a:custGeom>
                <a:avLst/>
                <a:gdLst>
                  <a:gd name="T0" fmla="*/ 16 w 17"/>
                  <a:gd name="T1" fmla="*/ 10 h 14"/>
                  <a:gd name="T2" fmla="*/ 17 w 17"/>
                  <a:gd name="T3" fmla="*/ 7 h 14"/>
                  <a:gd name="T4" fmla="*/ 16 w 17"/>
                  <a:gd name="T5" fmla="*/ 5 h 14"/>
                  <a:gd name="T6" fmla="*/ 1 w 17"/>
                  <a:gd name="T7" fmla="*/ 5 h 14"/>
                  <a:gd name="T8" fmla="*/ 1 w 17"/>
                  <a:gd name="T9" fmla="*/ 9 h 14"/>
                  <a:gd name="T10" fmla="*/ 12 w 17"/>
                  <a:gd name="T11" fmla="*/ 13 h 14"/>
                  <a:gd name="T12" fmla="*/ 16 w 17"/>
                  <a:gd name="T1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">
                    <a:moveTo>
                      <a:pt x="16" y="10"/>
                    </a:moveTo>
                    <a:cubicBezTo>
                      <a:pt x="17" y="10"/>
                      <a:pt x="17" y="8"/>
                      <a:pt x="17" y="7"/>
                    </a:cubicBezTo>
                    <a:cubicBezTo>
                      <a:pt x="17" y="6"/>
                      <a:pt x="17" y="5"/>
                      <a:pt x="16" y="5"/>
                    </a:cubicBezTo>
                    <a:cubicBezTo>
                      <a:pt x="12" y="0"/>
                      <a:pt x="5" y="0"/>
                      <a:pt x="1" y="5"/>
                    </a:cubicBezTo>
                    <a:cubicBezTo>
                      <a:pt x="0" y="6"/>
                      <a:pt x="0" y="8"/>
                      <a:pt x="1" y="9"/>
                    </a:cubicBezTo>
                    <a:cubicBezTo>
                      <a:pt x="4" y="12"/>
                      <a:pt x="8" y="14"/>
                      <a:pt x="12" y="13"/>
                    </a:cubicBezTo>
                    <a:cubicBezTo>
                      <a:pt x="14" y="12"/>
                      <a:pt x="15" y="11"/>
                      <a:pt x="1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122"/>
              <p:cNvSpPr>
                <a:spLocks/>
              </p:cNvSpPr>
              <p:nvPr/>
            </p:nvSpPr>
            <p:spPr bwMode="auto">
              <a:xfrm>
                <a:off x="3284" y="672"/>
                <a:ext cx="24" cy="29"/>
              </a:xfrm>
              <a:custGeom>
                <a:avLst/>
                <a:gdLst>
                  <a:gd name="T0" fmla="*/ 2 w 14"/>
                  <a:gd name="T1" fmla="*/ 3 h 17"/>
                  <a:gd name="T2" fmla="*/ 1 w 14"/>
                  <a:gd name="T3" fmla="*/ 8 h 17"/>
                  <a:gd name="T4" fmla="*/ 4 w 14"/>
                  <a:gd name="T5" fmla="*/ 15 h 17"/>
                  <a:gd name="T6" fmla="*/ 13 w 14"/>
                  <a:gd name="T7" fmla="*/ 15 h 17"/>
                  <a:gd name="T8" fmla="*/ 14 w 14"/>
                  <a:gd name="T9" fmla="*/ 14 h 17"/>
                  <a:gd name="T10" fmla="*/ 14 w 14"/>
                  <a:gd name="T11" fmla="*/ 12 h 17"/>
                  <a:gd name="T12" fmla="*/ 10 w 14"/>
                  <a:gd name="T13" fmla="*/ 3 h 17"/>
                  <a:gd name="T14" fmla="*/ 2 w 14"/>
                  <a:gd name="T1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7">
                    <a:moveTo>
                      <a:pt x="2" y="3"/>
                    </a:moveTo>
                    <a:cubicBezTo>
                      <a:pt x="1" y="5"/>
                      <a:pt x="1" y="6"/>
                      <a:pt x="1" y="8"/>
                    </a:cubicBezTo>
                    <a:cubicBezTo>
                      <a:pt x="0" y="11"/>
                      <a:pt x="1" y="13"/>
                      <a:pt x="4" y="15"/>
                    </a:cubicBezTo>
                    <a:cubicBezTo>
                      <a:pt x="7" y="16"/>
                      <a:pt x="10" y="17"/>
                      <a:pt x="13" y="15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3" y="9"/>
                      <a:pt x="12" y="6"/>
                      <a:pt x="10" y="3"/>
                    </a:cubicBezTo>
                    <a:cubicBezTo>
                      <a:pt x="9" y="0"/>
                      <a:pt x="4" y="0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123"/>
              <p:cNvSpPr>
                <a:spLocks/>
              </p:cNvSpPr>
              <p:nvPr/>
            </p:nvSpPr>
            <p:spPr bwMode="auto">
              <a:xfrm>
                <a:off x="48" y="1229"/>
                <a:ext cx="33" cy="27"/>
              </a:xfrm>
              <a:custGeom>
                <a:avLst/>
                <a:gdLst>
                  <a:gd name="T0" fmla="*/ 15 w 19"/>
                  <a:gd name="T1" fmla="*/ 0 h 16"/>
                  <a:gd name="T2" fmla="*/ 12 w 19"/>
                  <a:gd name="T3" fmla="*/ 1 h 16"/>
                  <a:gd name="T4" fmla="*/ 0 w 19"/>
                  <a:gd name="T5" fmla="*/ 14 h 16"/>
                  <a:gd name="T6" fmla="*/ 0 w 19"/>
                  <a:gd name="T7" fmla="*/ 15 h 16"/>
                  <a:gd name="T8" fmla="*/ 2 w 19"/>
                  <a:gd name="T9" fmla="*/ 16 h 16"/>
                  <a:gd name="T10" fmla="*/ 18 w 19"/>
                  <a:gd name="T11" fmla="*/ 9 h 16"/>
                  <a:gd name="T12" fmla="*/ 19 w 19"/>
                  <a:gd name="T13" fmla="*/ 5 h 16"/>
                  <a:gd name="T14" fmla="*/ 15 w 19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6">
                    <a:moveTo>
                      <a:pt x="15" y="0"/>
                    </a:moveTo>
                    <a:cubicBezTo>
                      <a:pt x="14" y="0"/>
                      <a:pt x="13" y="0"/>
                      <a:pt x="12" y="1"/>
                    </a:cubicBezTo>
                    <a:cubicBezTo>
                      <a:pt x="8" y="5"/>
                      <a:pt x="4" y="9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8" y="16"/>
                      <a:pt x="13" y="13"/>
                      <a:pt x="18" y="9"/>
                    </a:cubicBezTo>
                    <a:cubicBezTo>
                      <a:pt x="19" y="8"/>
                      <a:pt x="19" y="6"/>
                      <a:pt x="19" y="5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124"/>
              <p:cNvSpPr>
                <a:spLocks/>
              </p:cNvSpPr>
              <p:nvPr/>
            </p:nvSpPr>
            <p:spPr bwMode="auto">
              <a:xfrm>
                <a:off x="2125" y="143"/>
                <a:ext cx="29" cy="30"/>
              </a:xfrm>
              <a:custGeom>
                <a:avLst/>
                <a:gdLst>
                  <a:gd name="T0" fmla="*/ 6 w 17"/>
                  <a:gd name="T1" fmla="*/ 15 h 17"/>
                  <a:gd name="T2" fmla="*/ 10 w 17"/>
                  <a:gd name="T3" fmla="*/ 16 h 17"/>
                  <a:gd name="T4" fmla="*/ 16 w 17"/>
                  <a:gd name="T5" fmla="*/ 6 h 17"/>
                  <a:gd name="T6" fmla="*/ 16 w 17"/>
                  <a:gd name="T7" fmla="*/ 3 h 17"/>
                  <a:gd name="T8" fmla="*/ 10 w 17"/>
                  <a:gd name="T9" fmla="*/ 0 h 17"/>
                  <a:gd name="T10" fmla="*/ 4 w 17"/>
                  <a:gd name="T11" fmla="*/ 11 h 17"/>
                  <a:gd name="T12" fmla="*/ 6 w 17"/>
                  <a:gd name="T1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6" y="15"/>
                    </a:moveTo>
                    <a:cubicBezTo>
                      <a:pt x="7" y="17"/>
                      <a:pt x="9" y="17"/>
                      <a:pt x="10" y="16"/>
                    </a:cubicBezTo>
                    <a:cubicBezTo>
                      <a:pt x="13" y="13"/>
                      <a:pt x="15" y="10"/>
                      <a:pt x="16" y="6"/>
                    </a:cubicBezTo>
                    <a:cubicBezTo>
                      <a:pt x="17" y="5"/>
                      <a:pt x="16" y="4"/>
                      <a:pt x="16" y="3"/>
                    </a:cubicBezTo>
                    <a:cubicBezTo>
                      <a:pt x="14" y="1"/>
                      <a:pt x="12" y="1"/>
                      <a:pt x="10" y="0"/>
                    </a:cubicBezTo>
                    <a:cubicBezTo>
                      <a:pt x="5" y="1"/>
                      <a:pt x="0" y="6"/>
                      <a:pt x="4" y="11"/>
                    </a:cubicBezTo>
                    <a:cubicBezTo>
                      <a:pt x="5" y="12"/>
                      <a:pt x="5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125"/>
              <p:cNvSpPr>
                <a:spLocks/>
              </p:cNvSpPr>
              <p:nvPr/>
            </p:nvSpPr>
            <p:spPr bwMode="auto">
              <a:xfrm>
                <a:off x="2144" y="363"/>
                <a:ext cx="24" cy="26"/>
              </a:xfrm>
              <a:custGeom>
                <a:avLst/>
                <a:gdLst>
                  <a:gd name="T0" fmla="*/ 0 w 14"/>
                  <a:gd name="T1" fmla="*/ 12 h 15"/>
                  <a:gd name="T2" fmla="*/ 1 w 14"/>
                  <a:gd name="T3" fmla="*/ 13 h 15"/>
                  <a:gd name="T4" fmla="*/ 9 w 14"/>
                  <a:gd name="T5" fmla="*/ 14 h 15"/>
                  <a:gd name="T6" fmla="*/ 13 w 14"/>
                  <a:gd name="T7" fmla="*/ 8 h 15"/>
                  <a:gd name="T8" fmla="*/ 6 w 14"/>
                  <a:gd name="T9" fmla="*/ 0 h 15"/>
                  <a:gd name="T10" fmla="*/ 4 w 14"/>
                  <a:gd name="T11" fmla="*/ 2 h 15"/>
                  <a:gd name="T12" fmla="*/ 0 w 14"/>
                  <a:gd name="T1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5">
                    <a:moveTo>
                      <a:pt x="0" y="12"/>
                    </a:moveTo>
                    <a:cubicBezTo>
                      <a:pt x="0" y="13"/>
                      <a:pt x="1" y="13"/>
                      <a:pt x="1" y="13"/>
                    </a:cubicBezTo>
                    <a:cubicBezTo>
                      <a:pt x="4" y="15"/>
                      <a:pt x="6" y="15"/>
                      <a:pt x="9" y="14"/>
                    </a:cubicBezTo>
                    <a:cubicBezTo>
                      <a:pt x="11" y="13"/>
                      <a:pt x="13" y="10"/>
                      <a:pt x="13" y="8"/>
                    </a:cubicBezTo>
                    <a:cubicBezTo>
                      <a:pt x="14" y="4"/>
                      <a:pt x="10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ubicBezTo>
                      <a:pt x="1" y="5"/>
                      <a:pt x="0" y="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126"/>
              <p:cNvSpPr>
                <a:spLocks/>
              </p:cNvSpPr>
              <p:nvPr/>
            </p:nvSpPr>
            <p:spPr bwMode="auto">
              <a:xfrm>
                <a:off x="3" y="1246"/>
                <a:ext cx="33" cy="26"/>
              </a:xfrm>
              <a:custGeom>
                <a:avLst/>
                <a:gdLst>
                  <a:gd name="T0" fmla="*/ 17 w 19"/>
                  <a:gd name="T1" fmla="*/ 0 h 15"/>
                  <a:gd name="T2" fmla="*/ 13 w 19"/>
                  <a:gd name="T3" fmla="*/ 0 h 15"/>
                  <a:gd name="T4" fmla="*/ 1 w 19"/>
                  <a:gd name="T5" fmla="*/ 12 h 15"/>
                  <a:gd name="T6" fmla="*/ 1 w 19"/>
                  <a:gd name="T7" fmla="*/ 15 h 15"/>
                  <a:gd name="T8" fmla="*/ 3 w 19"/>
                  <a:gd name="T9" fmla="*/ 15 h 15"/>
                  <a:gd name="T10" fmla="*/ 19 w 19"/>
                  <a:gd name="T11" fmla="*/ 4 h 15"/>
                  <a:gd name="T12" fmla="*/ 19 w 19"/>
                  <a:gd name="T13" fmla="*/ 2 h 15"/>
                  <a:gd name="T14" fmla="*/ 17 w 19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5">
                    <a:moveTo>
                      <a:pt x="17" y="0"/>
                    </a:moveTo>
                    <a:cubicBezTo>
                      <a:pt x="16" y="0"/>
                      <a:pt x="14" y="0"/>
                      <a:pt x="13" y="0"/>
                    </a:cubicBezTo>
                    <a:cubicBezTo>
                      <a:pt x="8" y="3"/>
                      <a:pt x="4" y="7"/>
                      <a:pt x="1" y="12"/>
                    </a:cubicBezTo>
                    <a:cubicBezTo>
                      <a:pt x="0" y="13"/>
                      <a:pt x="0" y="14"/>
                      <a:pt x="1" y="15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9" y="12"/>
                      <a:pt x="14" y="9"/>
                      <a:pt x="19" y="4"/>
                    </a:cubicBezTo>
                    <a:cubicBezTo>
                      <a:pt x="19" y="3"/>
                      <a:pt x="19" y="3"/>
                      <a:pt x="19" y="2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127"/>
              <p:cNvSpPr>
                <a:spLocks/>
              </p:cNvSpPr>
              <p:nvPr/>
            </p:nvSpPr>
            <p:spPr bwMode="auto">
              <a:xfrm>
                <a:off x="5968" y="303"/>
                <a:ext cx="22" cy="26"/>
              </a:xfrm>
              <a:custGeom>
                <a:avLst/>
                <a:gdLst>
                  <a:gd name="T0" fmla="*/ 7 w 13"/>
                  <a:gd name="T1" fmla="*/ 0 h 15"/>
                  <a:gd name="T2" fmla="*/ 2 w 13"/>
                  <a:gd name="T3" fmla="*/ 1 h 15"/>
                  <a:gd name="T4" fmla="*/ 0 w 13"/>
                  <a:gd name="T5" fmla="*/ 5 h 15"/>
                  <a:gd name="T6" fmla="*/ 8 w 13"/>
                  <a:gd name="T7" fmla="*/ 15 h 15"/>
                  <a:gd name="T8" fmla="*/ 12 w 13"/>
                  <a:gd name="T9" fmla="*/ 13 h 15"/>
                  <a:gd name="T10" fmla="*/ 13 w 13"/>
                  <a:gd name="T11" fmla="*/ 9 h 15"/>
                  <a:gd name="T12" fmla="*/ 7 w 13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7" y="0"/>
                    </a:moveTo>
                    <a:cubicBezTo>
                      <a:pt x="5" y="0"/>
                      <a:pt x="3" y="0"/>
                      <a:pt x="2" y="1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1" y="10"/>
                      <a:pt x="3" y="13"/>
                      <a:pt x="8" y="15"/>
                    </a:cubicBezTo>
                    <a:cubicBezTo>
                      <a:pt x="9" y="15"/>
                      <a:pt x="11" y="15"/>
                      <a:pt x="12" y="13"/>
                    </a:cubicBezTo>
                    <a:cubicBezTo>
                      <a:pt x="12" y="12"/>
                      <a:pt x="13" y="10"/>
                      <a:pt x="13" y="9"/>
                    </a:cubicBezTo>
                    <a:cubicBezTo>
                      <a:pt x="13" y="5"/>
                      <a:pt x="10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128"/>
              <p:cNvSpPr>
                <a:spLocks/>
              </p:cNvSpPr>
              <p:nvPr/>
            </p:nvSpPr>
            <p:spPr bwMode="auto">
              <a:xfrm>
                <a:off x="1984" y="281"/>
                <a:ext cx="26" cy="22"/>
              </a:xfrm>
              <a:custGeom>
                <a:avLst/>
                <a:gdLst>
                  <a:gd name="T0" fmla="*/ 1 w 15"/>
                  <a:gd name="T1" fmla="*/ 7 h 13"/>
                  <a:gd name="T2" fmla="*/ 10 w 15"/>
                  <a:gd name="T3" fmla="*/ 13 h 13"/>
                  <a:gd name="T4" fmla="*/ 14 w 15"/>
                  <a:gd name="T5" fmla="*/ 8 h 13"/>
                  <a:gd name="T6" fmla="*/ 6 w 15"/>
                  <a:gd name="T7" fmla="*/ 0 h 13"/>
                  <a:gd name="T8" fmla="*/ 1 w 15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" y="7"/>
                    </a:moveTo>
                    <a:cubicBezTo>
                      <a:pt x="3" y="11"/>
                      <a:pt x="5" y="13"/>
                      <a:pt x="10" y="13"/>
                    </a:cubicBezTo>
                    <a:cubicBezTo>
                      <a:pt x="12" y="13"/>
                      <a:pt x="15" y="11"/>
                      <a:pt x="14" y="8"/>
                    </a:cubicBezTo>
                    <a:cubicBezTo>
                      <a:pt x="14" y="3"/>
                      <a:pt x="10" y="0"/>
                      <a:pt x="6" y="0"/>
                    </a:cubicBezTo>
                    <a:cubicBezTo>
                      <a:pt x="3" y="0"/>
                      <a:pt x="0" y="4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129"/>
              <p:cNvSpPr>
                <a:spLocks/>
              </p:cNvSpPr>
              <p:nvPr/>
            </p:nvSpPr>
            <p:spPr bwMode="auto">
              <a:xfrm>
                <a:off x="1795" y="209"/>
                <a:ext cx="88" cy="68"/>
              </a:xfrm>
              <a:custGeom>
                <a:avLst/>
                <a:gdLst>
                  <a:gd name="T0" fmla="*/ 8 w 51"/>
                  <a:gd name="T1" fmla="*/ 15 h 40"/>
                  <a:gd name="T2" fmla="*/ 8 w 51"/>
                  <a:gd name="T3" fmla="*/ 16 h 40"/>
                  <a:gd name="T4" fmla="*/ 9 w 51"/>
                  <a:gd name="T5" fmla="*/ 15 h 40"/>
                  <a:gd name="T6" fmla="*/ 7 w 51"/>
                  <a:gd name="T7" fmla="*/ 22 h 40"/>
                  <a:gd name="T8" fmla="*/ 7 w 51"/>
                  <a:gd name="T9" fmla="*/ 29 h 40"/>
                  <a:gd name="T10" fmla="*/ 12 w 51"/>
                  <a:gd name="T11" fmla="*/ 36 h 40"/>
                  <a:gd name="T12" fmla="*/ 18 w 51"/>
                  <a:gd name="T13" fmla="*/ 39 h 40"/>
                  <a:gd name="T14" fmla="*/ 24 w 51"/>
                  <a:gd name="T15" fmla="*/ 40 h 40"/>
                  <a:gd name="T16" fmla="*/ 34 w 51"/>
                  <a:gd name="T17" fmla="*/ 35 h 40"/>
                  <a:gd name="T18" fmla="*/ 39 w 51"/>
                  <a:gd name="T19" fmla="*/ 27 h 40"/>
                  <a:gd name="T20" fmla="*/ 43 w 51"/>
                  <a:gd name="T21" fmla="*/ 22 h 40"/>
                  <a:gd name="T22" fmla="*/ 50 w 51"/>
                  <a:gd name="T23" fmla="*/ 18 h 40"/>
                  <a:gd name="T24" fmla="*/ 50 w 51"/>
                  <a:gd name="T25" fmla="*/ 15 h 40"/>
                  <a:gd name="T26" fmla="*/ 48 w 51"/>
                  <a:gd name="T27" fmla="*/ 13 h 40"/>
                  <a:gd name="T28" fmla="*/ 27 w 51"/>
                  <a:gd name="T29" fmla="*/ 9 h 40"/>
                  <a:gd name="T30" fmla="*/ 12 w 51"/>
                  <a:gd name="T31" fmla="*/ 12 h 40"/>
                  <a:gd name="T32" fmla="*/ 12 w 51"/>
                  <a:gd name="T33" fmla="*/ 12 h 40"/>
                  <a:gd name="T34" fmla="*/ 12 w 51"/>
                  <a:gd name="T35" fmla="*/ 12 h 40"/>
                  <a:gd name="T36" fmla="*/ 12 w 51"/>
                  <a:gd name="T37" fmla="*/ 12 h 40"/>
                  <a:gd name="T38" fmla="*/ 10 w 51"/>
                  <a:gd name="T39" fmla="*/ 14 h 40"/>
                  <a:gd name="T40" fmla="*/ 12 w 51"/>
                  <a:gd name="T41" fmla="*/ 12 h 40"/>
                  <a:gd name="T42" fmla="*/ 11 w 51"/>
                  <a:gd name="T43" fmla="*/ 3 h 40"/>
                  <a:gd name="T44" fmla="*/ 6 w 51"/>
                  <a:gd name="T45" fmla="*/ 0 h 40"/>
                  <a:gd name="T46" fmla="*/ 1 w 51"/>
                  <a:gd name="T47" fmla="*/ 4 h 40"/>
                  <a:gd name="T48" fmla="*/ 2 w 51"/>
                  <a:gd name="T49" fmla="*/ 12 h 40"/>
                  <a:gd name="T50" fmla="*/ 8 w 51"/>
                  <a:gd name="T51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40">
                    <a:moveTo>
                      <a:pt x="8" y="15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7"/>
                      <a:pt x="7" y="20"/>
                      <a:pt x="7" y="22"/>
                    </a:cubicBezTo>
                    <a:cubicBezTo>
                      <a:pt x="5" y="24"/>
                      <a:pt x="6" y="27"/>
                      <a:pt x="7" y="29"/>
                    </a:cubicBezTo>
                    <a:cubicBezTo>
                      <a:pt x="9" y="32"/>
                      <a:pt x="11" y="34"/>
                      <a:pt x="12" y="36"/>
                    </a:cubicBezTo>
                    <a:cubicBezTo>
                      <a:pt x="14" y="38"/>
                      <a:pt x="16" y="39"/>
                      <a:pt x="18" y="39"/>
                    </a:cubicBezTo>
                    <a:cubicBezTo>
                      <a:pt x="20" y="39"/>
                      <a:pt x="22" y="40"/>
                      <a:pt x="24" y="40"/>
                    </a:cubicBezTo>
                    <a:cubicBezTo>
                      <a:pt x="28" y="40"/>
                      <a:pt x="32" y="38"/>
                      <a:pt x="34" y="35"/>
                    </a:cubicBezTo>
                    <a:cubicBezTo>
                      <a:pt x="37" y="33"/>
                      <a:pt x="39" y="30"/>
                      <a:pt x="39" y="27"/>
                    </a:cubicBezTo>
                    <a:cubicBezTo>
                      <a:pt x="39" y="24"/>
                      <a:pt x="41" y="23"/>
                      <a:pt x="43" y="22"/>
                    </a:cubicBezTo>
                    <a:cubicBezTo>
                      <a:pt x="46" y="21"/>
                      <a:pt x="48" y="19"/>
                      <a:pt x="50" y="18"/>
                    </a:cubicBezTo>
                    <a:cubicBezTo>
                      <a:pt x="51" y="17"/>
                      <a:pt x="51" y="16"/>
                      <a:pt x="50" y="15"/>
                    </a:cubicBezTo>
                    <a:cubicBezTo>
                      <a:pt x="50" y="14"/>
                      <a:pt x="49" y="13"/>
                      <a:pt x="48" y="13"/>
                    </a:cubicBezTo>
                    <a:cubicBezTo>
                      <a:pt x="41" y="10"/>
                      <a:pt x="34" y="9"/>
                      <a:pt x="27" y="9"/>
                    </a:cubicBezTo>
                    <a:cubicBezTo>
                      <a:pt x="22" y="8"/>
                      <a:pt x="16" y="9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13"/>
                      <a:pt x="11" y="13"/>
                      <a:pt x="10" y="14"/>
                    </a:cubicBezTo>
                    <a:cubicBezTo>
                      <a:pt x="11" y="13"/>
                      <a:pt x="11" y="13"/>
                      <a:pt x="12" y="12"/>
                    </a:cubicBezTo>
                    <a:cubicBezTo>
                      <a:pt x="11" y="9"/>
                      <a:pt x="11" y="6"/>
                      <a:pt x="11" y="3"/>
                    </a:cubicBezTo>
                    <a:cubicBezTo>
                      <a:pt x="11" y="1"/>
                      <a:pt x="8" y="0"/>
                      <a:pt x="6" y="0"/>
                    </a:cubicBezTo>
                    <a:cubicBezTo>
                      <a:pt x="3" y="1"/>
                      <a:pt x="2" y="2"/>
                      <a:pt x="1" y="4"/>
                    </a:cubicBezTo>
                    <a:cubicBezTo>
                      <a:pt x="0" y="7"/>
                      <a:pt x="0" y="10"/>
                      <a:pt x="2" y="12"/>
                    </a:cubicBezTo>
                    <a:cubicBezTo>
                      <a:pt x="3" y="15"/>
                      <a:pt x="6" y="15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130"/>
              <p:cNvSpPr>
                <a:spLocks/>
              </p:cNvSpPr>
              <p:nvPr/>
            </p:nvSpPr>
            <p:spPr bwMode="auto">
              <a:xfrm>
                <a:off x="6957" y="1409"/>
                <a:ext cx="19" cy="32"/>
              </a:xfrm>
              <a:custGeom>
                <a:avLst/>
                <a:gdLst>
                  <a:gd name="T0" fmla="*/ 6 w 11"/>
                  <a:gd name="T1" fmla="*/ 18 h 19"/>
                  <a:gd name="T2" fmla="*/ 11 w 11"/>
                  <a:gd name="T3" fmla="*/ 1 h 19"/>
                  <a:gd name="T4" fmla="*/ 10 w 11"/>
                  <a:gd name="T5" fmla="*/ 0 h 19"/>
                  <a:gd name="T6" fmla="*/ 7 w 11"/>
                  <a:gd name="T7" fmla="*/ 1 h 19"/>
                  <a:gd name="T8" fmla="*/ 6 w 11"/>
                  <a:gd name="T9" fmla="*/ 2 h 19"/>
                  <a:gd name="T10" fmla="*/ 0 w 11"/>
                  <a:gd name="T11" fmla="*/ 15 h 19"/>
                  <a:gd name="T12" fmla="*/ 2 w 11"/>
                  <a:gd name="T13" fmla="*/ 19 h 19"/>
                  <a:gd name="T14" fmla="*/ 3 w 11"/>
                  <a:gd name="T15" fmla="*/ 19 h 19"/>
                  <a:gd name="T16" fmla="*/ 6 w 11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9">
                    <a:moveTo>
                      <a:pt x="6" y="18"/>
                    </a:moveTo>
                    <a:cubicBezTo>
                      <a:pt x="10" y="13"/>
                      <a:pt x="11" y="7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0" y="16"/>
                      <a:pt x="1" y="17"/>
                      <a:pt x="2" y="19"/>
                    </a:cubicBezTo>
                    <a:cubicBezTo>
                      <a:pt x="2" y="19"/>
                      <a:pt x="3" y="19"/>
                      <a:pt x="3" y="19"/>
                    </a:cubicBezTo>
                    <a:cubicBezTo>
                      <a:pt x="4" y="19"/>
                      <a:pt x="5" y="18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131"/>
              <p:cNvSpPr>
                <a:spLocks/>
              </p:cNvSpPr>
              <p:nvPr/>
            </p:nvSpPr>
            <p:spPr bwMode="auto">
              <a:xfrm>
                <a:off x="1948" y="1404"/>
                <a:ext cx="24" cy="24"/>
              </a:xfrm>
              <a:custGeom>
                <a:avLst/>
                <a:gdLst>
                  <a:gd name="T0" fmla="*/ 5 w 14"/>
                  <a:gd name="T1" fmla="*/ 13 h 14"/>
                  <a:gd name="T2" fmla="*/ 14 w 14"/>
                  <a:gd name="T3" fmla="*/ 7 h 14"/>
                  <a:gd name="T4" fmla="*/ 14 w 14"/>
                  <a:gd name="T5" fmla="*/ 4 h 14"/>
                  <a:gd name="T6" fmla="*/ 9 w 14"/>
                  <a:gd name="T7" fmla="*/ 1 h 14"/>
                  <a:gd name="T8" fmla="*/ 3 w 14"/>
                  <a:gd name="T9" fmla="*/ 3 h 14"/>
                  <a:gd name="T10" fmla="*/ 0 w 14"/>
                  <a:gd name="T11" fmla="*/ 8 h 14"/>
                  <a:gd name="T12" fmla="*/ 0 w 14"/>
                  <a:gd name="T13" fmla="*/ 10 h 14"/>
                  <a:gd name="T14" fmla="*/ 5 w 14"/>
                  <a:gd name="T1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5" y="13"/>
                    </a:moveTo>
                    <a:cubicBezTo>
                      <a:pt x="9" y="12"/>
                      <a:pt x="12" y="11"/>
                      <a:pt x="14" y="7"/>
                    </a:cubicBezTo>
                    <a:cubicBezTo>
                      <a:pt x="14" y="6"/>
                      <a:pt x="14" y="5"/>
                      <a:pt x="14" y="4"/>
                    </a:cubicBezTo>
                    <a:cubicBezTo>
                      <a:pt x="13" y="2"/>
                      <a:pt x="11" y="0"/>
                      <a:pt x="9" y="1"/>
                    </a:cubicBezTo>
                    <a:cubicBezTo>
                      <a:pt x="7" y="2"/>
                      <a:pt x="5" y="2"/>
                      <a:pt x="3" y="3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2"/>
                      <a:pt x="3" y="14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132"/>
              <p:cNvSpPr>
                <a:spLocks/>
              </p:cNvSpPr>
              <p:nvPr/>
            </p:nvSpPr>
            <p:spPr bwMode="auto">
              <a:xfrm>
                <a:off x="5808" y="234"/>
                <a:ext cx="26" cy="33"/>
              </a:xfrm>
              <a:custGeom>
                <a:avLst/>
                <a:gdLst>
                  <a:gd name="T0" fmla="*/ 12 w 15"/>
                  <a:gd name="T1" fmla="*/ 18 h 19"/>
                  <a:gd name="T2" fmla="*/ 13 w 15"/>
                  <a:gd name="T3" fmla="*/ 19 h 19"/>
                  <a:gd name="T4" fmla="*/ 15 w 15"/>
                  <a:gd name="T5" fmla="*/ 16 h 19"/>
                  <a:gd name="T6" fmla="*/ 14 w 15"/>
                  <a:gd name="T7" fmla="*/ 12 h 19"/>
                  <a:gd name="T8" fmla="*/ 6 w 15"/>
                  <a:gd name="T9" fmla="*/ 2 h 19"/>
                  <a:gd name="T10" fmla="*/ 3 w 15"/>
                  <a:gd name="T11" fmla="*/ 1 h 19"/>
                  <a:gd name="T12" fmla="*/ 0 w 15"/>
                  <a:gd name="T13" fmla="*/ 1 h 19"/>
                  <a:gd name="T14" fmla="*/ 0 w 15"/>
                  <a:gd name="T15" fmla="*/ 3 h 19"/>
                  <a:gd name="T16" fmla="*/ 12 w 15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12" y="18"/>
                    </a:moveTo>
                    <a:cubicBezTo>
                      <a:pt x="12" y="19"/>
                      <a:pt x="13" y="19"/>
                      <a:pt x="13" y="19"/>
                    </a:cubicBezTo>
                    <a:cubicBezTo>
                      <a:pt x="14" y="18"/>
                      <a:pt x="15" y="17"/>
                      <a:pt x="15" y="16"/>
                    </a:cubicBezTo>
                    <a:cubicBezTo>
                      <a:pt x="15" y="15"/>
                      <a:pt x="15" y="13"/>
                      <a:pt x="14" y="12"/>
                    </a:cubicBezTo>
                    <a:cubicBezTo>
                      <a:pt x="13" y="7"/>
                      <a:pt x="11" y="4"/>
                      <a:pt x="6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4" y="8"/>
                      <a:pt x="8" y="13"/>
                      <a:pt x="1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133"/>
              <p:cNvSpPr>
                <a:spLocks/>
              </p:cNvSpPr>
              <p:nvPr/>
            </p:nvSpPr>
            <p:spPr bwMode="auto">
              <a:xfrm>
                <a:off x="1895" y="534"/>
                <a:ext cx="34" cy="16"/>
              </a:xfrm>
              <a:custGeom>
                <a:avLst/>
                <a:gdLst>
                  <a:gd name="T0" fmla="*/ 14 w 20"/>
                  <a:gd name="T1" fmla="*/ 8 h 9"/>
                  <a:gd name="T2" fmla="*/ 20 w 20"/>
                  <a:gd name="T3" fmla="*/ 5 h 9"/>
                  <a:gd name="T4" fmla="*/ 20 w 20"/>
                  <a:gd name="T5" fmla="*/ 2 h 9"/>
                  <a:gd name="T6" fmla="*/ 19 w 20"/>
                  <a:gd name="T7" fmla="*/ 1 h 9"/>
                  <a:gd name="T8" fmla="*/ 6 w 20"/>
                  <a:gd name="T9" fmla="*/ 1 h 9"/>
                  <a:gd name="T10" fmla="*/ 0 w 20"/>
                  <a:gd name="T11" fmla="*/ 7 h 9"/>
                  <a:gd name="T12" fmla="*/ 14 w 20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9">
                    <a:moveTo>
                      <a:pt x="14" y="8"/>
                    </a:moveTo>
                    <a:cubicBezTo>
                      <a:pt x="16" y="8"/>
                      <a:pt x="18" y="6"/>
                      <a:pt x="20" y="5"/>
                    </a:cubicBezTo>
                    <a:cubicBezTo>
                      <a:pt x="20" y="5"/>
                      <a:pt x="20" y="3"/>
                      <a:pt x="20" y="2"/>
                    </a:cubicBezTo>
                    <a:cubicBezTo>
                      <a:pt x="20" y="2"/>
                      <a:pt x="20" y="2"/>
                      <a:pt x="19" y="1"/>
                    </a:cubicBezTo>
                    <a:cubicBezTo>
                      <a:pt x="15" y="0"/>
                      <a:pt x="11" y="1"/>
                      <a:pt x="6" y="1"/>
                    </a:cubicBezTo>
                    <a:cubicBezTo>
                      <a:pt x="3" y="1"/>
                      <a:pt x="1" y="4"/>
                      <a:pt x="0" y="7"/>
                    </a:cubicBezTo>
                    <a:cubicBezTo>
                      <a:pt x="5" y="8"/>
                      <a:pt x="9" y="9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134"/>
              <p:cNvSpPr>
                <a:spLocks/>
              </p:cNvSpPr>
              <p:nvPr/>
            </p:nvSpPr>
            <p:spPr bwMode="auto">
              <a:xfrm>
                <a:off x="1847" y="430"/>
                <a:ext cx="20" cy="20"/>
              </a:xfrm>
              <a:custGeom>
                <a:avLst/>
                <a:gdLst>
                  <a:gd name="T0" fmla="*/ 4 w 12"/>
                  <a:gd name="T1" fmla="*/ 12 h 12"/>
                  <a:gd name="T2" fmla="*/ 11 w 12"/>
                  <a:gd name="T3" fmla="*/ 9 h 12"/>
                  <a:gd name="T4" fmla="*/ 11 w 12"/>
                  <a:gd name="T5" fmla="*/ 1 h 12"/>
                  <a:gd name="T6" fmla="*/ 8 w 12"/>
                  <a:gd name="T7" fmla="*/ 0 h 12"/>
                  <a:gd name="T8" fmla="*/ 0 w 12"/>
                  <a:gd name="T9" fmla="*/ 7 h 12"/>
                  <a:gd name="T10" fmla="*/ 4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7" y="12"/>
                      <a:pt x="10" y="11"/>
                      <a:pt x="11" y="9"/>
                    </a:cubicBezTo>
                    <a:cubicBezTo>
                      <a:pt x="12" y="6"/>
                      <a:pt x="12" y="4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5" y="1"/>
                      <a:pt x="1" y="4"/>
                      <a:pt x="0" y="7"/>
                    </a:cubicBezTo>
                    <a:cubicBezTo>
                      <a:pt x="0" y="9"/>
                      <a:pt x="2" y="11"/>
                      <a:pt x="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135"/>
              <p:cNvSpPr>
                <a:spLocks/>
              </p:cNvSpPr>
              <p:nvPr/>
            </p:nvSpPr>
            <p:spPr bwMode="auto">
              <a:xfrm>
                <a:off x="3757" y="476"/>
                <a:ext cx="23" cy="33"/>
              </a:xfrm>
              <a:custGeom>
                <a:avLst/>
                <a:gdLst>
                  <a:gd name="T0" fmla="*/ 2 w 13"/>
                  <a:gd name="T1" fmla="*/ 0 h 19"/>
                  <a:gd name="T2" fmla="*/ 0 w 13"/>
                  <a:gd name="T3" fmla="*/ 2 h 19"/>
                  <a:gd name="T4" fmla="*/ 11 w 13"/>
                  <a:gd name="T5" fmla="*/ 19 h 19"/>
                  <a:gd name="T6" fmla="*/ 12 w 13"/>
                  <a:gd name="T7" fmla="*/ 18 h 19"/>
                  <a:gd name="T8" fmla="*/ 13 w 13"/>
                  <a:gd name="T9" fmla="*/ 17 h 19"/>
                  <a:gd name="T10" fmla="*/ 3 w 13"/>
                  <a:gd name="T11" fmla="*/ 0 h 19"/>
                  <a:gd name="T12" fmla="*/ 2 w 13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0"/>
                      <a:pt x="5" y="15"/>
                      <a:pt x="11" y="19"/>
                    </a:cubicBezTo>
                    <a:cubicBezTo>
                      <a:pt x="11" y="19"/>
                      <a:pt x="12" y="19"/>
                      <a:pt x="12" y="18"/>
                    </a:cubicBezTo>
                    <a:cubicBezTo>
                      <a:pt x="13" y="18"/>
                      <a:pt x="13" y="17"/>
                      <a:pt x="13" y="17"/>
                    </a:cubicBezTo>
                    <a:cubicBezTo>
                      <a:pt x="11" y="11"/>
                      <a:pt x="6" y="6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136"/>
              <p:cNvSpPr>
                <a:spLocks/>
              </p:cNvSpPr>
              <p:nvPr/>
            </p:nvSpPr>
            <p:spPr bwMode="auto">
              <a:xfrm>
                <a:off x="2061" y="1128"/>
                <a:ext cx="21" cy="20"/>
              </a:xfrm>
              <a:custGeom>
                <a:avLst/>
                <a:gdLst>
                  <a:gd name="T0" fmla="*/ 1 w 12"/>
                  <a:gd name="T1" fmla="*/ 2 h 12"/>
                  <a:gd name="T2" fmla="*/ 2 w 12"/>
                  <a:gd name="T3" fmla="*/ 9 h 12"/>
                  <a:gd name="T4" fmla="*/ 4 w 12"/>
                  <a:gd name="T5" fmla="*/ 11 h 12"/>
                  <a:gd name="T6" fmla="*/ 9 w 12"/>
                  <a:gd name="T7" fmla="*/ 11 h 12"/>
                  <a:gd name="T8" fmla="*/ 12 w 12"/>
                  <a:gd name="T9" fmla="*/ 8 h 12"/>
                  <a:gd name="T10" fmla="*/ 9 w 12"/>
                  <a:gd name="T11" fmla="*/ 3 h 12"/>
                  <a:gd name="T12" fmla="*/ 1 w 12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" y="2"/>
                    </a:moveTo>
                    <a:cubicBezTo>
                      <a:pt x="0" y="3"/>
                      <a:pt x="0" y="6"/>
                      <a:pt x="2" y="9"/>
                    </a:cubicBezTo>
                    <a:cubicBezTo>
                      <a:pt x="3" y="10"/>
                      <a:pt x="3" y="10"/>
                      <a:pt x="4" y="11"/>
                    </a:cubicBezTo>
                    <a:cubicBezTo>
                      <a:pt x="6" y="12"/>
                      <a:pt x="7" y="12"/>
                      <a:pt x="9" y="11"/>
                    </a:cubicBezTo>
                    <a:cubicBezTo>
                      <a:pt x="10" y="10"/>
                      <a:pt x="11" y="9"/>
                      <a:pt x="12" y="8"/>
                    </a:cubicBezTo>
                    <a:cubicBezTo>
                      <a:pt x="12" y="5"/>
                      <a:pt x="11" y="4"/>
                      <a:pt x="9" y="3"/>
                    </a:cubicBezTo>
                    <a:cubicBezTo>
                      <a:pt x="6" y="1"/>
                      <a:pt x="4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137"/>
              <p:cNvSpPr>
                <a:spLocks/>
              </p:cNvSpPr>
              <p:nvPr/>
            </p:nvSpPr>
            <p:spPr bwMode="auto">
              <a:xfrm>
                <a:off x="1878" y="1519"/>
                <a:ext cx="26" cy="17"/>
              </a:xfrm>
              <a:custGeom>
                <a:avLst/>
                <a:gdLst>
                  <a:gd name="T0" fmla="*/ 4 w 15"/>
                  <a:gd name="T1" fmla="*/ 2 h 10"/>
                  <a:gd name="T2" fmla="*/ 1 w 15"/>
                  <a:gd name="T3" fmla="*/ 5 h 10"/>
                  <a:gd name="T4" fmla="*/ 2 w 15"/>
                  <a:gd name="T5" fmla="*/ 8 h 10"/>
                  <a:gd name="T6" fmla="*/ 8 w 15"/>
                  <a:gd name="T7" fmla="*/ 10 h 10"/>
                  <a:gd name="T8" fmla="*/ 11 w 15"/>
                  <a:gd name="T9" fmla="*/ 10 h 10"/>
                  <a:gd name="T10" fmla="*/ 14 w 15"/>
                  <a:gd name="T11" fmla="*/ 9 h 10"/>
                  <a:gd name="T12" fmla="*/ 14 w 15"/>
                  <a:gd name="T13" fmla="*/ 4 h 10"/>
                  <a:gd name="T14" fmla="*/ 4 w 15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4" y="2"/>
                    </a:moveTo>
                    <a:cubicBezTo>
                      <a:pt x="2" y="2"/>
                      <a:pt x="1" y="4"/>
                      <a:pt x="1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4" y="9"/>
                      <a:pt x="7" y="10"/>
                      <a:pt x="8" y="10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2" y="10"/>
                      <a:pt x="13" y="9"/>
                      <a:pt x="14" y="9"/>
                    </a:cubicBezTo>
                    <a:cubicBezTo>
                      <a:pt x="15" y="8"/>
                      <a:pt x="14" y="6"/>
                      <a:pt x="14" y="4"/>
                    </a:cubicBezTo>
                    <a:cubicBezTo>
                      <a:pt x="11" y="1"/>
                      <a:pt x="7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138"/>
              <p:cNvSpPr>
                <a:spLocks/>
              </p:cNvSpPr>
              <p:nvPr/>
            </p:nvSpPr>
            <p:spPr bwMode="auto">
              <a:xfrm>
                <a:off x="6486" y="1291"/>
                <a:ext cx="25" cy="20"/>
              </a:xfrm>
              <a:custGeom>
                <a:avLst/>
                <a:gdLst>
                  <a:gd name="T0" fmla="*/ 9 w 14"/>
                  <a:gd name="T1" fmla="*/ 2 h 12"/>
                  <a:gd name="T2" fmla="*/ 1 w 14"/>
                  <a:gd name="T3" fmla="*/ 5 h 12"/>
                  <a:gd name="T4" fmla="*/ 5 w 14"/>
                  <a:gd name="T5" fmla="*/ 11 h 12"/>
                  <a:gd name="T6" fmla="*/ 9 w 14"/>
                  <a:gd name="T7" fmla="*/ 12 h 12"/>
                  <a:gd name="T8" fmla="*/ 12 w 14"/>
                  <a:gd name="T9" fmla="*/ 9 h 12"/>
                  <a:gd name="T10" fmla="*/ 9 w 14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2">
                    <a:moveTo>
                      <a:pt x="9" y="2"/>
                    </a:moveTo>
                    <a:cubicBezTo>
                      <a:pt x="6" y="0"/>
                      <a:pt x="3" y="2"/>
                      <a:pt x="1" y="5"/>
                    </a:cubicBezTo>
                    <a:cubicBezTo>
                      <a:pt x="0" y="7"/>
                      <a:pt x="2" y="10"/>
                      <a:pt x="5" y="11"/>
                    </a:cubicBezTo>
                    <a:cubicBezTo>
                      <a:pt x="6" y="11"/>
                      <a:pt x="7" y="11"/>
                      <a:pt x="9" y="12"/>
                    </a:cubicBezTo>
                    <a:cubicBezTo>
                      <a:pt x="10" y="11"/>
                      <a:pt x="11" y="10"/>
                      <a:pt x="12" y="9"/>
                    </a:cubicBezTo>
                    <a:cubicBezTo>
                      <a:pt x="14" y="7"/>
                      <a:pt x="12" y="3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139"/>
              <p:cNvSpPr>
                <a:spLocks/>
              </p:cNvSpPr>
              <p:nvPr/>
            </p:nvSpPr>
            <p:spPr bwMode="auto">
              <a:xfrm>
                <a:off x="6711" y="3941"/>
                <a:ext cx="26" cy="16"/>
              </a:xfrm>
              <a:custGeom>
                <a:avLst/>
                <a:gdLst>
                  <a:gd name="T0" fmla="*/ 1 w 15"/>
                  <a:gd name="T1" fmla="*/ 3 h 9"/>
                  <a:gd name="T2" fmla="*/ 0 w 15"/>
                  <a:gd name="T3" fmla="*/ 6 h 9"/>
                  <a:gd name="T4" fmla="*/ 1 w 15"/>
                  <a:gd name="T5" fmla="*/ 7 h 9"/>
                  <a:gd name="T6" fmla="*/ 6 w 15"/>
                  <a:gd name="T7" fmla="*/ 9 h 9"/>
                  <a:gd name="T8" fmla="*/ 11 w 15"/>
                  <a:gd name="T9" fmla="*/ 8 h 9"/>
                  <a:gd name="T10" fmla="*/ 12 w 15"/>
                  <a:gd name="T11" fmla="*/ 8 h 9"/>
                  <a:gd name="T12" fmla="*/ 15 w 15"/>
                  <a:gd name="T13" fmla="*/ 6 h 9"/>
                  <a:gd name="T14" fmla="*/ 13 w 15"/>
                  <a:gd name="T15" fmla="*/ 3 h 9"/>
                  <a:gd name="T16" fmla="*/ 1 w 15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9">
                    <a:moveTo>
                      <a:pt x="1" y="3"/>
                    </a:move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3" y="8"/>
                      <a:pt x="5" y="8"/>
                      <a:pt x="6" y="9"/>
                    </a:cubicBezTo>
                    <a:cubicBezTo>
                      <a:pt x="9" y="9"/>
                      <a:pt x="10" y="9"/>
                      <a:pt x="11" y="8"/>
                    </a:cubicBezTo>
                    <a:cubicBezTo>
                      <a:pt x="11" y="8"/>
                      <a:pt x="12" y="8"/>
                      <a:pt x="12" y="8"/>
                    </a:cubicBezTo>
                    <a:cubicBezTo>
                      <a:pt x="13" y="8"/>
                      <a:pt x="14" y="7"/>
                      <a:pt x="15" y="6"/>
                    </a:cubicBezTo>
                    <a:cubicBezTo>
                      <a:pt x="14" y="5"/>
                      <a:pt x="14" y="3"/>
                      <a:pt x="13" y="3"/>
                    </a:cubicBezTo>
                    <a:cubicBezTo>
                      <a:pt x="9" y="0"/>
                      <a:pt x="4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140"/>
              <p:cNvSpPr>
                <a:spLocks/>
              </p:cNvSpPr>
              <p:nvPr/>
            </p:nvSpPr>
            <p:spPr bwMode="auto">
              <a:xfrm>
                <a:off x="4962" y="673"/>
                <a:ext cx="21" cy="23"/>
              </a:xfrm>
              <a:custGeom>
                <a:avLst/>
                <a:gdLst>
                  <a:gd name="T0" fmla="*/ 7 w 12"/>
                  <a:gd name="T1" fmla="*/ 0 h 13"/>
                  <a:gd name="T2" fmla="*/ 4 w 12"/>
                  <a:gd name="T3" fmla="*/ 0 h 13"/>
                  <a:gd name="T4" fmla="*/ 2 w 12"/>
                  <a:gd name="T5" fmla="*/ 10 h 13"/>
                  <a:gd name="T6" fmla="*/ 10 w 12"/>
                  <a:gd name="T7" fmla="*/ 12 h 13"/>
                  <a:gd name="T8" fmla="*/ 12 w 12"/>
                  <a:gd name="T9" fmla="*/ 10 h 13"/>
                  <a:gd name="T10" fmla="*/ 7 w 1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3">
                    <a:moveTo>
                      <a:pt x="7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1" y="1"/>
                      <a:pt x="0" y="8"/>
                      <a:pt x="2" y="10"/>
                    </a:cubicBezTo>
                    <a:cubicBezTo>
                      <a:pt x="4" y="12"/>
                      <a:pt x="7" y="13"/>
                      <a:pt x="10" y="12"/>
                    </a:cubicBezTo>
                    <a:cubicBezTo>
                      <a:pt x="10" y="12"/>
                      <a:pt x="11" y="11"/>
                      <a:pt x="12" y="10"/>
                    </a:cubicBezTo>
                    <a:cubicBezTo>
                      <a:pt x="12" y="6"/>
                      <a:pt x="10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141"/>
              <p:cNvSpPr>
                <a:spLocks/>
              </p:cNvSpPr>
              <p:nvPr/>
            </p:nvSpPr>
            <p:spPr bwMode="auto">
              <a:xfrm>
                <a:off x="6756" y="3117"/>
                <a:ext cx="17" cy="25"/>
              </a:xfrm>
              <a:custGeom>
                <a:avLst/>
                <a:gdLst>
                  <a:gd name="T0" fmla="*/ 6 w 10"/>
                  <a:gd name="T1" fmla="*/ 0 h 15"/>
                  <a:gd name="T2" fmla="*/ 4 w 10"/>
                  <a:gd name="T3" fmla="*/ 1 h 15"/>
                  <a:gd name="T4" fmla="*/ 0 w 10"/>
                  <a:gd name="T5" fmla="*/ 13 h 15"/>
                  <a:gd name="T6" fmla="*/ 2 w 10"/>
                  <a:gd name="T7" fmla="*/ 15 h 15"/>
                  <a:gd name="T8" fmla="*/ 3 w 10"/>
                  <a:gd name="T9" fmla="*/ 15 h 15"/>
                  <a:gd name="T10" fmla="*/ 8 w 10"/>
                  <a:gd name="T11" fmla="*/ 2 h 15"/>
                  <a:gd name="T12" fmla="*/ 6 w 10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6" y="0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2" y="4"/>
                      <a:pt x="0" y="8"/>
                      <a:pt x="0" y="13"/>
                    </a:cubicBezTo>
                    <a:cubicBezTo>
                      <a:pt x="0" y="13"/>
                      <a:pt x="1" y="14"/>
                      <a:pt x="2" y="15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8" y="13"/>
                      <a:pt x="10" y="8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142"/>
              <p:cNvSpPr>
                <a:spLocks/>
              </p:cNvSpPr>
              <p:nvPr/>
            </p:nvSpPr>
            <p:spPr bwMode="auto">
              <a:xfrm>
                <a:off x="6660" y="3257"/>
                <a:ext cx="26" cy="16"/>
              </a:xfrm>
              <a:custGeom>
                <a:avLst/>
                <a:gdLst>
                  <a:gd name="T0" fmla="*/ 9 w 15"/>
                  <a:gd name="T1" fmla="*/ 8 h 9"/>
                  <a:gd name="T2" fmla="*/ 15 w 15"/>
                  <a:gd name="T3" fmla="*/ 4 h 9"/>
                  <a:gd name="T4" fmla="*/ 13 w 15"/>
                  <a:gd name="T5" fmla="*/ 0 h 9"/>
                  <a:gd name="T6" fmla="*/ 9 w 15"/>
                  <a:gd name="T7" fmla="*/ 0 h 9"/>
                  <a:gd name="T8" fmla="*/ 2 w 15"/>
                  <a:gd name="T9" fmla="*/ 1 h 9"/>
                  <a:gd name="T10" fmla="*/ 1 w 15"/>
                  <a:gd name="T11" fmla="*/ 3 h 9"/>
                  <a:gd name="T12" fmla="*/ 1 w 15"/>
                  <a:gd name="T13" fmla="*/ 5 h 9"/>
                  <a:gd name="T14" fmla="*/ 9 w 15"/>
                  <a:gd name="T1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9">
                    <a:moveTo>
                      <a:pt x="9" y="8"/>
                    </a:moveTo>
                    <a:cubicBezTo>
                      <a:pt x="11" y="9"/>
                      <a:pt x="13" y="7"/>
                      <a:pt x="15" y="4"/>
                    </a:cubicBezTo>
                    <a:cubicBezTo>
                      <a:pt x="15" y="3"/>
                      <a:pt x="15" y="1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4" y="0"/>
                      <a:pt x="2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4" y="7"/>
                      <a:pt x="6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143"/>
              <p:cNvSpPr>
                <a:spLocks/>
              </p:cNvSpPr>
              <p:nvPr/>
            </p:nvSpPr>
            <p:spPr bwMode="auto">
              <a:xfrm>
                <a:off x="448" y="1080"/>
                <a:ext cx="24" cy="18"/>
              </a:xfrm>
              <a:custGeom>
                <a:avLst/>
                <a:gdLst>
                  <a:gd name="T0" fmla="*/ 6 w 14"/>
                  <a:gd name="T1" fmla="*/ 1 h 11"/>
                  <a:gd name="T2" fmla="*/ 0 w 14"/>
                  <a:gd name="T3" fmla="*/ 10 h 11"/>
                  <a:gd name="T4" fmla="*/ 10 w 14"/>
                  <a:gd name="T5" fmla="*/ 10 h 11"/>
                  <a:gd name="T6" fmla="*/ 13 w 14"/>
                  <a:gd name="T7" fmla="*/ 8 h 11"/>
                  <a:gd name="T8" fmla="*/ 12 w 14"/>
                  <a:gd name="T9" fmla="*/ 2 h 11"/>
                  <a:gd name="T10" fmla="*/ 6 w 14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">
                    <a:moveTo>
                      <a:pt x="6" y="1"/>
                    </a:moveTo>
                    <a:cubicBezTo>
                      <a:pt x="4" y="4"/>
                      <a:pt x="0" y="6"/>
                      <a:pt x="0" y="10"/>
                    </a:cubicBezTo>
                    <a:cubicBezTo>
                      <a:pt x="3" y="11"/>
                      <a:pt x="7" y="11"/>
                      <a:pt x="10" y="10"/>
                    </a:cubicBezTo>
                    <a:cubicBezTo>
                      <a:pt x="11" y="10"/>
                      <a:pt x="12" y="9"/>
                      <a:pt x="13" y="8"/>
                    </a:cubicBezTo>
                    <a:cubicBezTo>
                      <a:pt x="14" y="7"/>
                      <a:pt x="14" y="4"/>
                      <a:pt x="12" y="2"/>
                    </a:cubicBezTo>
                    <a:cubicBezTo>
                      <a:pt x="11" y="1"/>
                      <a:pt x="8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144"/>
              <p:cNvSpPr>
                <a:spLocks/>
              </p:cNvSpPr>
              <p:nvPr/>
            </p:nvSpPr>
            <p:spPr bwMode="auto">
              <a:xfrm>
                <a:off x="391" y="1097"/>
                <a:ext cx="67" cy="55"/>
              </a:xfrm>
              <a:custGeom>
                <a:avLst/>
                <a:gdLst>
                  <a:gd name="T0" fmla="*/ 33 w 39"/>
                  <a:gd name="T1" fmla="*/ 0 h 32"/>
                  <a:gd name="T2" fmla="*/ 25 w 39"/>
                  <a:gd name="T3" fmla="*/ 3 h 32"/>
                  <a:gd name="T4" fmla="*/ 18 w 39"/>
                  <a:gd name="T5" fmla="*/ 6 h 32"/>
                  <a:gd name="T6" fmla="*/ 16 w 39"/>
                  <a:gd name="T7" fmla="*/ 8 h 32"/>
                  <a:gd name="T8" fmla="*/ 15 w 39"/>
                  <a:gd name="T9" fmla="*/ 8 h 32"/>
                  <a:gd name="T10" fmla="*/ 0 w 39"/>
                  <a:gd name="T11" fmla="*/ 23 h 32"/>
                  <a:gd name="T12" fmla="*/ 3 w 39"/>
                  <a:gd name="T13" fmla="*/ 27 h 32"/>
                  <a:gd name="T14" fmla="*/ 5 w 39"/>
                  <a:gd name="T15" fmla="*/ 31 h 32"/>
                  <a:gd name="T16" fmla="*/ 8 w 39"/>
                  <a:gd name="T17" fmla="*/ 32 h 32"/>
                  <a:gd name="T18" fmla="*/ 27 w 39"/>
                  <a:gd name="T19" fmla="*/ 20 h 32"/>
                  <a:gd name="T20" fmla="*/ 36 w 39"/>
                  <a:gd name="T21" fmla="*/ 14 h 32"/>
                  <a:gd name="T22" fmla="*/ 39 w 39"/>
                  <a:gd name="T23" fmla="*/ 6 h 32"/>
                  <a:gd name="T24" fmla="*/ 36 w 39"/>
                  <a:gd name="T25" fmla="*/ 3 h 32"/>
                  <a:gd name="T26" fmla="*/ 33 w 39"/>
                  <a:gd name="T27" fmla="*/ 0 h 32"/>
                  <a:gd name="T28" fmla="*/ 33 w 39"/>
                  <a:gd name="T29" fmla="*/ 0 h 32"/>
                  <a:gd name="T30" fmla="*/ 32 w 39"/>
                  <a:gd name="T31" fmla="*/ 0 h 32"/>
                  <a:gd name="T32" fmla="*/ 33 w 39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2">
                    <a:moveTo>
                      <a:pt x="33" y="0"/>
                    </a:moveTo>
                    <a:cubicBezTo>
                      <a:pt x="30" y="2"/>
                      <a:pt x="28" y="3"/>
                      <a:pt x="25" y="3"/>
                    </a:cubicBezTo>
                    <a:cubicBezTo>
                      <a:pt x="22" y="2"/>
                      <a:pt x="20" y="3"/>
                      <a:pt x="18" y="6"/>
                    </a:cubicBezTo>
                    <a:cubicBezTo>
                      <a:pt x="18" y="7"/>
                      <a:pt x="17" y="7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3" y="9"/>
                      <a:pt x="1" y="12"/>
                      <a:pt x="0" y="23"/>
                    </a:cubicBezTo>
                    <a:cubicBezTo>
                      <a:pt x="0" y="25"/>
                      <a:pt x="1" y="26"/>
                      <a:pt x="3" y="27"/>
                    </a:cubicBezTo>
                    <a:cubicBezTo>
                      <a:pt x="4" y="28"/>
                      <a:pt x="4" y="30"/>
                      <a:pt x="5" y="31"/>
                    </a:cubicBezTo>
                    <a:cubicBezTo>
                      <a:pt x="6" y="32"/>
                      <a:pt x="7" y="32"/>
                      <a:pt x="8" y="32"/>
                    </a:cubicBezTo>
                    <a:cubicBezTo>
                      <a:pt x="13" y="27"/>
                      <a:pt x="20" y="23"/>
                      <a:pt x="27" y="20"/>
                    </a:cubicBezTo>
                    <a:cubicBezTo>
                      <a:pt x="30" y="19"/>
                      <a:pt x="32" y="15"/>
                      <a:pt x="36" y="14"/>
                    </a:cubicBezTo>
                    <a:cubicBezTo>
                      <a:pt x="38" y="13"/>
                      <a:pt x="39" y="9"/>
                      <a:pt x="39" y="6"/>
                    </a:cubicBezTo>
                    <a:cubicBezTo>
                      <a:pt x="38" y="5"/>
                      <a:pt x="37" y="4"/>
                      <a:pt x="36" y="3"/>
                    </a:cubicBezTo>
                    <a:cubicBezTo>
                      <a:pt x="34" y="2"/>
                      <a:pt x="33" y="1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145"/>
              <p:cNvSpPr>
                <a:spLocks/>
              </p:cNvSpPr>
              <p:nvPr/>
            </p:nvSpPr>
            <p:spPr bwMode="auto">
              <a:xfrm>
                <a:off x="7283" y="4422"/>
                <a:ext cx="19" cy="20"/>
              </a:xfrm>
              <a:custGeom>
                <a:avLst/>
                <a:gdLst>
                  <a:gd name="T0" fmla="*/ 5 w 11"/>
                  <a:gd name="T1" fmla="*/ 1 h 12"/>
                  <a:gd name="T2" fmla="*/ 0 w 11"/>
                  <a:gd name="T3" fmla="*/ 11 h 12"/>
                  <a:gd name="T4" fmla="*/ 1 w 11"/>
                  <a:gd name="T5" fmla="*/ 12 h 12"/>
                  <a:gd name="T6" fmla="*/ 7 w 11"/>
                  <a:gd name="T7" fmla="*/ 10 h 12"/>
                  <a:gd name="T8" fmla="*/ 9 w 11"/>
                  <a:gd name="T9" fmla="*/ 2 h 12"/>
                  <a:gd name="T10" fmla="*/ 5 w 11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5" y="1"/>
                    </a:moveTo>
                    <a:cubicBezTo>
                      <a:pt x="3" y="4"/>
                      <a:pt x="0" y="7"/>
                      <a:pt x="0" y="11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3" y="11"/>
                      <a:pt x="5" y="11"/>
                      <a:pt x="7" y="10"/>
                    </a:cubicBezTo>
                    <a:cubicBezTo>
                      <a:pt x="10" y="8"/>
                      <a:pt x="11" y="5"/>
                      <a:pt x="9" y="2"/>
                    </a:cubicBezTo>
                    <a:cubicBezTo>
                      <a:pt x="8" y="0"/>
                      <a:pt x="6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146"/>
              <p:cNvSpPr>
                <a:spLocks/>
              </p:cNvSpPr>
              <p:nvPr/>
            </p:nvSpPr>
            <p:spPr bwMode="auto">
              <a:xfrm>
                <a:off x="2183" y="2719"/>
                <a:ext cx="17" cy="19"/>
              </a:xfrm>
              <a:custGeom>
                <a:avLst/>
                <a:gdLst>
                  <a:gd name="T0" fmla="*/ 0 w 10"/>
                  <a:gd name="T1" fmla="*/ 7 h 11"/>
                  <a:gd name="T2" fmla="*/ 4 w 10"/>
                  <a:gd name="T3" fmla="*/ 11 h 11"/>
                  <a:gd name="T4" fmla="*/ 9 w 10"/>
                  <a:gd name="T5" fmla="*/ 6 h 11"/>
                  <a:gd name="T6" fmla="*/ 5 w 10"/>
                  <a:gd name="T7" fmla="*/ 0 h 11"/>
                  <a:gd name="T8" fmla="*/ 0 w 10"/>
                  <a:gd name="T9" fmla="*/ 3 h 11"/>
                  <a:gd name="T10" fmla="*/ 0 w 10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0" y="7"/>
                    </a:moveTo>
                    <a:cubicBezTo>
                      <a:pt x="0" y="9"/>
                      <a:pt x="1" y="11"/>
                      <a:pt x="4" y="11"/>
                    </a:cubicBezTo>
                    <a:cubicBezTo>
                      <a:pt x="7" y="11"/>
                      <a:pt x="9" y="9"/>
                      <a:pt x="9" y="6"/>
                    </a:cubicBezTo>
                    <a:cubicBezTo>
                      <a:pt x="10" y="3"/>
                      <a:pt x="8" y="0"/>
                      <a:pt x="5" y="0"/>
                    </a:cubicBezTo>
                    <a:cubicBezTo>
                      <a:pt x="3" y="0"/>
                      <a:pt x="1" y="1"/>
                      <a:pt x="0" y="3"/>
                    </a:cubicBezTo>
                    <a:cubicBezTo>
                      <a:pt x="0" y="4"/>
                      <a:pt x="0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147"/>
              <p:cNvSpPr>
                <a:spLocks/>
              </p:cNvSpPr>
              <p:nvPr/>
            </p:nvSpPr>
            <p:spPr bwMode="auto">
              <a:xfrm>
                <a:off x="4451" y="227"/>
                <a:ext cx="22" cy="21"/>
              </a:xfrm>
              <a:custGeom>
                <a:avLst/>
                <a:gdLst>
                  <a:gd name="T0" fmla="*/ 9 w 13"/>
                  <a:gd name="T1" fmla="*/ 11 h 12"/>
                  <a:gd name="T2" fmla="*/ 12 w 13"/>
                  <a:gd name="T3" fmla="*/ 7 h 12"/>
                  <a:gd name="T4" fmla="*/ 9 w 13"/>
                  <a:gd name="T5" fmla="*/ 1 h 12"/>
                  <a:gd name="T6" fmla="*/ 2 w 13"/>
                  <a:gd name="T7" fmla="*/ 2 h 12"/>
                  <a:gd name="T8" fmla="*/ 2 w 13"/>
                  <a:gd name="T9" fmla="*/ 9 h 12"/>
                  <a:gd name="T10" fmla="*/ 9 w 13"/>
                  <a:gd name="T1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2">
                    <a:moveTo>
                      <a:pt x="9" y="11"/>
                    </a:moveTo>
                    <a:cubicBezTo>
                      <a:pt x="10" y="10"/>
                      <a:pt x="11" y="9"/>
                      <a:pt x="12" y="7"/>
                    </a:cubicBezTo>
                    <a:cubicBezTo>
                      <a:pt x="13" y="4"/>
                      <a:pt x="11" y="1"/>
                      <a:pt x="9" y="1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4" y="11"/>
                      <a:pt x="6" y="12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148"/>
              <p:cNvSpPr>
                <a:spLocks/>
              </p:cNvSpPr>
              <p:nvPr/>
            </p:nvSpPr>
            <p:spPr bwMode="auto">
              <a:xfrm>
                <a:off x="4854" y="2673"/>
                <a:ext cx="24" cy="13"/>
              </a:xfrm>
              <a:custGeom>
                <a:avLst/>
                <a:gdLst>
                  <a:gd name="T0" fmla="*/ 8 w 14"/>
                  <a:gd name="T1" fmla="*/ 0 h 8"/>
                  <a:gd name="T2" fmla="*/ 5 w 14"/>
                  <a:gd name="T3" fmla="*/ 1 h 8"/>
                  <a:gd name="T4" fmla="*/ 1 w 14"/>
                  <a:gd name="T5" fmla="*/ 3 h 8"/>
                  <a:gd name="T6" fmla="*/ 5 w 14"/>
                  <a:gd name="T7" fmla="*/ 7 h 8"/>
                  <a:gd name="T8" fmla="*/ 13 w 14"/>
                  <a:gd name="T9" fmla="*/ 4 h 8"/>
                  <a:gd name="T10" fmla="*/ 12 w 14"/>
                  <a:gd name="T11" fmla="*/ 2 h 8"/>
                  <a:gd name="T12" fmla="*/ 8 w 1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8" y="0"/>
                    </a:moveTo>
                    <a:cubicBezTo>
                      <a:pt x="6" y="0"/>
                      <a:pt x="5" y="0"/>
                      <a:pt x="5" y="1"/>
                    </a:cubicBezTo>
                    <a:cubicBezTo>
                      <a:pt x="4" y="1"/>
                      <a:pt x="2" y="2"/>
                      <a:pt x="1" y="3"/>
                    </a:cubicBezTo>
                    <a:cubicBezTo>
                      <a:pt x="0" y="5"/>
                      <a:pt x="3" y="7"/>
                      <a:pt x="5" y="7"/>
                    </a:cubicBezTo>
                    <a:cubicBezTo>
                      <a:pt x="8" y="8"/>
                      <a:pt x="11" y="7"/>
                      <a:pt x="13" y="4"/>
                    </a:cubicBezTo>
                    <a:cubicBezTo>
                      <a:pt x="14" y="3"/>
                      <a:pt x="13" y="2"/>
                      <a:pt x="12" y="2"/>
                    </a:cubicBezTo>
                    <a:cubicBezTo>
                      <a:pt x="10" y="1"/>
                      <a:pt x="8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149"/>
              <p:cNvSpPr>
                <a:spLocks/>
              </p:cNvSpPr>
              <p:nvPr/>
            </p:nvSpPr>
            <p:spPr bwMode="auto">
              <a:xfrm>
                <a:off x="2135" y="867"/>
                <a:ext cx="26" cy="21"/>
              </a:xfrm>
              <a:custGeom>
                <a:avLst/>
                <a:gdLst>
                  <a:gd name="T0" fmla="*/ 12 w 15"/>
                  <a:gd name="T1" fmla="*/ 1 h 12"/>
                  <a:gd name="T2" fmla="*/ 9 w 15"/>
                  <a:gd name="T3" fmla="*/ 3 h 12"/>
                  <a:gd name="T4" fmla="*/ 1 w 15"/>
                  <a:gd name="T5" fmla="*/ 8 h 12"/>
                  <a:gd name="T6" fmla="*/ 0 w 15"/>
                  <a:gd name="T7" fmla="*/ 11 h 12"/>
                  <a:gd name="T8" fmla="*/ 2 w 15"/>
                  <a:gd name="T9" fmla="*/ 12 h 12"/>
                  <a:gd name="T10" fmla="*/ 6 w 15"/>
                  <a:gd name="T11" fmla="*/ 12 h 12"/>
                  <a:gd name="T12" fmla="*/ 14 w 15"/>
                  <a:gd name="T13" fmla="*/ 6 h 12"/>
                  <a:gd name="T14" fmla="*/ 14 w 15"/>
                  <a:gd name="T15" fmla="*/ 1 h 12"/>
                  <a:gd name="T16" fmla="*/ 12 w 15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2">
                    <a:moveTo>
                      <a:pt x="12" y="1"/>
                    </a:moveTo>
                    <a:cubicBezTo>
                      <a:pt x="11" y="2"/>
                      <a:pt x="10" y="2"/>
                      <a:pt x="9" y="3"/>
                    </a:cubicBezTo>
                    <a:cubicBezTo>
                      <a:pt x="6" y="5"/>
                      <a:pt x="2" y="5"/>
                      <a:pt x="1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9" y="10"/>
                      <a:pt x="11" y="8"/>
                      <a:pt x="14" y="6"/>
                    </a:cubicBezTo>
                    <a:cubicBezTo>
                      <a:pt x="15" y="4"/>
                      <a:pt x="15" y="2"/>
                      <a:pt x="14" y="1"/>
                    </a:cubicBezTo>
                    <a:cubicBezTo>
                      <a:pt x="14" y="1"/>
                      <a:pt x="13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150"/>
              <p:cNvSpPr>
                <a:spLocks/>
              </p:cNvSpPr>
              <p:nvPr/>
            </p:nvSpPr>
            <p:spPr bwMode="auto">
              <a:xfrm>
                <a:off x="7503" y="3352"/>
                <a:ext cx="15" cy="22"/>
              </a:xfrm>
              <a:custGeom>
                <a:avLst/>
                <a:gdLst>
                  <a:gd name="T0" fmla="*/ 9 w 9"/>
                  <a:gd name="T1" fmla="*/ 7 h 13"/>
                  <a:gd name="T2" fmla="*/ 2 w 9"/>
                  <a:gd name="T3" fmla="*/ 0 h 13"/>
                  <a:gd name="T4" fmla="*/ 0 w 9"/>
                  <a:gd name="T5" fmla="*/ 2 h 13"/>
                  <a:gd name="T6" fmla="*/ 1 w 9"/>
                  <a:gd name="T7" fmla="*/ 10 h 13"/>
                  <a:gd name="T8" fmla="*/ 6 w 9"/>
                  <a:gd name="T9" fmla="*/ 12 h 13"/>
                  <a:gd name="T10" fmla="*/ 9 w 9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9" y="7"/>
                    </a:moveTo>
                    <a:cubicBezTo>
                      <a:pt x="7" y="4"/>
                      <a:pt x="5" y="2"/>
                      <a:pt x="2" y="0"/>
                    </a:cubicBezTo>
                    <a:cubicBezTo>
                      <a:pt x="2" y="1"/>
                      <a:pt x="0" y="2"/>
                      <a:pt x="0" y="2"/>
                    </a:cubicBezTo>
                    <a:cubicBezTo>
                      <a:pt x="0" y="5"/>
                      <a:pt x="0" y="8"/>
                      <a:pt x="1" y="10"/>
                    </a:cubicBezTo>
                    <a:cubicBezTo>
                      <a:pt x="1" y="12"/>
                      <a:pt x="4" y="13"/>
                      <a:pt x="6" y="12"/>
                    </a:cubicBezTo>
                    <a:cubicBezTo>
                      <a:pt x="8" y="11"/>
                      <a:pt x="9" y="9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151"/>
              <p:cNvSpPr>
                <a:spLocks/>
              </p:cNvSpPr>
              <p:nvPr/>
            </p:nvSpPr>
            <p:spPr bwMode="auto">
              <a:xfrm>
                <a:off x="2206" y="937"/>
                <a:ext cx="20" cy="17"/>
              </a:xfrm>
              <a:custGeom>
                <a:avLst/>
                <a:gdLst>
                  <a:gd name="T0" fmla="*/ 10 w 12"/>
                  <a:gd name="T1" fmla="*/ 9 h 10"/>
                  <a:gd name="T2" fmla="*/ 12 w 12"/>
                  <a:gd name="T3" fmla="*/ 6 h 10"/>
                  <a:gd name="T4" fmla="*/ 11 w 12"/>
                  <a:gd name="T5" fmla="*/ 3 h 10"/>
                  <a:gd name="T6" fmla="*/ 4 w 12"/>
                  <a:gd name="T7" fmla="*/ 0 h 10"/>
                  <a:gd name="T8" fmla="*/ 1 w 12"/>
                  <a:gd name="T9" fmla="*/ 3 h 10"/>
                  <a:gd name="T10" fmla="*/ 2 w 12"/>
                  <a:gd name="T11" fmla="*/ 7 h 10"/>
                  <a:gd name="T12" fmla="*/ 10 w 12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10" y="9"/>
                    </a:moveTo>
                    <a:cubicBezTo>
                      <a:pt x="11" y="8"/>
                      <a:pt x="11" y="7"/>
                      <a:pt x="12" y="6"/>
                    </a:cubicBezTo>
                    <a:cubicBezTo>
                      <a:pt x="12" y="5"/>
                      <a:pt x="12" y="4"/>
                      <a:pt x="11" y="3"/>
                    </a:cubicBezTo>
                    <a:cubicBezTo>
                      <a:pt x="10" y="1"/>
                      <a:pt x="7" y="0"/>
                      <a:pt x="4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1" y="6"/>
                      <a:pt x="2" y="7"/>
                    </a:cubicBezTo>
                    <a:cubicBezTo>
                      <a:pt x="5" y="9"/>
                      <a:pt x="7" y="1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152"/>
              <p:cNvSpPr>
                <a:spLocks/>
              </p:cNvSpPr>
              <p:nvPr/>
            </p:nvSpPr>
            <p:spPr bwMode="auto">
              <a:xfrm>
                <a:off x="7379" y="3187"/>
                <a:ext cx="21" cy="26"/>
              </a:xfrm>
              <a:custGeom>
                <a:avLst/>
                <a:gdLst>
                  <a:gd name="T0" fmla="*/ 10 w 12"/>
                  <a:gd name="T1" fmla="*/ 15 h 15"/>
                  <a:gd name="T2" fmla="*/ 11 w 12"/>
                  <a:gd name="T3" fmla="*/ 15 h 15"/>
                  <a:gd name="T4" fmla="*/ 12 w 12"/>
                  <a:gd name="T5" fmla="*/ 13 h 15"/>
                  <a:gd name="T6" fmla="*/ 9 w 12"/>
                  <a:gd name="T7" fmla="*/ 8 h 15"/>
                  <a:gd name="T8" fmla="*/ 8 w 12"/>
                  <a:gd name="T9" fmla="*/ 8 h 15"/>
                  <a:gd name="T10" fmla="*/ 4 w 12"/>
                  <a:gd name="T11" fmla="*/ 2 h 15"/>
                  <a:gd name="T12" fmla="*/ 1 w 12"/>
                  <a:gd name="T13" fmla="*/ 1 h 15"/>
                  <a:gd name="T14" fmla="*/ 1 w 12"/>
                  <a:gd name="T15" fmla="*/ 5 h 15"/>
                  <a:gd name="T16" fmla="*/ 10 w 12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5">
                    <a:moveTo>
                      <a:pt x="10" y="15"/>
                    </a:moveTo>
                    <a:cubicBezTo>
                      <a:pt x="10" y="15"/>
                      <a:pt x="11" y="15"/>
                      <a:pt x="11" y="15"/>
                    </a:cubicBezTo>
                    <a:cubicBezTo>
                      <a:pt x="12" y="14"/>
                      <a:pt x="12" y="14"/>
                      <a:pt x="12" y="13"/>
                    </a:cubicBezTo>
                    <a:cubicBezTo>
                      <a:pt x="11" y="12"/>
                      <a:pt x="10" y="10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6"/>
                      <a:pt x="5" y="4"/>
                      <a:pt x="4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4"/>
                      <a:pt x="1" y="5"/>
                    </a:cubicBezTo>
                    <a:cubicBezTo>
                      <a:pt x="2" y="10"/>
                      <a:pt x="6" y="13"/>
                      <a:pt x="1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153"/>
              <p:cNvSpPr>
                <a:spLocks/>
              </p:cNvSpPr>
              <p:nvPr/>
            </p:nvSpPr>
            <p:spPr bwMode="auto">
              <a:xfrm>
                <a:off x="4370" y="293"/>
                <a:ext cx="22" cy="15"/>
              </a:xfrm>
              <a:custGeom>
                <a:avLst/>
                <a:gdLst>
                  <a:gd name="T0" fmla="*/ 9 w 13"/>
                  <a:gd name="T1" fmla="*/ 1 h 9"/>
                  <a:gd name="T2" fmla="*/ 5 w 13"/>
                  <a:gd name="T3" fmla="*/ 0 h 9"/>
                  <a:gd name="T4" fmla="*/ 2 w 13"/>
                  <a:gd name="T5" fmla="*/ 1 h 9"/>
                  <a:gd name="T6" fmla="*/ 0 w 13"/>
                  <a:gd name="T7" fmla="*/ 3 h 9"/>
                  <a:gd name="T8" fmla="*/ 1 w 13"/>
                  <a:gd name="T9" fmla="*/ 6 h 9"/>
                  <a:gd name="T10" fmla="*/ 13 w 13"/>
                  <a:gd name="T11" fmla="*/ 9 h 9"/>
                  <a:gd name="T12" fmla="*/ 13 w 13"/>
                  <a:gd name="T13" fmla="*/ 5 h 9"/>
                  <a:gd name="T14" fmla="*/ 9 w 13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9" y="1"/>
                    </a:moveTo>
                    <a:cubicBezTo>
                      <a:pt x="8" y="1"/>
                      <a:pt x="6" y="0"/>
                      <a:pt x="5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6" y="6"/>
                      <a:pt x="9" y="8"/>
                      <a:pt x="13" y="9"/>
                    </a:cubicBezTo>
                    <a:cubicBezTo>
                      <a:pt x="13" y="7"/>
                      <a:pt x="13" y="6"/>
                      <a:pt x="13" y="5"/>
                    </a:cubicBezTo>
                    <a:cubicBezTo>
                      <a:pt x="13" y="2"/>
                      <a:pt x="13" y="2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154"/>
              <p:cNvSpPr>
                <a:spLocks/>
              </p:cNvSpPr>
              <p:nvPr/>
            </p:nvSpPr>
            <p:spPr bwMode="auto">
              <a:xfrm>
                <a:off x="4392" y="30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155"/>
              <p:cNvSpPr>
                <a:spLocks/>
              </p:cNvSpPr>
              <p:nvPr/>
            </p:nvSpPr>
            <p:spPr bwMode="auto">
              <a:xfrm>
                <a:off x="5118" y="365"/>
                <a:ext cx="19" cy="17"/>
              </a:xfrm>
              <a:custGeom>
                <a:avLst/>
                <a:gdLst>
                  <a:gd name="T0" fmla="*/ 2 w 11"/>
                  <a:gd name="T1" fmla="*/ 10 h 10"/>
                  <a:gd name="T2" fmla="*/ 11 w 11"/>
                  <a:gd name="T3" fmla="*/ 3 h 10"/>
                  <a:gd name="T4" fmla="*/ 9 w 11"/>
                  <a:gd name="T5" fmla="*/ 0 h 10"/>
                  <a:gd name="T6" fmla="*/ 8 w 11"/>
                  <a:gd name="T7" fmla="*/ 0 h 10"/>
                  <a:gd name="T8" fmla="*/ 1 w 11"/>
                  <a:gd name="T9" fmla="*/ 5 h 10"/>
                  <a:gd name="T10" fmla="*/ 0 w 11"/>
                  <a:gd name="T11" fmla="*/ 8 h 10"/>
                  <a:gd name="T12" fmla="*/ 2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7" y="10"/>
                      <a:pt x="10" y="7"/>
                      <a:pt x="11" y="3"/>
                    </a:cubicBezTo>
                    <a:cubicBezTo>
                      <a:pt x="10" y="2"/>
                      <a:pt x="10" y="1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2"/>
                      <a:pt x="3" y="3"/>
                      <a:pt x="1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0" y="8"/>
                      <a:pt x="1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156"/>
              <p:cNvSpPr>
                <a:spLocks/>
              </p:cNvSpPr>
              <p:nvPr/>
            </p:nvSpPr>
            <p:spPr bwMode="auto">
              <a:xfrm>
                <a:off x="5240" y="243"/>
                <a:ext cx="26" cy="14"/>
              </a:xfrm>
              <a:custGeom>
                <a:avLst/>
                <a:gdLst>
                  <a:gd name="T0" fmla="*/ 14 w 15"/>
                  <a:gd name="T1" fmla="*/ 5 h 8"/>
                  <a:gd name="T2" fmla="*/ 15 w 15"/>
                  <a:gd name="T3" fmla="*/ 3 h 8"/>
                  <a:gd name="T4" fmla="*/ 14 w 15"/>
                  <a:gd name="T5" fmla="*/ 1 h 8"/>
                  <a:gd name="T6" fmla="*/ 1 w 15"/>
                  <a:gd name="T7" fmla="*/ 0 h 8"/>
                  <a:gd name="T8" fmla="*/ 0 w 15"/>
                  <a:gd name="T9" fmla="*/ 1 h 8"/>
                  <a:gd name="T10" fmla="*/ 0 w 15"/>
                  <a:gd name="T11" fmla="*/ 3 h 8"/>
                  <a:gd name="T12" fmla="*/ 14 w 15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8">
                    <a:moveTo>
                      <a:pt x="14" y="5"/>
                    </a:moveTo>
                    <a:cubicBezTo>
                      <a:pt x="15" y="4"/>
                      <a:pt x="15" y="4"/>
                      <a:pt x="15" y="3"/>
                    </a:cubicBezTo>
                    <a:cubicBezTo>
                      <a:pt x="15" y="3"/>
                      <a:pt x="14" y="1"/>
                      <a:pt x="14" y="1"/>
                    </a:cubicBezTo>
                    <a:cubicBezTo>
                      <a:pt x="10" y="0"/>
                      <a:pt x="5" y="3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4" y="7"/>
                      <a:pt x="9" y="8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Oval 157"/>
              <p:cNvSpPr>
                <a:spLocks noChangeArrowheads="1"/>
              </p:cNvSpPr>
              <p:nvPr/>
            </p:nvSpPr>
            <p:spPr bwMode="auto">
              <a:xfrm>
                <a:off x="2468" y="373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158"/>
              <p:cNvSpPr>
                <a:spLocks/>
              </p:cNvSpPr>
              <p:nvPr/>
            </p:nvSpPr>
            <p:spPr bwMode="auto">
              <a:xfrm>
                <a:off x="2441" y="3734"/>
                <a:ext cx="27" cy="29"/>
              </a:xfrm>
              <a:custGeom>
                <a:avLst/>
                <a:gdLst>
                  <a:gd name="T0" fmla="*/ 6 w 16"/>
                  <a:gd name="T1" fmla="*/ 7 h 17"/>
                  <a:gd name="T2" fmla="*/ 1 w 16"/>
                  <a:gd name="T3" fmla="*/ 13 h 17"/>
                  <a:gd name="T4" fmla="*/ 0 w 16"/>
                  <a:gd name="T5" fmla="*/ 17 h 17"/>
                  <a:gd name="T6" fmla="*/ 16 w 16"/>
                  <a:gd name="T7" fmla="*/ 2 h 17"/>
                  <a:gd name="T8" fmla="*/ 16 w 16"/>
                  <a:gd name="T9" fmla="*/ 0 h 17"/>
                  <a:gd name="T10" fmla="*/ 12 w 16"/>
                  <a:gd name="T11" fmla="*/ 2 h 17"/>
                  <a:gd name="T12" fmla="*/ 6 w 16"/>
                  <a:gd name="T1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7">
                    <a:moveTo>
                      <a:pt x="6" y="7"/>
                    </a:moveTo>
                    <a:cubicBezTo>
                      <a:pt x="4" y="9"/>
                      <a:pt x="3" y="11"/>
                      <a:pt x="1" y="13"/>
                    </a:cubicBezTo>
                    <a:cubicBezTo>
                      <a:pt x="0" y="14"/>
                      <a:pt x="0" y="15"/>
                      <a:pt x="0" y="17"/>
                    </a:cubicBezTo>
                    <a:cubicBezTo>
                      <a:pt x="9" y="15"/>
                      <a:pt x="14" y="10"/>
                      <a:pt x="16" y="2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5" y="1"/>
                      <a:pt x="13" y="1"/>
                      <a:pt x="12" y="2"/>
                    </a:cubicBezTo>
                    <a:cubicBezTo>
                      <a:pt x="10" y="4"/>
                      <a:pt x="8" y="5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Oval 159"/>
              <p:cNvSpPr>
                <a:spLocks noChangeArrowheads="1"/>
              </p:cNvSpPr>
              <p:nvPr/>
            </p:nvSpPr>
            <p:spPr bwMode="auto">
              <a:xfrm>
                <a:off x="2451" y="374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160"/>
              <p:cNvSpPr>
                <a:spLocks/>
              </p:cNvSpPr>
              <p:nvPr/>
            </p:nvSpPr>
            <p:spPr bwMode="auto">
              <a:xfrm>
                <a:off x="2987" y="111"/>
                <a:ext cx="17" cy="17"/>
              </a:xfrm>
              <a:custGeom>
                <a:avLst/>
                <a:gdLst>
                  <a:gd name="T0" fmla="*/ 3 w 10"/>
                  <a:gd name="T1" fmla="*/ 9 h 10"/>
                  <a:gd name="T2" fmla="*/ 7 w 10"/>
                  <a:gd name="T3" fmla="*/ 10 h 10"/>
                  <a:gd name="T4" fmla="*/ 9 w 10"/>
                  <a:gd name="T5" fmla="*/ 7 h 10"/>
                  <a:gd name="T6" fmla="*/ 6 w 10"/>
                  <a:gd name="T7" fmla="*/ 1 h 10"/>
                  <a:gd name="T8" fmla="*/ 1 w 10"/>
                  <a:gd name="T9" fmla="*/ 4 h 10"/>
                  <a:gd name="T10" fmla="*/ 3 w 10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3" y="9"/>
                    </a:moveTo>
                    <a:cubicBezTo>
                      <a:pt x="4" y="9"/>
                      <a:pt x="5" y="9"/>
                      <a:pt x="7" y="10"/>
                    </a:cubicBezTo>
                    <a:cubicBezTo>
                      <a:pt x="7" y="9"/>
                      <a:pt x="9" y="8"/>
                      <a:pt x="9" y="7"/>
                    </a:cubicBezTo>
                    <a:cubicBezTo>
                      <a:pt x="10" y="4"/>
                      <a:pt x="9" y="1"/>
                      <a:pt x="6" y="1"/>
                    </a:cubicBezTo>
                    <a:cubicBezTo>
                      <a:pt x="4" y="0"/>
                      <a:pt x="3" y="1"/>
                      <a:pt x="1" y="4"/>
                    </a:cubicBezTo>
                    <a:cubicBezTo>
                      <a:pt x="0" y="5"/>
                      <a:pt x="1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161"/>
              <p:cNvSpPr>
                <a:spLocks/>
              </p:cNvSpPr>
              <p:nvPr/>
            </p:nvSpPr>
            <p:spPr bwMode="auto">
              <a:xfrm>
                <a:off x="6531" y="3024"/>
                <a:ext cx="31" cy="7"/>
              </a:xfrm>
              <a:custGeom>
                <a:avLst/>
                <a:gdLst>
                  <a:gd name="T0" fmla="*/ 9 w 18"/>
                  <a:gd name="T1" fmla="*/ 4 h 4"/>
                  <a:gd name="T2" fmla="*/ 16 w 18"/>
                  <a:gd name="T3" fmla="*/ 4 h 4"/>
                  <a:gd name="T4" fmla="*/ 18 w 18"/>
                  <a:gd name="T5" fmla="*/ 2 h 4"/>
                  <a:gd name="T6" fmla="*/ 16 w 18"/>
                  <a:gd name="T7" fmla="*/ 1 h 4"/>
                  <a:gd name="T8" fmla="*/ 2 w 18"/>
                  <a:gd name="T9" fmla="*/ 0 h 4"/>
                  <a:gd name="T10" fmla="*/ 0 w 18"/>
                  <a:gd name="T11" fmla="*/ 2 h 4"/>
                  <a:gd name="T12" fmla="*/ 2 w 18"/>
                  <a:gd name="T13" fmla="*/ 4 h 4"/>
                  <a:gd name="T14" fmla="*/ 9 w 18"/>
                  <a:gd name="T15" fmla="*/ 4 h 4"/>
                  <a:gd name="T16" fmla="*/ 9 w 18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4" y="4"/>
                      <a:pt x="16" y="4"/>
                    </a:cubicBezTo>
                    <a:cubicBezTo>
                      <a:pt x="16" y="4"/>
                      <a:pt x="17" y="3"/>
                      <a:pt x="18" y="2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2" y="1"/>
                      <a:pt x="7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ubicBezTo>
                      <a:pt x="4" y="4"/>
                      <a:pt x="7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162"/>
              <p:cNvSpPr>
                <a:spLocks/>
              </p:cNvSpPr>
              <p:nvPr/>
            </p:nvSpPr>
            <p:spPr bwMode="auto">
              <a:xfrm>
                <a:off x="7357" y="3208"/>
                <a:ext cx="22" cy="13"/>
              </a:xfrm>
              <a:custGeom>
                <a:avLst/>
                <a:gdLst>
                  <a:gd name="T0" fmla="*/ 10 w 13"/>
                  <a:gd name="T1" fmla="*/ 8 h 8"/>
                  <a:gd name="T2" fmla="*/ 13 w 13"/>
                  <a:gd name="T3" fmla="*/ 7 h 8"/>
                  <a:gd name="T4" fmla="*/ 12 w 13"/>
                  <a:gd name="T5" fmla="*/ 4 h 8"/>
                  <a:gd name="T6" fmla="*/ 4 w 13"/>
                  <a:gd name="T7" fmla="*/ 0 h 8"/>
                  <a:gd name="T8" fmla="*/ 1 w 13"/>
                  <a:gd name="T9" fmla="*/ 1 h 8"/>
                  <a:gd name="T10" fmla="*/ 2 w 13"/>
                  <a:gd name="T11" fmla="*/ 5 h 8"/>
                  <a:gd name="T12" fmla="*/ 10 w 1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10" y="8"/>
                    </a:moveTo>
                    <a:cubicBezTo>
                      <a:pt x="11" y="8"/>
                      <a:pt x="12" y="7"/>
                      <a:pt x="13" y="7"/>
                    </a:cubicBezTo>
                    <a:cubicBezTo>
                      <a:pt x="13" y="6"/>
                      <a:pt x="13" y="4"/>
                      <a:pt x="12" y="4"/>
                    </a:cubicBezTo>
                    <a:cubicBezTo>
                      <a:pt x="10" y="1"/>
                      <a:pt x="7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4" y="7"/>
                      <a:pt x="7" y="8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163"/>
              <p:cNvSpPr>
                <a:spLocks/>
              </p:cNvSpPr>
              <p:nvPr/>
            </p:nvSpPr>
            <p:spPr bwMode="auto">
              <a:xfrm>
                <a:off x="6828" y="170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164"/>
              <p:cNvSpPr>
                <a:spLocks/>
              </p:cNvSpPr>
              <p:nvPr/>
            </p:nvSpPr>
            <p:spPr bwMode="auto">
              <a:xfrm>
                <a:off x="6828" y="1683"/>
                <a:ext cx="16" cy="26"/>
              </a:xfrm>
              <a:custGeom>
                <a:avLst/>
                <a:gdLst>
                  <a:gd name="T0" fmla="*/ 8 w 9"/>
                  <a:gd name="T1" fmla="*/ 1 h 15"/>
                  <a:gd name="T2" fmla="*/ 5 w 9"/>
                  <a:gd name="T3" fmla="*/ 1 h 15"/>
                  <a:gd name="T4" fmla="*/ 3 w 9"/>
                  <a:gd name="T5" fmla="*/ 3 h 15"/>
                  <a:gd name="T6" fmla="*/ 1 w 9"/>
                  <a:gd name="T7" fmla="*/ 15 h 15"/>
                  <a:gd name="T8" fmla="*/ 9 w 9"/>
                  <a:gd name="T9" fmla="*/ 2 h 15"/>
                  <a:gd name="T10" fmla="*/ 8 w 9"/>
                  <a:gd name="T1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8" y="1"/>
                    </a:moveTo>
                    <a:cubicBezTo>
                      <a:pt x="7" y="1"/>
                      <a:pt x="6" y="0"/>
                      <a:pt x="5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1" y="7"/>
                      <a:pt x="0" y="11"/>
                      <a:pt x="1" y="15"/>
                    </a:cubicBezTo>
                    <a:cubicBezTo>
                      <a:pt x="5" y="11"/>
                      <a:pt x="8" y="7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165"/>
              <p:cNvSpPr>
                <a:spLocks/>
              </p:cNvSpPr>
              <p:nvPr/>
            </p:nvSpPr>
            <p:spPr bwMode="auto">
              <a:xfrm>
                <a:off x="4334" y="334"/>
                <a:ext cx="17" cy="19"/>
              </a:xfrm>
              <a:custGeom>
                <a:avLst/>
                <a:gdLst>
                  <a:gd name="T0" fmla="*/ 0 w 10"/>
                  <a:gd name="T1" fmla="*/ 6 h 11"/>
                  <a:gd name="T2" fmla="*/ 1 w 10"/>
                  <a:gd name="T3" fmla="*/ 9 h 11"/>
                  <a:gd name="T4" fmla="*/ 10 w 10"/>
                  <a:gd name="T5" fmla="*/ 8 h 11"/>
                  <a:gd name="T6" fmla="*/ 10 w 10"/>
                  <a:gd name="T7" fmla="*/ 6 h 11"/>
                  <a:gd name="T8" fmla="*/ 7 w 10"/>
                  <a:gd name="T9" fmla="*/ 1 h 11"/>
                  <a:gd name="T10" fmla="*/ 1 w 10"/>
                  <a:gd name="T11" fmla="*/ 2 h 11"/>
                  <a:gd name="T12" fmla="*/ 0 w 10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6"/>
                    </a:moveTo>
                    <a:cubicBezTo>
                      <a:pt x="0" y="7"/>
                      <a:pt x="1" y="8"/>
                      <a:pt x="1" y="9"/>
                    </a:cubicBezTo>
                    <a:cubicBezTo>
                      <a:pt x="4" y="11"/>
                      <a:pt x="8" y="10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1"/>
                      <a:pt x="1" y="2"/>
                    </a:cubicBezTo>
                    <a:cubicBezTo>
                      <a:pt x="1" y="4"/>
                      <a:pt x="0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166"/>
              <p:cNvSpPr>
                <a:spLocks/>
              </p:cNvSpPr>
              <p:nvPr/>
            </p:nvSpPr>
            <p:spPr bwMode="auto">
              <a:xfrm>
                <a:off x="4461" y="313"/>
                <a:ext cx="17" cy="16"/>
              </a:xfrm>
              <a:custGeom>
                <a:avLst/>
                <a:gdLst>
                  <a:gd name="T0" fmla="*/ 0 w 10"/>
                  <a:gd name="T1" fmla="*/ 5 h 9"/>
                  <a:gd name="T2" fmla="*/ 5 w 10"/>
                  <a:gd name="T3" fmla="*/ 9 h 9"/>
                  <a:gd name="T4" fmla="*/ 9 w 10"/>
                  <a:gd name="T5" fmla="*/ 4 h 9"/>
                  <a:gd name="T6" fmla="*/ 5 w 10"/>
                  <a:gd name="T7" fmla="*/ 0 h 9"/>
                  <a:gd name="T8" fmla="*/ 0 w 10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cubicBezTo>
                      <a:pt x="1" y="7"/>
                      <a:pt x="3" y="9"/>
                      <a:pt x="5" y="9"/>
                    </a:cubicBezTo>
                    <a:cubicBezTo>
                      <a:pt x="8" y="9"/>
                      <a:pt x="10" y="7"/>
                      <a:pt x="9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167"/>
              <p:cNvSpPr>
                <a:spLocks/>
              </p:cNvSpPr>
              <p:nvPr/>
            </p:nvSpPr>
            <p:spPr bwMode="auto">
              <a:xfrm>
                <a:off x="5894" y="2947"/>
                <a:ext cx="14" cy="19"/>
              </a:xfrm>
              <a:custGeom>
                <a:avLst/>
                <a:gdLst>
                  <a:gd name="T0" fmla="*/ 3 w 8"/>
                  <a:gd name="T1" fmla="*/ 1 h 11"/>
                  <a:gd name="T2" fmla="*/ 2 w 8"/>
                  <a:gd name="T3" fmla="*/ 1 h 11"/>
                  <a:gd name="T4" fmla="*/ 0 w 8"/>
                  <a:gd name="T5" fmla="*/ 3 h 11"/>
                  <a:gd name="T6" fmla="*/ 5 w 8"/>
                  <a:gd name="T7" fmla="*/ 10 h 11"/>
                  <a:gd name="T8" fmla="*/ 6 w 8"/>
                  <a:gd name="T9" fmla="*/ 10 h 11"/>
                  <a:gd name="T10" fmla="*/ 8 w 8"/>
                  <a:gd name="T11" fmla="*/ 8 h 11"/>
                  <a:gd name="T12" fmla="*/ 3 w 8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">
                    <a:moveTo>
                      <a:pt x="3" y="1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6"/>
                      <a:pt x="2" y="8"/>
                      <a:pt x="5" y="10"/>
                    </a:cubicBezTo>
                    <a:cubicBezTo>
                      <a:pt x="5" y="10"/>
                      <a:pt x="6" y="11"/>
                      <a:pt x="6" y="10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8" y="5"/>
                      <a:pt x="6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168"/>
              <p:cNvSpPr>
                <a:spLocks/>
              </p:cNvSpPr>
              <p:nvPr/>
            </p:nvSpPr>
            <p:spPr bwMode="auto">
              <a:xfrm>
                <a:off x="4368" y="315"/>
                <a:ext cx="23" cy="14"/>
              </a:xfrm>
              <a:custGeom>
                <a:avLst/>
                <a:gdLst>
                  <a:gd name="T0" fmla="*/ 4 w 13"/>
                  <a:gd name="T1" fmla="*/ 8 h 8"/>
                  <a:gd name="T2" fmla="*/ 13 w 13"/>
                  <a:gd name="T3" fmla="*/ 0 h 8"/>
                  <a:gd name="T4" fmla="*/ 3 w 13"/>
                  <a:gd name="T5" fmla="*/ 0 h 8"/>
                  <a:gd name="T6" fmla="*/ 0 w 13"/>
                  <a:gd name="T7" fmla="*/ 4 h 8"/>
                  <a:gd name="T8" fmla="*/ 1 w 13"/>
                  <a:gd name="T9" fmla="*/ 7 h 8"/>
                  <a:gd name="T10" fmla="*/ 4 w 1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4" y="8"/>
                    </a:moveTo>
                    <a:cubicBezTo>
                      <a:pt x="8" y="6"/>
                      <a:pt x="11" y="3"/>
                      <a:pt x="13" y="0"/>
                    </a:cubicBezTo>
                    <a:cubicBezTo>
                      <a:pt x="10" y="0"/>
                      <a:pt x="7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5"/>
                      <a:pt x="1" y="7"/>
                      <a:pt x="1" y="7"/>
                    </a:cubicBezTo>
                    <a:cubicBezTo>
                      <a:pt x="2" y="8"/>
                      <a:pt x="3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Oval 169"/>
              <p:cNvSpPr>
                <a:spLocks noChangeArrowheads="1"/>
              </p:cNvSpPr>
              <p:nvPr/>
            </p:nvSpPr>
            <p:spPr bwMode="auto">
              <a:xfrm>
                <a:off x="611" y="1023"/>
                <a:ext cx="2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170"/>
              <p:cNvSpPr>
                <a:spLocks/>
              </p:cNvSpPr>
              <p:nvPr/>
            </p:nvSpPr>
            <p:spPr bwMode="auto">
              <a:xfrm>
                <a:off x="6898" y="1608"/>
                <a:ext cx="16" cy="20"/>
              </a:xfrm>
              <a:custGeom>
                <a:avLst/>
                <a:gdLst>
                  <a:gd name="T0" fmla="*/ 3 w 9"/>
                  <a:gd name="T1" fmla="*/ 12 h 12"/>
                  <a:gd name="T2" fmla="*/ 8 w 9"/>
                  <a:gd name="T3" fmla="*/ 1 h 12"/>
                  <a:gd name="T4" fmla="*/ 7 w 9"/>
                  <a:gd name="T5" fmla="*/ 0 h 12"/>
                  <a:gd name="T6" fmla="*/ 6 w 9"/>
                  <a:gd name="T7" fmla="*/ 0 h 12"/>
                  <a:gd name="T8" fmla="*/ 0 w 9"/>
                  <a:gd name="T9" fmla="*/ 10 h 12"/>
                  <a:gd name="T10" fmla="*/ 1 w 9"/>
                  <a:gd name="T11" fmla="*/ 11 h 12"/>
                  <a:gd name="T12" fmla="*/ 3 w 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3" y="12"/>
                    </a:moveTo>
                    <a:cubicBezTo>
                      <a:pt x="7" y="9"/>
                      <a:pt x="9" y="6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3" y="3"/>
                      <a:pt x="1" y="6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2" y="11"/>
                      <a:pt x="2" y="12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171"/>
              <p:cNvSpPr>
                <a:spLocks/>
              </p:cNvSpPr>
              <p:nvPr/>
            </p:nvSpPr>
            <p:spPr bwMode="auto">
              <a:xfrm>
                <a:off x="3462" y="144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172"/>
              <p:cNvSpPr>
                <a:spLocks/>
              </p:cNvSpPr>
              <p:nvPr/>
            </p:nvSpPr>
            <p:spPr bwMode="auto">
              <a:xfrm>
                <a:off x="3462" y="1423"/>
                <a:ext cx="16" cy="18"/>
              </a:xfrm>
              <a:custGeom>
                <a:avLst/>
                <a:gdLst>
                  <a:gd name="T0" fmla="*/ 9 w 9"/>
                  <a:gd name="T1" fmla="*/ 3 h 11"/>
                  <a:gd name="T2" fmla="*/ 7 w 9"/>
                  <a:gd name="T3" fmla="*/ 0 h 11"/>
                  <a:gd name="T4" fmla="*/ 6 w 9"/>
                  <a:gd name="T5" fmla="*/ 0 h 11"/>
                  <a:gd name="T6" fmla="*/ 0 w 9"/>
                  <a:gd name="T7" fmla="*/ 5 h 11"/>
                  <a:gd name="T8" fmla="*/ 0 w 9"/>
                  <a:gd name="T9" fmla="*/ 11 h 11"/>
                  <a:gd name="T10" fmla="*/ 3 w 9"/>
                  <a:gd name="T11" fmla="*/ 10 h 11"/>
                  <a:gd name="T12" fmla="*/ 9 w 9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9" y="3"/>
                    </a:moveTo>
                    <a:cubicBezTo>
                      <a:pt x="9" y="2"/>
                      <a:pt x="9" y="1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3" y="1"/>
                      <a:pt x="1" y="2"/>
                      <a:pt x="0" y="5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1" y="11"/>
                      <a:pt x="2" y="11"/>
                      <a:pt x="3" y="10"/>
                    </a:cubicBezTo>
                    <a:cubicBezTo>
                      <a:pt x="6" y="9"/>
                      <a:pt x="8" y="6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173"/>
              <p:cNvSpPr>
                <a:spLocks/>
              </p:cNvSpPr>
              <p:nvPr/>
            </p:nvSpPr>
            <p:spPr bwMode="auto">
              <a:xfrm>
                <a:off x="6135" y="3043"/>
                <a:ext cx="18" cy="17"/>
              </a:xfrm>
              <a:custGeom>
                <a:avLst/>
                <a:gdLst>
                  <a:gd name="T0" fmla="*/ 3 w 11"/>
                  <a:gd name="T1" fmla="*/ 1 h 10"/>
                  <a:gd name="T2" fmla="*/ 2 w 11"/>
                  <a:gd name="T3" fmla="*/ 2 h 10"/>
                  <a:gd name="T4" fmla="*/ 1 w 11"/>
                  <a:gd name="T5" fmla="*/ 7 h 10"/>
                  <a:gd name="T6" fmla="*/ 6 w 11"/>
                  <a:gd name="T7" fmla="*/ 9 h 10"/>
                  <a:gd name="T8" fmla="*/ 10 w 11"/>
                  <a:gd name="T9" fmla="*/ 8 h 10"/>
                  <a:gd name="T10" fmla="*/ 10 w 11"/>
                  <a:gd name="T11" fmla="*/ 5 h 10"/>
                  <a:gd name="T12" fmla="*/ 3 w 11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3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4"/>
                      <a:pt x="0" y="5"/>
                      <a:pt x="1" y="7"/>
                    </a:cubicBezTo>
                    <a:cubicBezTo>
                      <a:pt x="2" y="9"/>
                      <a:pt x="4" y="10"/>
                      <a:pt x="6" y="9"/>
                    </a:cubicBezTo>
                    <a:cubicBezTo>
                      <a:pt x="8" y="9"/>
                      <a:pt x="9" y="8"/>
                      <a:pt x="10" y="8"/>
                    </a:cubicBezTo>
                    <a:cubicBezTo>
                      <a:pt x="10" y="6"/>
                      <a:pt x="11" y="6"/>
                      <a:pt x="10" y="5"/>
                    </a:cubicBezTo>
                    <a:cubicBezTo>
                      <a:pt x="10" y="2"/>
                      <a:pt x="5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174"/>
              <p:cNvSpPr>
                <a:spLocks/>
              </p:cNvSpPr>
              <p:nvPr/>
            </p:nvSpPr>
            <p:spPr bwMode="auto">
              <a:xfrm>
                <a:off x="7336" y="3165"/>
                <a:ext cx="19" cy="19"/>
              </a:xfrm>
              <a:custGeom>
                <a:avLst/>
                <a:gdLst>
                  <a:gd name="T0" fmla="*/ 8 w 11"/>
                  <a:gd name="T1" fmla="*/ 10 h 11"/>
                  <a:gd name="T2" fmla="*/ 11 w 11"/>
                  <a:gd name="T3" fmla="*/ 9 h 11"/>
                  <a:gd name="T4" fmla="*/ 11 w 11"/>
                  <a:gd name="T5" fmla="*/ 6 h 11"/>
                  <a:gd name="T6" fmla="*/ 2 w 11"/>
                  <a:gd name="T7" fmla="*/ 0 h 11"/>
                  <a:gd name="T8" fmla="*/ 0 w 11"/>
                  <a:gd name="T9" fmla="*/ 1 h 11"/>
                  <a:gd name="T10" fmla="*/ 0 w 11"/>
                  <a:gd name="T11" fmla="*/ 3 h 11"/>
                  <a:gd name="T12" fmla="*/ 8 w 11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8" y="10"/>
                    </a:moveTo>
                    <a:cubicBezTo>
                      <a:pt x="10" y="11"/>
                      <a:pt x="11" y="11"/>
                      <a:pt x="11" y="9"/>
                    </a:cubicBezTo>
                    <a:cubicBezTo>
                      <a:pt x="11" y="8"/>
                      <a:pt x="11" y="7"/>
                      <a:pt x="11" y="6"/>
                    </a:cubicBezTo>
                    <a:cubicBezTo>
                      <a:pt x="9" y="3"/>
                      <a:pt x="5" y="1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2" y="6"/>
                      <a:pt x="5" y="8"/>
                      <a:pt x="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75"/>
              <p:cNvSpPr>
                <a:spLocks/>
              </p:cNvSpPr>
              <p:nvPr/>
            </p:nvSpPr>
            <p:spPr bwMode="auto">
              <a:xfrm>
                <a:off x="1734" y="800"/>
                <a:ext cx="17" cy="19"/>
              </a:xfrm>
              <a:custGeom>
                <a:avLst/>
                <a:gdLst>
                  <a:gd name="T0" fmla="*/ 8 w 10"/>
                  <a:gd name="T1" fmla="*/ 0 h 11"/>
                  <a:gd name="T2" fmla="*/ 3 w 10"/>
                  <a:gd name="T3" fmla="*/ 3 h 11"/>
                  <a:gd name="T4" fmla="*/ 1 w 10"/>
                  <a:gd name="T5" fmla="*/ 9 h 11"/>
                  <a:gd name="T6" fmla="*/ 4 w 10"/>
                  <a:gd name="T7" fmla="*/ 10 h 11"/>
                  <a:gd name="T8" fmla="*/ 10 w 10"/>
                  <a:gd name="T9" fmla="*/ 2 h 11"/>
                  <a:gd name="T10" fmla="*/ 10 w 10"/>
                  <a:gd name="T11" fmla="*/ 1 h 11"/>
                  <a:gd name="T12" fmla="*/ 8 w 1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8" y="0"/>
                    </a:move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0"/>
                      <a:pt x="2" y="11"/>
                      <a:pt x="4" y="10"/>
                    </a:cubicBezTo>
                    <a:cubicBezTo>
                      <a:pt x="7" y="8"/>
                      <a:pt x="9" y="6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176"/>
              <p:cNvSpPr>
                <a:spLocks/>
              </p:cNvSpPr>
              <p:nvPr/>
            </p:nvSpPr>
            <p:spPr bwMode="auto">
              <a:xfrm>
                <a:off x="5925" y="3009"/>
                <a:ext cx="16" cy="15"/>
              </a:xfrm>
              <a:custGeom>
                <a:avLst/>
                <a:gdLst>
                  <a:gd name="T0" fmla="*/ 5 w 9"/>
                  <a:gd name="T1" fmla="*/ 0 h 9"/>
                  <a:gd name="T2" fmla="*/ 2 w 9"/>
                  <a:gd name="T3" fmla="*/ 1 h 9"/>
                  <a:gd name="T4" fmla="*/ 1 w 9"/>
                  <a:gd name="T5" fmla="*/ 3 h 9"/>
                  <a:gd name="T6" fmla="*/ 6 w 9"/>
                  <a:gd name="T7" fmla="*/ 9 h 9"/>
                  <a:gd name="T8" fmla="*/ 8 w 9"/>
                  <a:gd name="T9" fmla="*/ 9 h 9"/>
                  <a:gd name="T10" fmla="*/ 9 w 9"/>
                  <a:gd name="T11" fmla="*/ 6 h 9"/>
                  <a:gd name="T12" fmla="*/ 5 w 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6"/>
                      <a:pt x="3" y="8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8"/>
                      <a:pt x="9" y="7"/>
                      <a:pt x="9" y="6"/>
                    </a:cubicBezTo>
                    <a:cubicBezTo>
                      <a:pt x="9" y="3"/>
                      <a:pt x="7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177"/>
              <p:cNvSpPr>
                <a:spLocks/>
              </p:cNvSpPr>
              <p:nvPr/>
            </p:nvSpPr>
            <p:spPr bwMode="auto">
              <a:xfrm>
                <a:off x="2231" y="1268"/>
                <a:ext cx="14" cy="14"/>
              </a:xfrm>
              <a:custGeom>
                <a:avLst/>
                <a:gdLst>
                  <a:gd name="T0" fmla="*/ 4 w 8"/>
                  <a:gd name="T1" fmla="*/ 1 h 8"/>
                  <a:gd name="T2" fmla="*/ 1 w 8"/>
                  <a:gd name="T3" fmla="*/ 5 h 8"/>
                  <a:gd name="T4" fmla="*/ 0 w 8"/>
                  <a:gd name="T5" fmla="*/ 7 h 8"/>
                  <a:gd name="T6" fmla="*/ 3 w 8"/>
                  <a:gd name="T7" fmla="*/ 8 h 8"/>
                  <a:gd name="T8" fmla="*/ 7 w 8"/>
                  <a:gd name="T9" fmla="*/ 6 h 8"/>
                  <a:gd name="T10" fmla="*/ 8 w 8"/>
                  <a:gd name="T11" fmla="*/ 3 h 8"/>
                  <a:gd name="T12" fmla="*/ 4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3" y="2"/>
                      <a:pt x="2" y="4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5" y="7"/>
                      <a:pt x="6" y="7"/>
                      <a:pt x="7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7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178"/>
              <p:cNvSpPr>
                <a:spLocks/>
              </p:cNvSpPr>
              <p:nvPr/>
            </p:nvSpPr>
            <p:spPr bwMode="auto">
              <a:xfrm>
                <a:off x="7393" y="3233"/>
                <a:ext cx="19" cy="14"/>
              </a:xfrm>
              <a:custGeom>
                <a:avLst/>
                <a:gdLst>
                  <a:gd name="T0" fmla="*/ 1 w 11"/>
                  <a:gd name="T1" fmla="*/ 1 h 8"/>
                  <a:gd name="T2" fmla="*/ 1 w 11"/>
                  <a:gd name="T3" fmla="*/ 3 h 8"/>
                  <a:gd name="T4" fmla="*/ 7 w 11"/>
                  <a:gd name="T5" fmla="*/ 8 h 8"/>
                  <a:gd name="T6" fmla="*/ 11 w 11"/>
                  <a:gd name="T7" fmla="*/ 6 h 8"/>
                  <a:gd name="T8" fmla="*/ 10 w 11"/>
                  <a:gd name="T9" fmla="*/ 4 h 8"/>
                  <a:gd name="T10" fmla="*/ 3 w 11"/>
                  <a:gd name="T11" fmla="*/ 0 h 8"/>
                  <a:gd name="T12" fmla="*/ 1 w 11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1" y="1"/>
                    </a:moveTo>
                    <a:cubicBezTo>
                      <a:pt x="0" y="2"/>
                      <a:pt x="1" y="3"/>
                      <a:pt x="1" y="3"/>
                    </a:cubicBezTo>
                    <a:cubicBezTo>
                      <a:pt x="2" y="6"/>
                      <a:pt x="4" y="7"/>
                      <a:pt x="7" y="8"/>
                    </a:cubicBezTo>
                    <a:cubicBezTo>
                      <a:pt x="8" y="8"/>
                      <a:pt x="10" y="7"/>
                      <a:pt x="11" y="6"/>
                    </a:cubicBezTo>
                    <a:cubicBezTo>
                      <a:pt x="10" y="5"/>
                      <a:pt x="11" y="4"/>
                      <a:pt x="10" y="4"/>
                    </a:cubicBezTo>
                    <a:cubicBezTo>
                      <a:pt x="9" y="2"/>
                      <a:pt x="6" y="1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179"/>
              <p:cNvSpPr>
                <a:spLocks/>
              </p:cNvSpPr>
              <p:nvPr/>
            </p:nvSpPr>
            <p:spPr bwMode="auto">
              <a:xfrm>
                <a:off x="1955" y="359"/>
                <a:ext cx="19" cy="12"/>
              </a:xfrm>
              <a:custGeom>
                <a:avLst/>
                <a:gdLst>
                  <a:gd name="T0" fmla="*/ 11 w 11"/>
                  <a:gd name="T1" fmla="*/ 1 h 7"/>
                  <a:gd name="T2" fmla="*/ 10 w 11"/>
                  <a:gd name="T3" fmla="*/ 0 h 7"/>
                  <a:gd name="T4" fmla="*/ 1 w 11"/>
                  <a:gd name="T5" fmla="*/ 2 h 7"/>
                  <a:gd name="T6" fmla="*/ 1 w 11"/>
                  <a:gd name="T7" fmla="*/ 5 h 7"/>
                  <a:gd name="T8" fmla="*/ 5 w 11"/>
                  <a:gd name="T9" fmla="*/ 7 h 7"/>
                  <a:gd name="T10" fmla="*/ 11 w 11"/>
                  <a:gd name="T11" fmla="*/ 3 h 7"/>
                  <a:gd name="T12" fmla="*/ 11 w 11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11" y="1"/>
                    </a:moveTo>
                    <a:cubicBezTo>
                      <a:pt x="11" y="1"/>
                      <a:pt x="10" y="1"/>
                      <a:pt x="10" y="0"/>
                    </a:cubicBezTo>
                    <a:cubicBezTo>
                      <a:pt x="7" y="0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3" y="6"/>
                      <a:pt x="5" y="7"/>
                    </a:cubicBezTo>
                    <a:cubicBezTo>
                      <a:pt x="7" y="6"/>
                      <a:pt x="9" y="4"/>
                      <a:pt x="11" y="3"/>
                    </a:cubicBezTo>
                    <a:cubicBezTo>
                      <a:pt x="11" y="3"/>
                      <a:pt x="11" y="2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180"/>
              <p:cNvSpPr>
                <a:spLocks/>
              </p:cNvSpPr>
              <p:nvPr/>
            </p:nvSpPr>
            <p:spPr bwMode="auto">
              <a:xfrm>
                <a:off x="1962" y="37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81"/>
              <p:cNvSpPr>
                <a:spLocks/>
              </p:cNvSpPr>
              <p:nvPr/>
            </p:nvSpPr>
            <p:spPr bwMode="auto">
              <a:xfrm>
                <a:off x="1991" y="1004"/>
                <a:ext cx="14" cy="17"/>
              </a:xfrm>
              <a:custGeom>
                <a:avLst/>
                <a:gdLst>
                  <a:gd name="T0" fmla="*/ 2 w 8"/>
                  <a:gd name="T1" fmla="*/ 0 h 10"/>
                  <a:gd name="T2" fmla="*/ 1 w 8"/>
                  <a:gd name="T3" fmla="*/ 2 h 10"/>
                  <a:gd name="T4" fmla="*/ 1 w 8"/>
                  <a:gd name="T5" fmla="*/ 5 h 10"/>
                  <a:gd name="T6" fmla="*/ 5 w 8"/>
                  <a:gd name="T7" fmla="*/ 9 h 10"/>
                  <a:gd name="T8" fmla="*/ 6 w 8"/>
                  <a:gd name="T9" fmla="*/ 10 h 10"/>
                  <a:gd name="T10" fmla="*/ 8 w 8"/>
                  <a:gd name="T11" fmla="*/ 7 h 10"/>
                  <a:gd name="T12" fmla="*/ 2 w 8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2" y="6"/>
                      <a:pt x="3" y="8"/>
                      <a:pt x="5" y="9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4"/>
                      <a:pt x="6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182"/>
              <p:cNvSpPr>
                <a:spLocks/>
              </p:cNvSpPr>
              <p:nvPr/>
            </p:nvSpPr>
            <p:spPr bwMode="auto">
              <a:xfrm>
                <a:off x="2305" y="1229"/>
                <a:ext cx="12" cy="17"/>
              </a:xfrm>
              <a:custGeom>
                <a:avLst/>
                <a:gdLst>
                  <a:gd name="T0" fmla="*/ 5 w 7"/>
                  <a:gd name="T1" fmla="*/ 0 h 10"/>
                  <a:gd name="T2" fmla="*/ 2 w 7"/>
                  <a:gd name="T3" fmla="*/ 1 h 10"/>
                  <a:gd name="T4" fmla="*/ 0 w 7"/>
                  <a:gd name="T5" fmla="*/ 5 h 10"/>
                  <a:gd name="T6" fmla="*/ 1 w 7"/>
                  <a:gd name="T7" fmla="*/ 9 h 10"/>
                  <a:gd name="T8" fmla="*/ 4 w 7"/>
                  <a:gd name="T9" fmla="*/ 10 h 10"/>
                  <a:gd name="T10" fmla="*/ 7 w 7"/>
                  <a:gd name="T11" fmla="*/ 6 h 10"/>
                  <a:gd name="T12" fmla="*/ 6 w 7"/>
                  <a:gd name="T13" fmla="*/ 1 h 10"/>
                  <a:gd name="T14" fmla="*/ 5 w 7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5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1" y="8"/>
                      <a:pt x="1" y="9"/>
                    </a:cubicBezTo>
                    <a:cubicBezTo>
                      <a:pt x="2" y="10"/>
                      <a:pt x="4" y="10"/>
                      <a:pt x="4" y="10"/>
                    </a:cubicBezTo>
                    <a:cubicBezTo>
                      <a:pt x="5" y="9"/>
                      <a:pt x="6" y="8"/>
                      <a:pt x="7" y="6"/>
                    </a:cubicBezTo>
                    <a:cubicBezTo>
                      <a:pt x="6" y="5"/>
                      <a:pt x="6" y="3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183"/>
              <p:cNvSpPr>
                <a:spLocks/>
              </p:cNvSpPr>
              <p:nvPr/>
            </p:nvSpPr>
            <p:spPr bwMode="auto">
              <a:xfrm>
                <a:off x="7192" y="3065"/>
                <a:ext cx="14" cy="26"/>
              </a:xfrm>
              <a:custGeom>
                <a:avLst/>
                <a:gdLst>
                  <a:gd name="T0" fmla="*/ 1 w 8"/>
                  <a:gd name="T1" fmla="*/ 0 h 15"/>
                  <a:gd name="T2" fmla="*/ 4 w 8"/>
                  <a:gd name="T3" fmla="*/ 15 h 15"/>
                  <a:gd name="T4" fmla="*/ 6 w 8"/>
                  <a:gd name="T5" fmla="*/ 15 h 15"/>
                  <a:gd name="T6" fmla="*/ 8 w 8"/>
                  <a:gd name="T7" fmla="*/ 12 h 15"/>
                  <a:gd name="T8" fmla="*/ 1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1" y="0"/>
                    </a:moveTo>
                    <a:cubicBezTo>
                      <a:pt x="0" y="5"/>
                      <a:pt x="2" y="10"/>
                      <a:pt x="4" y="15"/>
                    </a:cubicBezTo>
                    <a:cubicBezTo>
                      <a:pt x="4" y="15"/>
                      <a:pt x="5" y="15"/>
                      <a:pt x="6" y="15"/>
                    </a:cubicBezTo>
                    <a:cubicBezTo>
                      <a:pt x="7" y="15"/>
                      <a:pt x="8" y="13"/>
                      <a:pt x="8" y="12"/>
                    </a:cubicBezTo>
                    <a:cubicBezTo>
                      <a:pt x="7" y="7"/>
                      <a:pt x="5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84"/>
              <p:cNvSpPr>
                <a:spLocks/>
              </p:cNvSpPr>
              <p:nvPr/>
            </p:nvSpPr>
            <p:spPr bwMode="auto">
              <a:xfrm>
                <a:off x="4392" y="171"/>
                <a:ext cx="18" cy="14"/>
              </a:xfrm>
              <a:custGeom>
                <a:avLst/>
                <a:gdLst>
                  <a:gd name="T0" fmla="*/ 3 w 10"/>
                  <a:gd name="T1" fmla="*/ 7 h 8"/>
                  <a:gd name="T2" fmla="*/ 6 w 10"/>
                  <a:gd name="T3" fmla="*/ 7 h 8"/>
                  <a:gd name="T4" fmla="*/ 9 w 10"/>
                  <a:gd name="T5" fmla="*/ 3 h 8"/>
                  <a:gd name="T6" fmla="*/ 5 w 10"/>
                  <a:gd name="T7" fmla="*/ 1 h 8"/>
                  <a:gd name="T8" fmla="*/ 1 w 10"/>
                  <a:gd name="T9" fmla="*/ 4 h 8"/>
                  <a:gd name="T10" fmla="*/ 3 w 10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3" y="7"/>
                    </a:moveTo>
                    <a:cubicBezTo>
                      <a:pt x="5" y="7"/>
                      <a:pt x="5" y="7"/>
                      <a:pt x="6" y="7"/>
                    </a:cubicBezTo>
                    <a:cubicBezTo>
                      <a:pt x="8" y="8"/>
                      <a:pt x="10" y="5"/>
                      <a:pt x="9" y="3"/>
                    </a:cubicBezTo>
                    <a:cubicBezTo>
                      <a:pt x="8" y="2"/>
                      <a:pt x="6" y="1"/>
                      <a:pt x="5" y="1"/>
                    </a:cubicBezTo>
                    <a:cubicBezTo>
                      <a:pt x="3" y="0"/>
                      <a:pt x="0" y="3"/>
                      <a:pt x="1" y="4"/>
                    </a:cubicBezTo>
                    <a:cubicBezTo>
                      <a:pt x="2" y="6"/>
                      <a:pt x="3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85"/>
              <p:cNvSpPr>
                <a:spLocks/>
              </p:cNvSpPr>
              <p:nvPr/>
            </p:nvSpPr>
            <p:spPr bwMode="auto">
              <a:xfrm>
                <a:off x="4463" y="174"/>
                <a:ext cx="13" cy="9"/>
              </a:xfrm>
              <a:custGeom>
                <a:avLst/>
                <a:gdLst>
                  <a:gd name="T0" fmla="*/ 4 w 8"/>
                  <a:gd name="T1" fmla="*/ 5 h 5"/>
                  <a:gd name="T2" fmla="*/ 7 w 8"/>
                  <a:gd name="T3" fmla="*/ 2 h 5"/>
                  <a:gd name="T4" fmla="*/ 4 w 8"/>
                  <a:gd name="T5" fmla="*/ 0 h 5"/>
                  <a:gd name="T6" fmla="*/ 1 w 8"/>
                  <a:gd name="T7" fmla="*/ 3 h 5"/>
                  <a:gd name="T8" fmla="*/ 4 w 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4" y="5"/>
                    </a:moveTo>
                    <a:cubicBezTo>
                      <a:pt x="6" y="5"/>
                      <a:pt x="8" y="3"/>
                      <a:pt x="7" y="2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2" y="4"/>
                      <a:pt x="3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86"/>
              <p:cNvSpPr>
                <a:spLocks/>
              </p:cNvSpPr>
              <p:nvPr/>
            </p:nvSpPr>
            <p:spPr bwMode="auto">
              <a:xfrm>
                <a:off x="1754" y="286"/>
                <a:ext cx="14" cy="12"/>
              </a:xfrm>
              <a:custGeom>
                <a:avLst/>
                <a:gdLst>
                  <a:gd name="T0" fmla="*/ 0 w 8"/>
                  <a:gd name="T1" fmla="*/ 2 h 7"/>
                  <a:gd name="T2" fmla="*/ 1 w 8"/>
                  <a:gd name="T3" fmla="*/ 5 h 7"/>
                  <a:gd name="T4" fmla="*/ 5 w 8"/>
                  <a:gd name="T5" fmla="*/ 7 h 7"/>
                  <a:gd name="T6" fmla="*/ 8 w 8"/>
                  <a:gd name="T7" fmla="*/ 4 h 7"/>
                  <a:gd name="T8" fmla="*/ 7 w 8"/>
                  <a:gd name="T9" fmla="*/ 1 h 7"/>
                  <a:gd name="T10" fmla="*/ 3 w 8"/>
                  <a:gd name="T11" fmla="*/ 0 h 7"/>
                  <a:gd name="T12" fmla="*/ 0 w 8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0" y="2"/>
                    </a:moveTo>
                    <a:cubicBezTo>
                      <a:pt x="0" y="3"/>
                      <a:pt x="1" y="4"/>
                      <a:pt x="1" y="5"/>
                    </a:cubicBezTo>
                    <a:cubicBezTo>
                      <a:pt x="2" y="6"/>
                      <a:pt x="4" y="7"/>
                      <a:pt x="5" y="7"/>
                    </a:cubicBezTo>
                    <a:cubicBezTo>
                      <a:pt x="7" y="7"/>
                      <a:pt x="8" y="6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87"/>
              <p:cNvSpPr>
                <a:spLocks/>
              </p:cNvSpPr>
              <p:nvPr/>
            </p:nvSpPr>
            <p:spPr bwMode="auto">
              <a:xfrm>
                <a:off x="6052" y="2952"/>
                <a:ext cx="17" cy="9"/>
              </a:xfrm>
              <a:custGeom>
                <a:avLst/>
                <a:gdLst>
                  <a:gd name="T0" fmla="*/ 10 w 10"/>
                  <a:gd name="T1" fmla="*/ 4 h 5"/>
                  <a:gd name="T2" fmla="*/ 10 w 10"/>
                  <a:gd name="T3" fmla="*/ 3 h 5"/>
                  <a:gd name="T4" fmla="*/ 8 w 10"/>
                  <a:gd name="T5" fmla="*/ 0 h 5"/>
                  <a:gd name="T6" fmla="*/ 5 w 10"/>
                  <a:gd name="T7" fmla="*/ 0 h 5"/>
                  <a:gd name="T8" fmla="*/ 0 w 10"/>
                  <a:gd name="T9" fmla="*/ 0 h 5"/>
                  <a:gd name="T10" fmla="*/ 7 w 10"/>
                  <a:gd name="T11" fmla="*/ 5 h 5"/>
                  <a:gd name="T12" fmla="*/ 10 w 10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">
                    <a:moveTo>
                      <a:pt x="10" y="4"/>
                    </a:moveTo>
                    <a:cubicBezTo>
                      <a:pt x="10" y="4"/>
                      <a:pt x="10" y="3"/>
                      <a:pt x="10" y="3"/>
                    </a:cubicBezTo>
                    <a:cubicBezTo>
                      <a:pt x="10" y="2"/>
                      <a:pt x="9" y="1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2" y="2"/>
                      <a:pt x="5" y="4"/>
                      <a:pt x="7" y="5"/>
                    </a:cubicBezTo>
                    <a:cubicBezTo>
                      <a:pt x="8" y="5"/>
                      <a:pt x="9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88"/>
              <p:cNvSpPr>
                <a:spLocks/>
              </p:cNvSpPr>
              <p:nvPr/>
            </p:nvSpPr>
            <p:spPr bwMode="auto">
              <a:xfrm>
                <a:off x="6679" y="2979"/>
                <a:ext cx="15" cy="12"/>
              </a:xfrm>
              <a:custGeom>
                <a:avLst/>
                <a:gdLst>
                  <a:gd name="T0" fmla="*/ 0 w 9"/>
                  <a:gd name="T1" fmla="*/ 3 h 7"/>
                  <a:gd name="T2" fmla="*/ 0 w 9"/>
                  <a:gd name="T3" fmla="*/ 5 h 7"/>
                  <a:gd name="T4" fmla="*/ 2 w 9"/>
                  <a:gd name="T5" fmla="*/ 6 h 7"/>
                  <a:gd name="T6" fmla="*/ 8 w 9"/>
                  <a:gd name="T7" fmla="*/ 6 h 7"/>
                  <a:gd name="T8" fmla="*/ 9 w 9"/>
                  <a:gd name="T9" fmla="*/ 5 h 7"/>
                  <a:gd name="T10" fmla="*/ 8 w 9"/>
                  <a:gd name="T11" fmla="*/ 3 h 7"/>
                  <a:gd name="T12" fmla="*/ 0 w 9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0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3" y="7"/>
                      <a:pt x="6" y="6"/>
                      <a:pt x="8" y="6"/>
                    </a:cubicBezTo>
                    <a:cubicBezTo>
                      <a:pt x="8" y="6"/>
                      <a:pt x="8" y="5"/>
                      <a:pt x="9" y="5"/>
                    </a:cubicBezTo>
                    <a:cubicBezTo>
                      <a:pt x="8" y="4"/>
                      <a:pt x="9" y="4"/>
                      <a:pt x="8" y="3"/>
                    </a:cubicBezTo>
                    <a:cubicBezTo>
                      <a:pt x="6" y="1"/>
                      <a:pt x="3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89"/>
              <p:cNvSpPr>
                <a:spLocks/>
              </p:cNvSpPr>
              <p:nvPr/>
            </p:nvSpPr>
            <p:spPr bwMode="auto">
              <a:xfrm>
                <a:off x="4950" y="524"/>
                <a:ext cx="11" cy="15"/>
              </a:xfrm>
              <a:custGeom>
                <a:avLst/>
                <a:gdLst>
                  <a:gd name="T0" fmla="*/ 3 w 6"/>
                  <a:gd name="T1" fmla="*/ 8 h 9"/>
                  <a:gd name="T2" fmla="*/ 6 w 6"/>
                  <a:gd name="T3" fmla="*/ 5 h 9"/>
                  <a:gd name="T4" fmla="*/ 4 w 6"/>
                  <a:gd name="T5" fmla="*/ 1 h 9"/>
                  <a:gd name="T6" fmla="*/ 0 w 6"/>
                  <a:gd name="T7" fmla="*/ 5 h 9"/>
                  <a:gd name="T8" fmla="*/ 3 w 6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3" y="8"/>
                    </a:moveTo>
                    <a:cubicBezTo>
                      <a:pt x="4" y="9"/>
                      <a:pt x="6" y="7"/>
                      <a:pt x="6" y="5"/>
                    </a:cubicBezTo>
                    <a:cubicBezTo>
                      <a:pt x="6" y="4"/>
                      <a:pt x="5" y="2"/>
                      <a:pt x="4" y="1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7"/>
                      <a:pt x="1" y="8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90"/>
              <p:cNvSpPr>
                <a:spLocks/>
              </p:cNvSpPr>
              <p:nvPr/>
            </p:nvSpPr>
            <p:spPr bwMode="auto">
              <a:xfrm>
                <a:off x="1981" y="455"/>
                <a:ext cx="22" cy="12"/>
              </a:xfrm>
              <a:custGeom>
                <a:avLst/>
                <a:gdLst>
                  <a:gd name="T0" fmla="*/ 9 w 13"/>
                  <a:gd name="T1" fmla="*/ 4 h 7"/>
                  <a:gd name="T2" fmla="*/ 13 w 13"/>
                  <a:gd name="T3" fmla="*/ 3 h 7"/>
                  <a:gd name="T4" fmla="*/ 0 w 13"/>
                  <a:gd name="T5" fmla="*/ 1 h 7"/>
                  <a:gd name="T6" fmla="*/ 9 w 13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9" y="4"/>
                    </a:moveTo>
                    <a:cubicBezTo>
                      <a:pt x="10" y="4"/>
                      <a:pt x="11" y="4"/>
                      <a:pt x="13" y="3"/>
                    </a:cubicBezTo>
                    <a:cubicBezTo>
                      <a:pt x="9" y="0"/>
                      <a:pt x="4" y="0"/>
                      <a:pt x="0" y="1"/>
                    </a:cubicBezTo>
                    <a:cubicBezTo>
                      <a:pt x="2" y="7"/>
                      <a:pt x="2" y="7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91"/>
              <p:cNvSpPr>
                <a:spLocks/>
              </p:cNvSpPr>
              <p:nvPr/>
            </p:nvSpPr>
            <p:spPr bwMode="auto">
              <a:xfrm>
                <a:off x="1979" y="45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92"/>
              <p:cNvSpPr>
                <a:spLocks/>
              </p:cNvSpPr>
              <p:nvPr/>
            </p:nvSpPr>
            <p:spPr bwMode="auto">
              <a:xfrm>
                <a:off x="6511" y="2731"/>
                <a:ext cx="18" cy="14"/>
              </a:xfrm>
              <a:custGeom>
                <a:avLst/>
                <a:gdLst>
                  <a:gd name="T0" fmla="*/ 5 w 11"/>
                  <a:gd name="T1" fmla="*/ 0 h 8"/>
                  <a:gd name="T2" fmla="*/ 0 w 11"/>
                  <a:gd name="T3" fmla="*/ 3 h 8"/>
                  <a:gd name="T4" fmla="*/ 7 w 11"/>
                  <a:gd name="T5" fmla="*/ 7 h 8"/>
                  <a:gd name="T6" fmla="*/ 10 w 11"/>
                  <a:gd name="T7" fmla="*/ 2 h 8"/>
                  <a:gd name="T8" fmla="*/ 5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3" y="8"/>
                      <a:pt x="4" y="8"/>
                      <a:pt x="7" y="7"/>
                    </a:cubicBezTo>
                    <a:cubicBezTo>
                      <a:pt x="9" y="6"/>
                      <a:pt x="11" y="3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93"/>
              <p:cNvSpPr>
                <a:spLocks/>
              </p:cNvSpPr>
              <p:nvPr/>
            </p:nvSpPr>
            <p:spPr bwMode="auto">
              <a:xfrm>
                <a:off x="6505" y="2712"/>
                <a:ext cx="11" cy="24"/>
              </a:xfrm>
              <a:custGeom>
                <a:avLst/>
                <a:gdLst>
                  <a:gd name="T0" fmla="*/ 6 w 6"/>
                  <a:gd name="T1" fmla="*/ 2 h 14"/>
                  <a:gd name="T2" fmla="*/ 6 w 6"/>
                  <a:gd name="T3" fmla="*/ 1 h 14"/>
                  <a:gd name="T4" fmla="*/ 3 w 6"/>
                  <a:gd name="T5" fmla="*/ 1 h 14"/>
                  <a:gd name="T6" fmla="*/ 0 w 6"/>
                  <a:gd name="T7" fmla="*/ 4 h 14"/>
                  <a:gd name="T8" fmla="*/ 0 w 6"/>
                  <a:gd name="T9" fmla="*/ 14 h 14"/>
                  <a:gd name="T10" fmla="*/ 3 w 6"/>
                  <a:gd name="T11" fmla="*/ 14 h 14"/>
                  <a:gd name="T12" fmla="*/ 5 w 6"/>
                  <a:gd name="T13" fmla="*/ 7 h 14"/>
                  <a:gd name="T14" fmla="*/ 6 w 6"/>
                  <a:gd name="T15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4">
                    <a:moveTo>
                      <a:pt x="6" y="2"/>
                    </a:moveTo>
                    <a:cubicBezTo>
                      <a:pt x="6" y="2"/>
                      <a:pt x="6" y="1"/>
                      <a:pt x="6" y="1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0" y="7"/>
                      <a:pt x="0" y="11"/>
                      <a:pt x="0" y="14"/>
                    </a:cubicBezTo>
                    <a:cubicBezTo>
                      <a:pt x="1" y="14"/>
                      <a:pt x="2" y="14"/>
                      <a:pt x="3" y="14"/>
                    </a:cubicBezTo>
                    <a:cubicBezTo>
                      <a:pt x="4" y="12"/>
                      <a:pt x="5" y="9"/>
                      <a:pt x="5" y="7"/>
                    </a:cubicBezTo>
                    <a:cubicBezTo>
                      <a:pt x="6" y="6"/>
                      <a:pt x="6" y="4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Oval 194"/>
              <p:cNvSpPr>
                <a:spLocks noChangeArrowheads="1"/>
              </p:cNvSpPr>
              <p:nvPr/>
            </p:nvSpPr>
            <p:spPr bwMode="auto">
              <a:xfrm>
                <a:off x="6505" y="271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Oval 195"/>
              <p:cNvSpPr>
                <a:spLocks noChangeArrowheads="1"/>
              </p:cNvSpPr>
              <p:nvPr/>
            </p:nvSpPr>
            <p:spPr bwMode="auto">
              <a:xfrm>
                <a:off x="6511" y="273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196"/>
              <p:cNvSpPr>
                <a:spLocks/>
              </p:cNvSpPr>
              <p:nvPr/>
            </p:nvSpPr>
            <p:spPr bwMode="auto">
              <a:xfrm>
                <a:off x="2194" y="2619"/>
                <a:ext cx="12" cy="12"/>
              </a:xfrm>
              <a:custGeom>
                <a:avLst/>
                <a:gdLst>
                  <a:gd name="T0" fmla="*/ 4 w 7"/>
                  <a:gd name="T1" fmla="*/ 1 h 7"/>
                  <a:gd name="T2" fmla="*/ 2 w 7"/>
                  <a:gd name="T3" fmla="*/ 1 h 7"/>
                  <a:gd name="T4" fmla="*/ 1 w 7"/>
                  <a:gd name="T5" fmla="*/ 3 h 7"/>
                  <a:gd name="T6" fmla="*/ 4 w 7"/>
                  <a:gd name="T7" fmla="*/ 7 h 7"/>
                  <a:gd name="T8" fmla="*/ 7 w 7"/>
                  <a:gd name="T9" fmla="*/ 5 h 7"/>
                  <a:gd name="T10" fmla="*/ 4 w 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1"/>
                    </a:moveTo>
                    <a:cubicBezTo>
                      <a:pt x="4" y="1"/>
                      <a:pt x="2" y="0"/>
                      <a:pt x="2" y="1"/>
                    </a:cubicBezTo>
                    <a:cubicBezTo>
                      <a:pt x="1" y="1"/>
                      <a:pt x="0" y="3"/>
                      <a:pt x="1" y="3"/>
                    </a:cubicBezTo>
                    <a:cubicBezTo>
                      <a:pt x="1" y="5"/>
                      <a:pt x="2" y="6"/>
                      <a:pt x="4" y="7"/>
                    </a:cubicBezTo>
                    <a:cubicBezTo>
                      <a:pt x="4" y="7"/>
                      <a:pt x="5" y="6"/>
                      <a:pt x="7" y="5"/>
                    </a:cubicBezTo>
                    <a:cubicBezTo>
                      <a:pt x="6" y="4"/>
                      <a:pt x="5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197"/>
              <p:cNvSpPr>
                <a:spLocks/>
              </p:cNvSpPr>
              <p:nvPr/>
            </p:nvSpPr>
            <p:spPr bwMode="auto">
              <a:xfrm>
                <a:off x="2185" y="2580"/>
                <a:ext cx="12" cy="12"/>
              </a:xfrm>
              <a:custGeom>
                <a:avLst/>
                <a:gdLst>
                  <a:gd name="T0" fmla="*/ 7 w 7"/>
                  <a:gd name="T1" fmla="*/ 2 h 7"/>
                  <a:gd name="T2" fmla="*/ 5 w 7"/>
                  <a:gd name="T3" fmla="*/ 0 h 7"/>
                  <a:gd name="T4" fmla="*/ 0 w 7"/>
                  <a:gd name="T5" fmla="*/ 3 h 7"/>
                  <a:gd name="T6" fmla="*/ 1 w 7"/>
                  <a:gd name="T7" fmla="*/ 6 h 7"/>
                  <a:gd name="T8" fmla="*/ 7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4" y="7"/>
                      <a:pt x="7" y="5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98"/>
              <p:cNvSpPr>
                <a:spLocks/>
              </p:cNvSpPr>
              <p:nvPr/>
            </p:nvSpPr>
            <p:spPr bwMode="auto">
              <a:xfrm>
                <a:off x="2089" y="1124"/>
                <a:ext cx="14" cy="14"/>
              </a:xfrm>
              <a:custGeom>
                <a:avLst/>
                <a:gdLst>
                  <a:gd name="T0" fmla="*/ 2 w 8"/>
                  <a:gd name="T1" fmla="*/ 0 h 8"/>
                  <a:gd name="T2" fmla="*/ 0 w 8"/>
                  <a:gd name="T3" fmla="*/ 3 h 8"/>
                  <a:gd name="T4" fmla="*/ 5 w 8"/>
                  <a:gd name="T5" fmla="*/ 7 h 8"/>
                  <a:gd name="T6" fmla="*/ 8 w 8"/>
                  <a:gd name="T7" fmla="*/ 6 h 8"/>
                  <a:gd name="T8" fmla="*/ 8 w 8"/>
                  <a:gd name="T9" fmla="*/ 4 h 8"/>
                  <a:gd name="T10" fmla="*/ 2 w 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5"/>
                      <a:pt x="2" y="7"/>
                      <a:pt x="5" y="7"/>
                    </a:cubicBezTo>
                    <a:cubicBezTo>
                      <a:pt x="6" y="8"/>
                      <a:pt x="7" y="6"/>
                      <a:pt x="8" y="6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1"/>
                      <a:pt x="5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199"/>
              <p:cNvSpPr>
                <a:spLocks/>
              </p:cNvSpPr>
              <p:nvPr/>
            </p:nvSpPr>
            <p:spPr bwMode="auto">
              <a:xfrm>
                <a:off x="1818" y="2366"/>
                <a:ext cx="10" cy="13"/>
              </a:xfrm>
              <a:custGeom>
                <a:avLst/>
                <a:gdLst>
                  <a:gd name="T0" fmla="*/ 3 w 6"/>
                  <a:gd name="T1" fmla="*/ 0 h 8"/>
                  <a:gd name="T2" fmla="*/ 0 w 6"/>
                  <a:gd name="T3" fmla="*/ 5 h 8"/>
                  <a:gd name="T4" fmla="*/ 3 w 6"/>
                  <a:gd name="T5" fmla="*/ 8 h 8"/>
                  <a:gd name="T6" fmla="*/ 6 w 6"/>
                  <a:gd name="T7" fmla="*/ 5 h 8"/>
                  <a:gd name="T8" fmla="*/ 3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6"/>
                      <a:pt x="2" y="7"/>
                      <a:pt x="3" y="8"/>
                    </a:cubicBezTo>
                    <a:cubicBezTo>
                      <a:pt x="5" y="8"/>
                      <a:pt x="6" y="6"/>
                      <a:pt x="6" y="5"/>
                    </a:cubicBezTo>
                    <a:cubicBezTo>
                      <a:pt x="6" y="2"/>
                      <a:pt x="5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200"/>
              <p:cNvSpPr>
                <a:spLocks/>
              </p:cNvSpPr>
              <p:nvPr/>
            </p:nvSpPr>
            <p:spPr bwMode="auto">
              <a:xfrm>
                <a:off x="1842" y="2319"/>
                <a:ext cx="12" cy="16"/>
              </a:xfrm>
              <a:custGeom>
                <a:avLst/>
                <a:gdLst>
                  <a:gd name="T0" fmla="*/ 4 w 7"/>
                  <a:gd name="T1" fmla="*/ 9 h 9"/>
                  <a:gd name="T2" fmla="*/ 2 w 7"/>
                  <a:gd name="T3" fmla="*/ 0 h 9"/>
                  <a:gd name="T4" fmla="*/ 1 w 7"/>
                  <a:gd name="T5" fmla="*/ 0 h 9"/>
                  <a:gd name="T6" fmla="*/ 2 w 7"/>
                  <a:gd name="T7" fmla="*/ 9 h 9"/>
                  <a:gd name="T8" fmla="*/ 4 w 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4" y="9"/>
                    </a:moveTo>
                    <a:cubicBezTo>
                      <a:pt x="7" y="6"/>
                      <a:pt x="6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3"/>
                      <a:pt x="1" y="6"/>
                      <a:pt x="2" y="9"/>
                    </a:cubicBezTo>
                    <a:cubicBezTo>
                      <a:pt x="3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201"/>
              <p:cNvSpPr>
                <a:spLocks/>
              </p:cNvSpPr>
              <p:nvPr/>
            </p:nvSpPr>
            <p:spPr bwMode="auto">
              <a:xfrm>
                <a:off x="1813" y="2316"/>
                <a:ext cx="13" cy="10"/>
              </a:xfrm>
              <a:custGeom>
                <a:avLst/>
                <a:gdLst>
                  <a:gd name="T0" fmla="*/ 1 w 8"/>
                  <a:gd name="T1" fmla="*/ 2 h 6"/>
                  <a:gd name="T2" fmla="*/ 0 w 8"/>
                  <a:gd name="T3" fmla="*/ 5 h 6"/>
                  <a:gd name="T4" fmla="*/ 2 w 8"/>
                  <a:gd name="T5" fmla="*/ 5 h 6"/>
                  <a:gd name="T6" fmla="*/ 8 w 8"/>
                  <a:gd name="T7" fmla="*/ 3 h 6"/>
                  <a:gd name="T8" fmla="*/ 8 w 8"/>
                  <a:gd name="T9" fmla="*/ 2 h 6"/>
                  <a:gd name="T10" fmla="*/ 7 w 8"/>
                  <a:gd name="T11" fmla="*/ 1 h 6"/>
                  <a:gd name="T12" fmla="*/ 1 w 8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2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4" y="6"/>
                      <a:pt x="6" y="5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2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202"/>
              <p:cNvSpPr>
                <a:spLocks/>
              </p:cNvSpPr>
              <p:nvPr/>
            </p:nvSpPr>
            <p:spPr bwMode="auto">
              <a:xfrm>
                <a:off x="1916" y="2462"/>
                <a:ext cx="12" cy="8"/>
              </a:xfrm>
              <a:custGeom>
                <a:avLst/>
                <a:gdLst>
                  <a:gd name="T0" fmla="*/ 6 w 7"/>
                  <a:gd name="T1" fmla="*/ 4 h 5"/>
                  <a:gd name="T2" fmla="*/ 7 w 7"/>
                  <a:gd name="T3" fmla="*/ 3 h 5"/>
                  <a:gd name="T4" fmla="*/ 6 w 7"/>
                  <a:gd name="T5" fmla="*/ 1 h 5"/>
                  <a:gd name="T6" fmla="*/ 2 w 7"/>
                  <a:gd name="T7" fmla="*/ 1 h 5"/>
                  <a:gd name="T8" fmla="*/ 0 w 7"/>
                  <a:gd name="T9" fmla="*/ 3 h 5"/>
                  <a:gd name="T10" fmla="*/ 3 w 7"/>
                  <a:gd name="T11" fmla="*/ 5 h 5"/>
                  <a:gd name="T12" fmla="*/ 6 w 7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6" y="4"/>
                    </a:move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6" y="1"/>
                      <a:pt x="6" y="1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1"/>
                      <a:pt x="0" y="3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203"/>
              <p:cNvSpPr>
                <a:spLocks/>
              </p:cNvSpPr>
              <p:nvPr/>
            </p:nvSpPr>
            <p:spPr bwMode="auto">
              <a:xfrm>
                <a:off x="7180" y="305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204"/>
              <p:cNvSpPr>
                <a:spLocks/>
              </p:cNvSpPr>
              <p:nvPr/>
            </p:nvSpPr>
            <p:spPr bwMode="auto">
              <a:xfrm>
                <a:off x="7159" y="3048"/>
                <a:ext cx="21" cy="12"/>
              </a:xfrm>
              <a:custGeom>
                <a:avLst/>
                <a:gdLst>
                  <a:gd name="T0" fmla="*/ 0 w 12"/>
                  <a:gd name="T1" fmla="*/ 0 h 7"/>
                  <a:gd name="T2" fmla="*/ 12 w 12"/>
                  <a:gd name="T3" fmla="*/ 6 h 7"/>
                  <a:gd name="T4" fmla="*/ 0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4"/>
                      <a:pt x="7" y="7"/>
                      <a:pt x="12" y="6"/>
                    </a:cubicBezTo>
                    <a:cubicBezTo>
                      <a:pt x="9" y="1"/>
                      <a:pt x="5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" name="Group 406"/>
            <p:cNvGrpSpPr>
              <a:grpSpLocks/>
            </p:cNvGrpSpPr>
            <p:nvPr/>
          </p:nvGrpSpPr>
          <p:grpSpPr bwMode="auto">
            <a:xfrm>
              <a:off x="144463" y="142876"/>
              <a:ext cx="11844337" cy="6943725"/>
              <a:chOff x="91" y="90"/>
              <a:chExt cx="7461" cy="4374"/>
            </a:xfrm>
            <a:grpFill/>
          </p:grpSpPr>
          <p:sp>
            <p:nvSpPr>
              <p:cNvPr id="36" name="Freeform 206"/>
              <p:cNvSpPr>
                <a:spLocks/>
              </p:cNvSpPr>
              <p:nvPr/>
            </p:nvSpPr>
            <p:spPr bwMode="auto">
              <a:xfrm>
                <a:off x="6598" y="2925"/>
                <a:ext cx="38" cy="78"/>
              </a:xfrm>
              <a:custGeom>
                <a:avLst/>
                <a:gdLst>
                  <a:gd name="T0" fmla="*/ 1 w 22"/>
                  <a:gd name="T1" fmla="*/ 43 h 46"/>
                  <a:gd name="T2" fmla="*/ 5 w 22"/>
                  <a:gd name="T3" fmla="*/ 45 h 46"/>
                  <a:gd name="T4" fmla="*/ 9 w 22"/>
                  <a:gd name="T5" fmla="*/ 42 h 46"/>
                  <a:gd name="T6" fmla="*/ 9 w 22"/>
                  <a:gd name="T7" fmla="*/ 43 h 46"/>
                  <a:gd name="T8" fmla="*/ 9 w 22"/>
                  <a:gd name="T9" fmla="*/ 42 h 46"/>
                  <a:gd name="T10" fmla="*/ 12 w 22"/>
                  <a:gd name="T11" fmla="*/ 42 h 46"/>
                  <a:gd name="T12" fmla="*/ 10 w 22"/>
                  <a:gd name="T13" fmla="*/ 34 h 46"/>
                  <a:gd name="T14" fmla="*/ 12 w 22"/>
                  <a:gd name="T15" fmla="*/ 30 h 46"/>
                  <a:gd name="T16" fmla="*/ 13 w 22"/>
                  <a:gd name="T17" fmla="*/ 30 h 46"/>
                  <a:gd name="T18" fmla="*/ 17 w 22"/>
                  <a:gd name="T19" fmla="*/ 24 h 46"/>
                  <a:gd name="T20" fmla="*/ 19 w 22"/>
                  <a:gd name="T21" fmla="*/ 20 h 46"/>
                  <a:gd name="T22" fmla="*/ 22 w 22"/>
                  <a:gd name="T23" fmla="*/ 15 h 46"/>
                  <a:gd name="T24" fmla="*/ 20 w 22"/>
                  <a:gd name="T25" fmla="*/ 12 h 46"/>
                  <a:gd name="T26" fmla="*/ 16 w 22"/>
                  <a:gd name="T27" fmla="*/ 11 h 46"/>
                  <a:gd name="T28" fmla="*/ 12 w 22"/>
                  <a:gd name="T29" fmla="*/ 9 h 46"/>
                  <a:gd name="T30" fmla="*/ 14 w 22"/>
                  <a:gd name="T31" fmla="*/ 6 h 46"/>
                  <a:gd name="T32" fmla="*/ 17 w 22"/>
                  <a:gd name="T33" fmla="*/ 4 h 46"/>
                  <a:gd name="T34" fmla="*/ 17 w 22"/>
                  <a:gd name="T35" fmla="*/ 1 h 46"/>
                  <a:gd name="T36" fmla="*/ 16 w 22"/>
                  <a:gd name="T37" fmla="*/ 1 h 46"/>
                  <a:gd name="T38" fmla="*/ 2 w 22"/>
                  <a:gd name="T39" fmla="*/ 21 h 46"/>
                  <a:gd name="T40" fmla="*/ 3 w 22"/>
                  <a:gd name="T41" fmla="*/ 28 h 46"/>
                  <a:gd name="T42" fmla="*/ 5 w 22"/>
                  <a:gd name="T43" fmla="*/ 39 h 46"/>
                  <a:gd name="T44" fmla="*/ 5 w 22"/>
                  <a:gd name="T45" fmla="*/ 39 h 46"/>
                  <a:gd name="T46" fmla="*/ 5 w 22"/>
                  <a:gd name="T47" fmla="*/ 39 h 46"/>
                  <a:gd name="T48" fmla="*/ 5 w 22"/>
                  <a:gd name="T49" fmla="*/ 39 h 46"/>
                  <a:gd name="T50" fmla="*/ 7 w 22"/>
                  <a:gd name="T51" fmla="*/ 41 h 46"/>
                  <a:gd name="T52" fmla="*/ 5 w 22"/>
                  <a:gd name="T53" fmla="*/ 39 h 46"/>
                  <a:gd name="T54" fmla="*/ 3 w 22"/>
                  <a:gd name="T55" fmla="*/ 40 h 46"/>
                  <a:gd name="T56" fmla="*/ 1 w 22"/>
                  <a:gd name="T57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46">
                    <a:moveTo>
                      <a:pt x="1" y="43"/>
                    </a:moveTo>
                    <a:cubicBezTo>
                      <a:pt x="2" y="45"/>
                      <a:pt x="3" y="46"/>
                      <a:pt x="5" y="45"/>
                    </a:cubicBezTo>
                    <a:cubicBezTo>
                      <a:pt x="6" y="44"/>
                      <a:pt x="7" y="43"/>
                      <a:pt x="9" y="42"/>
                    </a:cubicBezTo>
                    <a:cubicBezTo>
                      <a:pt x="9" y="42"/>
                      <a:pt x="9" y="42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2"/>
                      <a:pt x="11" y="42"/>
                      <a:pt x="12" y="42"/>
                    </a:cubicBezTo>
                    <a:cubicBezTo>
                      <a:pt x="11" y="39"/>
                      <a:pt x="10" y="37"/>
                      <a:pt x="10" y="34"/>
                    </a:cubicBezTo>
                    <a:cubicBezTo>
                      <a:pt x="10" y="33"/>
                      <a:pt x="10" y="31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6" y="29"/>
                      <a:pt x="19" y="28"/>
                      <a:pt x="17" y="24"/>
                    </a:cubicBezTo>
                    <a:cubicBezTo>
                      <a:pt x="17" y="23"/>
                      <a:pt x="18" y="21"/>
                      <a:pt x="19" y="20"/>
                    </a:cubicBezTo>
                    <a:cubicBezTo>
                      <a:pt x="20" y="18"/>
                      <a:pt x="22" y="17"/>
                      <a:pt x="22" y="15"/>
                    </a:cubicBezTo>
                    <a:cubicBezTo>
                      <a:pt x="22" y="14"/>
                      <a:pt x="21" y="12"/>
                      <a:pt x="20" y="12"/>
                    </a:cubicBezTo>
                    <a:cubicBezTo>
                      <a:pt x="19" y="11"/>
                      <a:pt x="17" y="11"/>
                      <a:pt x="16" y="11"/>
                    </a:cubicBezTo>
                    <a:cubicBezTo>
                      <a:pt x="14" y="11"/>
                      <a:pt x="13" y="11"/>
                      <a:pt x="12" y="9"/>
                    </a:cubicBezTo>
                    <a:cubicBezTo>
                      <a:pt x="11" y="8"/>
                      <a:pt x="11" y="7"/>
                      <a:pt x="14" y="6"/>
                    </a:cubicBezTo>
                    <a:cubicBezTo>
                      <a:pt x="15" y="5"/>
                      <a:pt x="16" y="5"/>
                      <a:pt x="17" y="4"/>
                    </a:cubicBezTo>
                    <a:cubicBezTo>
                      <a:pt x="17" y="3"/>
                      <a:pt x="17" y="2"/>
                      <a:pt x="17" y="1"/>
                    </a:cubicBezTo>
                    <a:cubicBezTo>
                      <a:pt x="17" y="1"/>
                      <a:pt x="16" y="0"/>
                      <a:pt x="16" y="1"/>
                    </a:cubicBezTo>
                    <a:cubicBezTo>
                      <a:pt x="4" y="4"/>
                      <a:pt x="1" y="10"/>
                      <a:pt x="2" y="21"/>
                    </a:cubicBezTo>
                    <a:cubicBezTo>
                      <a:pt x="2" y="24"/>
                      <a:pt x="3" y="26"/>
                      <a:pt x="3" y="28"/>
                    </a:cubicBezTo>
                    <a:cubicBezTo>
                      <a:pt x="4" y="32"/>
                      <a:pt x="5" y="35"/>
                      <a:pt x="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6" y="40"/>
                      <a:pt x="6" y="40"/>
                      <a:pt x="7" y="41"/>
                    </a:cubicBezTo>
                    <a:cubicBezTo>
                      <a:pt x="6" y="40"/>
                      <a:pt x="6" y="40"/>
                      <a:pt x="5" y="39"/>
                    </a:cubicBezTo>
                    <a:cubicBezTo>
                      <a:pt x="4" y="39"/>
                      <a:pt x="3" y="39"/>
                      <a:pt x="3" y="40"/>
                    </a:cubicBezTo>
                    <a:cubicBezTo>
                      <a:pt x="1" y="41"/>
                      <a:pt x="0" y="42"/>
                      <a:pt x="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07"/>
              <p:cNvSpPr>
                <a:spLocks/>
              </p:cNvSpPr>
              <p:nvPr/>
            </p:nvSpPr>
            <p:spPr bwMode="auto">
              <a:xfrm>
                <a:off x="5778" y="2655"/>
                <a:ext cx="6" cy="19"/>
              </a:xfrm>
              <a:custGeom>
                <a:avLst/>
                <a:gdLst>
                  <a:gd name="T0" fmla="*/ 3 w 4"/>
                  <a:gd name="T1" fmla="*/ 1 h 11"/>
                  <a:gd name="T2" fmla="*/ 1 w 4"/>
                  <a:gd name="T3" fmla="*/ 2 h 11"/>
                  <a:gd name="T4" fmla="*/ 0 w 4"/>
                  <a:gd name="T5" fmla="*/ 6 h 11"/>
                  <a:gd name="T6" fmla="*/ 0 w 4"/>
                  <a:gd name="T7" fmla="*/ 8 h 11"/>
                  <a:gd name="T8" fmla="*/ 2 w 4"/>
                  <a:gd name="T9" fmla="*/ 11 h 11"/>
                  <a:gd name="T10" fmla="*/ 4 w 4"/>
                  <a:gd name="T11" fmla="*/ 8 h 11"/>
                  <a:gd name="T12" fmla="*/ 3 w 4"/>
                  <a:gd name="T13" fmla="*/ 2 h 11"/>
                  <a:gd name="T14" fmla="*/ 3 w 4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1">
                    <a:moveTo>
                      <a:pt x="3" y="1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1" y="9"/>
                      <a:pt x="1" y="10"/>
                      <a:pt x="2" y="11"/>
                    </a:cubicBezTo>
                    <a:cubicBezTo>
                      <a:pt x="3" y="10"/>
                      <a:pt x="3" y="9"/>
                      <a:pt x="4" y="8"/>
                    </a:cubicBezTo>
                    <a:cubicBezTo>
                      <a:pt x="4" y="6"/>
                      <a:pt x="4" y="4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08"/>
              <p:cNvSpPr>
                <a:spLocks/>
              </p:cNvSpPr>
              <p:nvPr/>
            </p:nvSpPr>
            <p:spPr bwMode="auto">
              <a:xfrm>
                <a:off x="6687" y="3158"/>
                <a:ext cx="12" cy="15"/>
              </a:xfrm>
              <a:custGeom>
                <a:avLst/>
                <a:gdLst>
                  <a:gd name="T0" fmla="*/ 0 w 7"/>
                  <a:gd name="T1" fmla="*/ 6 h 9"/>
                  <a:gd name="T2" fmla="*/ 2 w 7"/>
                  <a:gd name="T3" fmla="*/ 8 h 9"/>
                  <a:gd name="T4" fmla="*/ 3 w 7"/>
                  <a:gd name="T5" fmla="*/ 8 h 9"/>
                  <a:gd name="T6" fmla="*/ 6 w 7"/>
                  <a:gd name="T7" fmla="*/ 3 h 9"/>
                  <a:gd name="T8" fmla="*/ 5 w 7"/>
                  <a:gd name="T9" fmla="*/ 0 h 9"/>
                  <a:gd name="T10" fmla="*/ 2 w 7"/>
                  <a:gd name="T11" fmla="*/ 2 h 9"/>
                  <a:gd name="T12" fmla="*/ 0 w 7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0" y="6"/>
                    </a:moveTo>
                    <a:cubicBezTo>
                      <a:pt x="0" y="7"/>
                      <a:pt x="1" y="8"/>
                      <a:pt x="2" y="8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5" y="7"/>
                      <a:pt x="7" y="6"/>
                      <a:pt x="6" y="3"/>
                    </a:cubicBezTo>
                    <a:cubicBezTo>
                      <a:pt x="6" y="2"/>
                      <a:pt x="5" y="1"/>
                      <a:pt x="5" y="0"/>
                    </a:cubicBezTo>
                    <a:cubicBezTo>
                      <a:pt x="4" y="0"/>
                      <a:pt x="2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09"/>
              <p:cNvSpPr>
                <a:spLocks/>
              </p:cNvSpPr>
              <p:nvPr/>
            </p:nvSpPr>
            <p:spPr bwMode="auto">
              <a:xfrm>
                <a:off x="4885" y="690"/>
                <a:ext cx="10" cy="14"/>
              </a:xfrm>
              <a:custGeom>
                <a:avLst/>
                <a:gdLst>
                  <a:gd name="T0" fmla="*/ 5 w 6"/>
                  <a:gd name="T1" fmla="*/ 7 h 8"/>
                  <a:gd name="T2" fmla="*/ 6 w 6"/>
                  <a:gd name="T3" fmla="*/ 6 h 8"/>
                  <a:gd name="T4" fmla="*/ 5 w 6"/>
                  <a:gd name="T5" fmla="*/ 2 h 8"/>
                  <a:gd name="T6" fmla="*/ 3 w 6"/>
                  <a:gd name="T7" fmla="*/ 0 h 8"/>
                  <a:gd name="T8" fmla="*/ 1 w 6"/>
                  <a:gd name="T9" fmla="*/ 2 h 8"/>
                  <a:gd name="T10" fmla="*/ 2 w 6"/>
                  <a:gd name="T11" fmla="*/ 7 h 8"/>
                  <a:gd name="T12" fmla="*/ 5 w 6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5" y="7"/>
                    </a:move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6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2" y="7"/>
                    </a:cubicBezTo>
                    <a:cubicBezTo>
                      <a:pt x="3" y="8"/>
                      <a:pt x="4" y="8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10"/>
              <p:cNvSpPr>
                <a:spLocks/>
              </p:cNvSpPr>
              <p:nvPr/>
            </p:nvSpPr>
            <p:spPr bwMode="auto">
              <a:xfrm>
                <a:off x="2180" y="872"/>
                <a:ext cx="10" cy="10"/>
              </a:xfrm>
              <a:custGeom>
                <a:avLst/>
                <a:gdLst>
                  <a:gd name="T0" fmla="*/ 6 w 6"/>
                  <a:gd name="T1" fmla="*/ 1 h 6"/>
                  <a:gd name="T2" fmla="*/ 3 w 6"/>
                  <a:gd name="T3" fmla="*/ 0 h 6"/>
                  <a:gd name="T4" fmla="*/ 0 w 6"/>
                  <a:gd name="T5" fmla="*/ 3 h 6"/>
                  <a:gd name="T6" fmla="*/ 2 w 6"/>
                  <a:gd name="T7" fmla="*/ 6 h 6"/>
                  <a:gd name="T8" fmla="*/ 5 w 6"/>
                  <a:gd name="T9" fmla="*/ 5 h 6"/>
                  <a:gd name="T10" fmla="*/ 6 w 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6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6"/>
                      <a:pt x="5" y="6"/>
                      <a:pt x="5" y="5"/>
                    </a:cubicBezTo>
                    <a:cubicBezTo>
                      <a:pt x="6" y="4"/>
                      <a:pt x="6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11"/>
              <p:cNvSpPr>
                <a:spLocks/>
              </p:cNvSpPr>
              <p:nvPr/>
            </p:nvSpPr>
            <p:spPr bwMode="auto">
              <a:xfrm>
                <a:off x="6485" y="2084"/>
                <a:ext cx="13" cy="11"/>
              </a:xfrm>
              <a:custGeom>
                <a:avLst/>
                <a:gdLst>
                  <a:gd name="T0" fmla="*/ 7 w 8"/>
                  <a:gd name="T1" fmla="*/ 3 h 6"/>
                  <a:gd name="T2" fmla="*/ 5 w 8"/>
                  <a:gd name="T3" fmla="*/ 0 h 6"/>
                  <a:gd name="T4" fmla="*/ 2 w 8"/>
                  <a:gd name="T5" fmla="*/ 1 h 6"/>
                  <a:gd name="T6" fmla="*/ 0 w 8"/>
                  <a:gd name="T7" fmla="*/ 5 h 6"/>
                  <a:gd name="T8" fmla="*/ 3 w 8"/>
                  <a:gd name="T9" fmla="*/ 6 h 6"/>
                  <a:gd name="T10" fmla="*/ 7 w 8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7" y="3"/>
                    </a:moveTo>
                    <a:cubicBezTo>
                      <a:pt x="8" y="2"/>
                      <a:pt x="6" y="0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6" y="6"/>
                      <a:pt x="7" y="5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212"/>
              <p:cNvSpPr>
                <a:spLocks/>
              </p:cNvSpPr>
              <p:nvPr/>
            </p:nvSpPr>
            <p:spPr bwMode="auto">
              <a:xfrm>
                <a:off x="6222" y="3629"/>
                <a:ext cx="10" cy="14"/>
              </a:xfrm>
              <a:custGeom>
                <a:avLst/>
                <a:gdLst>
                  <a:gd name="T0" fmla="*/ 5 w 6"/>
                  <a:gd name="T1" fmla="*/ 1 h 8"/>
                  <a:gd name="T2" fmla="*/ 2 w 6"/>
                  <a:gd name="T3" fmla="*/ 0 h 8"/>
                  <a:gd name="T4" fmla="*/ 0 w 6"/>
                  <a:gd name="T5" fmla="*/ 3 h 8"/>
                  <a:gd name="T6" fmla="*/ 3 w 6"/>
                  <a:gd name="T7" fmla="*/ 8 h 8"/>
                  <a:gd name="T8" fmla="*/ 6 w 6"/>
                  <a:gd name="T9" fmla="*/ 8 h 8"/>
                  <a:gd name="T10" fmla="*/ 5 w 6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5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6"/>
                      <a:pt x="6" y="3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Oval 213"/>
              <p:cNvSpPr>
                <a:spLocks noChangeArrowheads="1"/>
              </p:cNvSpPr>
              <p:nvPr/>
            </p:nvSpPr>
            <p:spPr bwMode="auto">
              <a:xfrm>
                <a:off x="6227" y="364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14"/>
              <p:cNvSpPr>
                <a:spLocks/>
              </p:cNvSpPr>
              <p:nvPr/>
            </p:nvSpPr>
            <p:spPr bwMode="auto">
              <a:xfrm>
                <a:off x="4336" y="33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15"/>
              <p:cNvSpPr>
                <a:spLocks/>
              </p:cNvSpPr>
              <p:nvPr/>
            </p:nvSpPr>
            <p:spPr bwMode="auto">
              <a:xfrm>
                <a:off x="4324" y="327"/>
                <a:ext cx="12" cy="10"/>
              </a:xfrm>
              <a:custGeom>
                <a:avLst/>
                <a:gdLst>
                  <a:gd name="T0" fmla="*/ 2 w 7"/>
                  <a:gd name="T1" fmla="*/ 0 h 6"/>
                  <a:gd name="T2" fmla="*/ 0 w 7"/>
                  <a:gd name="T3" fmla="*/ 1 h 6"/>
                  <a:gd name="T4" fmla="*/ 1 w 7"/>
                  <a:gd name="T5" fmla="*/ 5 h 6"/>
                  <a:gd name="T6" fmla="*/ 7 w 7"/>
                  <a:gd name="T7" fmla="*/ 6 h 6"/>
                  <a:gd name="T8" fmla="*/ 5 w 7"/>
                  <a:gd name="T9" fmla="*/ 1 h 6"/>
                  <a:gd name="T10" fmla="*/ 2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6" y="4"/>
                      <a:pt x="6" y="2"/>
                      <a:pt x="5" y="1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216"/>
              <p:cNvSpPr>
                <a:spLocks/>
              </p:cNvSpPr>
              <p:nvPr/>
            </p:nvSpPr>
            <p:spPr bwMode="auto">
              <a:xfrm>
                <a:off x="6411" y="2678"/>
                <a:ext cx="10" cy="12"/>
              </a:xfrm>
              <a:custGeom>
                <a:avLst/>
                <a:gdLst>
                  <a:gd name="T0" fmla="*/ 6 w 6"/>
                  <a:gd name="T1" fmla="*/ 2 h 7"/>
                  <a:gd name="T2" fmla="*/ 2 w 6"/>
                  <a:gd name="T3" fmla="*/ 0 h 7"/>
                  <a:gd name="T4" fmla="*/ 0 w 6"/>
                  <a:gd name="T5" fmla="*/ 3 h 7"/>
                  <a:gd name="T6" fmla="*/ 1 w 6"/>
                  <a:gd name="T7" fmla="*/ 6 h 7"/>
                  <a:gd name="T8" fmla="*/ 6 w 6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5" y="2"/>
                      <a:pt x="4" y="1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7"/>
                      <a:pt x="6" y="5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217"/>
              <p:cNvSpPr>
                <a:spLocks/>
              </p:cNvSpPr>
              <p:nvPr/>
            </p:nvSpPr>
            <p:spPr bwMode="auto">
              <a:xfrm>
                <a:off x="6562" y="3165"/>
                <a:ext cx="15" cy="8"/>
              </a:xfrm>
              <a:custGeom>
                <a:avLst/>
                <a:gdLst>
                  <a:gd name="T0" fmla="*/ 4 w 9"/>
                  <a:gd name="T1" fmla="*/ 5 h 5"/>
                  <a:gd name="T2" fmla="*/ 7 w 9"/>
                  <a:gd name="T3" fmla="*/ 5 h 5"/>
                  <a:gd name="T4" fmla="*/ 9 w 9"/>
                  <a:gd name="T5" fmla="*/ 3 h 5"/>
                  <a:gd name="T6" fmla="*/ 7 w 9"/>
                  <a:gd name="T7" fmla="*/ 1 h 5"/>
                  <a:gd name="T8" fmla="*/ 5 w 9"/>
                  <a:gd name="T9" fmla="*/ 1 h 5"/>
                  <a:gd name="T10" fmla="*/ 4 w 9"/>
                  <a:gd name="T11" fmla="*/ 1 h 5"/>
                  <a:gd name="T12" fmla="*/ 0 w 9"/>
                  <a:gd name="T13" fmla="*/ 3 h 5"/>
                  <a:gd name="T14" fmla="*/ 4 w 9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4" y="5"/>
                    </a:moveTo>
                    <a:cubicBezTo>
                      <a:pt x="5" y="5"/>
                      <a:pt x="6" y="5"/>
                      <a:pt x="7" y="5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9" y="2"/>
                      <a:pt x="8" y="1"/>
                      <a:pt x="7" y="1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3"/>
                    </a:cubicBezTo>
                    <a:cubicBezTo>
                      <a:pt x="0" y="4"/>
                      <a:pt x="1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218"/>
              <p:cNvSpPr>
                <a:spLocks/>
              </p:cNvSpPr>
              <p:nvPr/>
            </p:nvSpPr>
            <p:spPr bwMode="auto">
              <a:xfrm>
                <a:off x="3332" y="243"/>
                <a:ext cx="8" cy="14"/>
              </a:xfrm>
              <a:custGeom>
                <a:avLst/>
                <a:gdLst>
                  <a:gd name="T0" fmla="*/ 3 w 5"/>
                  <a:gd name="T1" fmla="*/ 8 h 8"/>
                  <a:gd name="T2" fmla="*/ 5 w 5"/>
                  <a:gd name="T3" fmla="*/ 4 h 8"/>
                  <a:gd name="T4" fmla="*/ 4 w 5"/>
                  <a:gd name="T5" fmla="*/ 1 h 8"/>
                  <a:gd name="T6" fmla="*/ 0 w 5"/>
                  <a:gd name="T7" fmla="*/ 3 h 8"/>
                  <a:gd name="T8" fmla="*/ 3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cubicBezTo>
                      <a:pt x="4" y="7"/>
                      <a:pt x="4" y="6"/>
                      <a:pt x="5" y="4"/>
                    </a:cubicBezTo>
                    <a:cubicBezTo>
                      <a:pt x="5" y="3"/>
                      <a:pt x="4" y="2"/>
                      <a:pt x="4" y="1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6"/>
                      <a:pt x="1" y="7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219"/>
              <p:cNvSpPr>
                <a:spLocks/>
              </p:cNvSpPr>
              <p:nvPr/>
            </p:nvSpPr>
            <p:spPr bwMode="auto">
              <a:xfrm>
                <a:off x="4610" y="3244"/>
                <a:ext cx="9" cy="12"/>
              </a:xfrm>
              <a:custGeom>
                <a:avLst/>
                <a:gdLst>
                  <a:gd name="T0" fmla="*/ 5 w 5"/>
                  <a:gd name="T1" fmla="*/ 5 h 7"/>
                  <a:gd name="T2" fmla="*/ 3 w 5"/>
                  <a:gd name="T3" fmla="*/ 1 h 7"/>
                  <a:gd name="T4" fmla="*/ 0 w 5"/>
                  <a:gd name="T5" fmla="*/ 4 h 7"/>
                  <a:gd name="T6" fmla="*/ 2 w 5"/>
                  <a:gd name="T7" fmla="*/ 6 h 7"/>
                  <a:gd name="T8" fmla="*/ 5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5"/>
                    </a:moveTo>
                    <a:cubicBezTo>
                      <a:pt x="5" y="4"/>
                      <a:pt x="5" y="2"/>
                      <a:pt x="3" y="1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3" y="7"/>
                      <a:pt x="4" y="7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220"/>
              <p:cNvSpPr>
                <a:spLocks/>
              </p:cNvSpPr>
              <p:nvPr/>
            </p:nvSpPr>
            <p:spPr bwMode="auto">
              <a:xfrm>
                <a:off x="3321" y="443"/>
                <a:ext cx="9" cy="11"/>
              </a:xfrm>
              <a:custGeom>
                <a:avLst/>
                <a:gdLst>
                  <a:gd name="T0" fmla="*/ 2 w 5"/>
                  <a:gd name="T1" fmla="*/ 1 h 6"/>
                  <a:gd name="T2" fmla="*/ 0 w 5"/>
                  <a:gd name="T3" fmla="*/ 4 h 6"/>
                  <a:gd name="T4" fmla="*/ 1 w 5"/>
                  <a:gd name="T5" fmla="*/ 6 h 6"/>
                  <a:gd name="T6" fmla="*/ 4 w 5"/>
                  <a:gd name="T7" fmla="*/ 6 h 6"/>
                  <a:gd name="T8" fmla="*/ 5 w 5"/>
                  <a:gd name="T9" fmla="*/ 2 h 6"/>
                  <a:gd name="T10" fmla="*/ 2 w 5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4" y="5"/>
                      <a:pt x="5" y="3"/>
                      <a:pt x="5" y="2"/>
                    </a:cubicBezTo>
                    <a:cubicBezTo>
                      <a:pt x="4" y="0"/>
                      <a:pt x="4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221"/>
              <p:cNvSpPr>
                <a:spLocks/>
              </p:cNvSpPr>
              <p:nvPr/>
            </p:nvSpPr>
            <p:spPr bwMode="auto">
              <a:xfrm>
                <a:off x="4056" y="2028"/>
                <a:ext cx="14" cy="10"/>
              </a:xfrm>
              <a:custGeom>
                <a:avLst/>
                <a:gdLst>
                  <a:gd name="T0" fmla="*/ 5 w 8"/>
                  <a:gd name="T1" fmla="*/ 2 h 6"/>
                  <a:gd name="T2" fmla="*/ 4 w 8"/>
                  <a:gd name="T3" fmla="*/ 1 h 6"/>
                  <a:gd name="T4" fmla="*/ 1 w 8"/>
                  <a:gd name="T5" fmla="*/ 1 h 6"/>
                  <a:gd name="T6" fmla="*/ 0 w 8"/>
                  <a:gd name="T7" fmla="*/ 4 h 6"/>
                  <a:gd name="T8" fmla="*/ 2 w 8"/>
                  <a:gd name="T9" fmla="*/ 6 h 6"/>
                  <a:gd name="T10" fmla="*/ 8 w 8"/>
                  <a:gd name="T11" fmla="*/ 6 h 6"/>
                  <a:gd name="T12" fmla="*/ 8 w 8"/>
                  <a:gd name="T13" fmla="*/ 3 h 6"/>
                  <a:gd name="T14" fmla="*/ 5 w 8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5" y="2"/>
                    </a:moveTo>
                    <a:cubicBezTo>
                      <a:pt x="5" y="2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4" y="6"/>
                      <a:pt x="6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7" y="3"/>
                      <a:pt x="6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222"/>
              <p:cNvSpPr>
                <a:spLocks/>
              </p:cNvSpPr>
              <p:nvPr/>
            </p:nvSpPr>
            <p:spPr bwMode="auto">
              <a:xfrm>
                <a:off x="4070" y="203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223"/>
              <p:cNvSpPr>
                <a:spLocks/>
              </p:cNvSpPr>
              <p:nvPr/>
            </p:nvSpPr>
            <p:spPr bwMode="auto">
              <a:xfrm>
                <a:off x="6837" y="4094"/>
                <a:ext cx="10" cy="15"/>
              </a:xfrm>
              <a:custGeom>
                <a:avLst/>
                <a:gdLst>
                  <a:gd name="T0" fmla="*/ 5 w 6"/>
                  <a:gd name="T1" fmla="*/ 7 h 9"/>
                  <a:gd name="T2" fmla="*/ 6 w 6"/>
                  <a:gd name="T3" fmla="*/ 4 h 9"/>
                  <a:gd name="T4" fmla="*/ 6 w 6"/>
                  <a:gd name="T5" fmla="*/ 3 h 9"/>
                  <a:gd name="T6" fmla="*/ 4 w 6"/>
                  <a:gd name="T7" fmla="*/ 0 h 9"/>
                  <a:gd name="T8" fmla="*/ 1 w 6"/>
                  <a:gd name="T9" fmla="*/ 2 h 9"/>
                  <a:gd name="T10" fmla="*/ 0 w 6"/>
                  <a:gd name="T11" fmla="*/ 6 h 9"/>
                  <a:gd name="T12" fmla="*/ 2 w 6"/>
                  <a:gd name="T13" fmla="*/ 8 h 9"/>
                  <a:gd name="T14" fmla="*/ 5 w 6"/>
                  <a:gd name="T1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5" y="7"/>
                    </a:moveTo>
                    <a:cubicBezTo>
                      <a:pt x="5" y="6"/>
                      <a:pt x="5" y="5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2"/>
                      <a:pt x="5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3" y="9"/>
                      <a:pt x="4" y="8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224"/>
              <p:cNvSpPr>
                <a:spLocks/>
              </p:cNvSpPr>
              <p:nvPr/>
            </p:nvSpPr>
            <p:spPr bwMode="auto">
              <a:xfrm>
                <a:off x="6603" y="3016"/>
                <a:ext cx="12" cy="10"/>
              </a:xfrm>
              <a:custGeom>
                <a:avLst/>
                <a:gdLst>
                  <a:gd name="T0" fmla="*/ 5 w 7"/>
                  <a:gd name="T1" fmla="*/ 6 h 6"/>
                  <a:gd name="T2" fmla="*/ 7 w 7"/>
                  <a:gd name="T3" fmla="*/ 4 h 6"/>
                  <a:gd name="T4" fmla="*/ 7 w 7"/>
                  <a:gd name="T5" fmla="*/ 2 h 6"/>
                  <a:gd name="T6" fmla="*/ 3 w 7"/>
                  <a:gd name="T7" fmla="*/ 0 h 6"/>
                  <a:gd name="T8" fmla="*/ 0 w 7"/>
                  <a:gd name="T9" fmla="*/ 4 h 6"/>
                  <a:gd name="T10" fmla="*/ 5 w 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5" y="6"/>
                    </a:moveTo>
                    <a:cubicBezTo>
                      <a:pt x="5" y="5"/>
                      <a:pt x="6" y="4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1" y="5"/>
                      <a:pt x="3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225"/>
              <p:cNvSpPr>
                <a:spLocks/>
              </p:cNvSpPr>
              <p:nvPr/>
            </p:nvSpPr>
            <p:spPr bwMode="auto">
              <a:xfrm>
                <a:off x="1982" y="4135"/>
                <a:ext cx="11" cy="10"/>
              </a:xfrm>
              <a:custGeom>
                <a:avLst/>
                <a:gdLst>
                  <a:gd name="T0" fmla="*/ 5 w 6"/>
                  <a:gd name="T1" fmla="*/ 6 h 6"/>
                  <a:gd name="T2" fmla="*/ 6 w 6"/>
                  <a:gd name="T3" fmla="*/ 5 h 6"/>
                  <a:gd name="T4" fmla="*/ 3 w 6"/>
                  <a:gd name="T5" fmla="*/ 0 h 6"/>
                  <a:gd name="T6" fmla="*/ 1 w 6"/>
                  <a:gd name="T7" fmla="*/ 1 h 6"/>
                  <a:gd name="T8" fmla="*/ 4 w 6"/>
                  <a:gd name="T9" fmla="*/ 6 h 6"/>
                  <a:gd name="T10" fmla="*/ 5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5" y="1"/>
                      <a:pt x="3" y="0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3"/>
                      <a:pt x="1" y="5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226"/>
              <p:cNvSpPr>
                <a:spLocks/>
              </p:cNvSpPr>
              <p:nvPr/>
            </p:nvSpPr>
            <p:spPr bwMode="auto">
              <a:xfrm>
                <a:off x="6799" y="3321"/>
                <a:ext cx="10" cy="10"/>
              </a:xfrm>
              <a:custGeom>
                <a:avLst/>
                <a:gdLst>
                  <a:gd name="T0" fmla="*/ 0 w 6"/>
                  <a:gd name="T1" fmla="*/ 4 h 6"/>
                  <a:gd name="T2" fmla="*/ 3 w 6"/>
                  <a:gd name="T3" fmla="*/ 6 h 6"/>
                  <a:gd name="T4" fmla="*/ 6 w 6"/>
                  <a:gd name="T5" fmla="*/ 4 h 6"/>
                  <a:gd name="T6" fmla="*/ 5 w 6"/>
                  <a:gd name="T7" fmla="*/ 2 h 6"/>
                  <a:gd name="T8" fmla="*/ 3 w 6"/>
                  <a:gd name="T9" fmla="*/ 1 h 6"/>
                  <a:gd name="T10" fmla="*/ 0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cubicBezTo>
                      <a:pt x="1" y="5"/>
                      <a:pt x="3" y="5"/>
                      <a:pt x="3" y="6"/>
                    </a:cubicBezTo>
                    <a:cubicBezTo>
                      <a:pt x="5" y="5"/>
                      <a:pt x="6" y="5"/>
                      <a:pt x="6" y="4"/>
                    </a:cubicBezTo>
                    <a:cubicBezTo>
                      <a:pt x="6" y="4"/>
                      <a:pt x="6" y="2"/>
                      <a:pt x="5" y="2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227"/>
              <p:cNvSpPr>
                <a:spLocks/>
              </p:cNvSpPr>
              <p:nvPr/>
            </p:nvSpPr>
            <p:spPr bwMode="auto">
              <a:xfrm>
                <a:off x="2940" y="152"/>
                <a:ext cx="11" cy="10"/>
              </a:xfrm>
              <a:custGeom>
                <a:avLst/>
                <a:gdLst>
                  <a:gd name="T0" fmla="*/ 5 w 6"/>
                  <a:gd name="T1" fmla="*/ 6 h 6"/>
                  <a:gd name="T2" fmla="*/ 6 w 6"/>
                  <a:gd name="T3" fmla="*/ 5 h 6"/>
                  <a:gd name="T4" fmla="*/ 3 w 6"/>
                  <a:gd name="T5" fmla="*/ 0 h 6"/>
                  <a:gd name="T6" fmla="*/ 2 w 6"/>
                  <a:gd name="T7" fmla="*/ 1 h 6"/>
                  <a:gd name="T8" fmla="*/ 2 w 6"/>
                  <a:gd name="T9" fmla="*/ 5 h 6"/>
                  <a:gd name="T10" fmla="*/ 5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cubicBezTo>
                      <a:pt x="5" y="6"/>
                      <a:pt x="6" y="5"/>
                      <a:pt x="6" y="5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0" y="2"/>
                      <a:pt x="1" y="3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228"/>
              <p:cNvSpPr>
                <a:spLocks/>
              </p:cNvSpPr>
              <p:nvPr/>
            </p:nvSpPr>
            <p:spPr bwMode="auto">
              <a:xfrm>
                <a:off x="7516" y="3386"/>
                <a:ext cx="11" cy="12"/>
              </a:xfrm>
              <a:custGeom>
                <a:avLst/>
                <a:gdLst>
                  <a:gd name="T0" fmla="*/ 6 w 6"/>
                  <a:gd name="T1" fmla="*/ 4 h 7"/>
                  <a:gd name="T2" fmla="*/ 3 w 6"/>
                  <a:gd name="T3" fmla="*/ 0 h 7"/>
                  <a:gd name="T4" fmla="*/ 2 w 6"/>
                  <a:gd name="T5" fmla="*/ 0 h 7"/>
                  <a:gd name="T6" fmla="*/ 1 w 6"/>
                  <a:gd name="T7" fmla="*/ 1 h 7"/>
                  <a:gd name="T8" fmla="*/ 3 w 6"/>
                  <a:gd name="T9" fmla="*/ 7 h 7"/>
                  <a:gd name="T10" fmla="*/ 6 w 6"/>
                  <a:gd name="T11" fmla="*/ 6 h 7"/>
                  <a:gd name="T12" fmla="*/ 6 w 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cubicBezTo>
                      <a:pt x="5" y="3"/>
                      <a:pt x="4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4" y="7"/>
                      <a:pt x="5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537" y="841"/>
                <a:ext cx="15" cy="14"/>
              </a:xfrm>
              <a:custGeom>
                <a:avLst/>
                <a:gdLst>
                  <a:gd name="T0" fmla="*/ 3 w 9"/>
                  <a:gd name="T1" fmla="*/ 0 h 8"/>
                  <a:gd name="T2" fmla="*/ 0 w 9"/>
                  <a:gd name="T3" fmla="*/ 2 h 8"/>
                  <a:gd name="T4" fmla="*/ 0 w 9"/>
                  <a:gd name="T5" fmla="*/ 3 h 8"/>
                  <a:gd name="T6" fmla="*/ 5 w 9"/>
                  <a:gd name="T7" fmla="*/ 7 h 8"/>
                  <a:gd name="T8" fmla="*/ 8 w 9"/>
                  <a:gd name="T9" fmla="*/ 8 h 8"/>
                  <a:gd name="T10" fmla="*/ 8 w 9"/>
                  <a:gd name="T11" fmla="*/ 4 h 8"/>
                  <a:gd name="T12" fmla="*/ 3 w 9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5"/>
                      <a:pt x="3" y="6"/>
                      <a:pt x="5" y="7"/>
                    </a:cubicBezTo>
                    <a:cubicBezTo>
                      <a:pt x="5" y="8"/>
                      <a:pt x="7" y="8"/>
                      <a:pt x="8" y="8"/>
                    </a:cubicBezTo>
                    <a:cubicBezTo>
                      <a:pt x="9" y="7"/>
                      <a:pt x="9" y="5"/>
                      <a:pt x="8" y="4"/>
                    </a:cubicBezTo>
                    <a:cubicBezTo>
                      <a:pt x="6" y="2"/>
                      <a:pt x="5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6145" y="2877"/>
                <a:ext cx="10" cy="10"/>
              </a:xfrm>
              <a:custGeom>
                <a:avLst/>
                <a:gdLst>
                  <a:gd name="T0" fmla="*/ 6 w 6"/>
                  <a:gd name="T1" fmla="*/ 2 h 6"/>
                  <a:gd name="T2" fmla="*/ 3 w 6"/>
                  <a:gd name="T3" fmla="*/ 0 h 6"/>
                  <a:gd name="T4" fmla="*/ 1 w 6"/>
                  <a:gd name="T5" fmla="*/ 4 h 6"/>
                  <a:gd name="T6" fmla="*/ 3 w 6"/>
                  <a:gd name="T7" fmla="*/ 5 h 6"/>
                  <a:gd name="T8" fmla="*/ 6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2"/>
                      <a:pt x="1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6"/>
                      <a:pt x="6" y="4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6511" y="2637"/>
                <a:ext cx="10" cy="6"/>
              </a:xfrm>
              <a:custGeom>
                <a:avLst/>
                <a:gdLst>
                  <a:gd name="T0" fmla="*/ 2 w 6"/>
                  <a:gd name="T1" fmla="*/ 1 h 4"/>
                  <a:gd name="T2" fmla="*/ 3 w 6"/>
                  <a:gd name="T3" fmla="*/ 4 h 4"/>
                  <a:gd name="T4" fmla="*/ 5 w 6"/>
                  <a:gd name="T5" fmla="*/ 3 h 4"/>
                  <a:gd name="T6" fmla="*/ 4 w 6"/>
                  <a:gd name="T7" fmla="*/ 0 h 4"/>
                  <a:gd name="T8" fmla="*/ 2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2" y="1"/>
                    </a:moveTo>
                    <a:cubicBezTo>
                      <a:pt x="0" y="2"/>
                      <a:pt x="1" y="4"/>
                      <a:pt x="3" y="4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2197" y="2643"/>
                <a:ext cx="7" cy="6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1 w 4"/>
                  <a:gd name="T5" fmla="*/ 1 h 3"/>
                  <a:gd name="T6" fmla="*/ 2 w 4"/>
                  <a:gd name="T7" fmla="*/ 3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233"/>
              <p:cNvSpPr>
                <a:spLocks noChangeArrowheads="1"/>
              </p:cNvSpPr>
              <p:nvPr/>
            </p:nvSpPr>
            <p:spPr bwMode="auto">
              <a:xfrm>
                <a:off x="7288" y="314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7288" y="3142"/>
                <a:ext cx="16" cy="14"/>
              </a:xfrm>
              <a:custGeom>
                <a:avLst/>
                <a:gdLst>
                  <a:gd name="T0" fmla="*/ 7 w 9"/>
                  <a:gd name="T1" fmla="*/ 8 h 8"/>
                  <a:gd name="T2" fmla="*/ 9 w 9"/>
                  <a:gd name="T3" fmla="*/ 6 h 8"/>
                  <a:gd name="T4" fmla="*/ 8 w 9"/>
                  <a:gd name="T5" fmla="*/ 5 h 8"/>
                  <a:gd name="T6" fmla="*/ 0 w 9"/>
                  <a:gd name="T7" fmla="*/ 1 h 8"/>
                  <a:gd name="T8" fmla="*/ 7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7" y="8"/>
                    </a:moveTo>
                    <a:cubicBezTo>
                      <a:pt x="7" y="8"/>
                      <a:pt x="8" y="7"/>
                      <a:pt x="9" y="6"/>
                    </a:cubicBezTo>
                    <a:cubicBezTo>
                      <a:pt x="9" y="6"/>
                      <a:pt x="9" y="5"/>
                      <a:pt x="8" y="5"/>
                    </a:cubicBezTo>
                    <a:cubicBezTo>
                      <a:pt x="7" y="2"/>
                      <a:pt x="4" y="0"/>
                      <a:pt x="0" y="1"/>
                    </a:cubicBezTo>
                    <a:cubicBezTo>
                      <a:pt x="1" y="5"/>
                      <a:pt x="3" y="7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2027" y="443"/>
                <a:ext cx="10" cy="11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4 h 6"/>
                  <a:gd name="T4" fmla="*/ 1 w 6"/>
                  <a:gd name="T5" fmla="*/ 6 h 6"/>
                  <a:gd name="T6" fmla="*/ 5 w 6"/>
                  <a:gd name="T7" fmla="*/ 1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3" y="6"/>
                      <a:pt x="6" y="3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6583" y="2239"/>
                <a:ext cx="8" cy="8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1 h 5"/>
                  <a:gd name="T4" fmla="*/ 1 w 5"/>
                  <a:gd name="T5" fmla="*/ 1 h 5"/>
                  <a:gd name="T6" fmla="*/ 1 w 5"/>
                  <a:gd name="T7" fmla="*/ 5 h 5"/>
                  <a:gd name="T8" fmla="*/ 4 w 5"/>
                  <a:gd name="T9" fmla="*/ 3 h 5"/>
                  <a:gd name="T10" fmla="*/ 5 w 5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5"/>
                      <a:pt x="1" y="5"/>
                    </a:cubicBezTo>
                    <a:cubicBezTo>
                      <a:pt x="2" y="4"/>
                      <a:pt x="3" y="4"/>
                      <a:pt x="4" y="3"/>
                    </a:cubicBezTo>
                    <a:cubicBezTo>
                      <a:pt x="4" y="3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2010" y="800"/>
                <a:ext cx="15" cy="9"/>
              </a:xfrm>
              <a:custGeom>
                <a:avLst/>
                <a:gdLst>
                  <a:gd name="T0" fmla="*/ 0 w 9"/>
                  <a:gd name="T1" fmla="*/ 1 h 5"/>
                  <a:gd name="T2" fmla="*/ 3 w 9"/>
                  <a:gd name="T3" fmla="*/ 5 h 5"/>
                  <a:gd name="T4" fmla="*/ 9 w 9"/>
                  <a:gd name="T5" fmla="*/ 1 h 5"/>
                  <a:gd name="T6" fmla="*/ 3 w 9"/>
                  <a:gd name="T7" fmla="*/ 0 h 5"/>
                  <a:gd name="T8" fmla="*/ 0 w 9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0" y="1"/>
                    </a:moveTo>
                    <a:cubicBezTo>
                      <a:pt x="0" y="2"/>
                      <a:pt x="1" y="4"/>
                      <a:pt x="3" y="5"/>
                    </a:cubicBezTo>
                    <a:cubicBezTo>
                      <a:pt x="6" y="5"/>
                      <a:pt x="8" y="4"/>
                      <a:pt x="9" y="1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238"/>
              <p:cNvSpPr>
                <a:spLocks noChangeArrowheads="1"/>
              </p:cNvSpPr>
              <p:nvPr/>
            </p:nvSpPr>
            <p:spPr bwMode="auto">
              <a:xfrm>
                <a:off x="2025" y="80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2448" y="438"/>
                <a:ext cx="10" cy="9"/>
              </a:xfrm>
              <a:custGeom>
                <a:avLst/>
                <a:gdLst>
                  <a:gd name="T0" fmla="*/ 6 w 6"/>
                  <a:gd name="T1" fmla="*/ 2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4 w 6"/>
                  <a:gd name="T9" fmla="*/ 5 h 5"/>
                  <a:gd name="T10" fmla="*/ 6 w 6"/>
                  <a:gd name="T11" fmla="*/ 3 h 5"/>
                  <a:gd name="T12" fmla="*/ 6 w 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0"/>
                      <a:pt x="3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4"/>
                      <a:pt x="2" y="5"/>
                      <a:pt x="4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6801" y="3021"/>
                <a:ext cx="12" cy="5"/>
              </a:xfrm>
              <a:custGeom>
                <a:avLst/>
                <a:gdLst>
                  <a:gd name="T0" fmla="*/ 1 w 7"/>
                  <a:gd name="T1" fmla="*/ 2 h 3"/>
                  <a:gd name="T2" fmla="*/ 3 w 7"/>
                  <a:gd name="T3" fmla="*/ 3 h 3"/>
                  <a:gd name="T4" fmla="*/ 7 w 7"/>
                  <a:gd name="T5" fmla="*/ 1 h 3"/>
                  <a:gd name="T6" fmla="*/ 3 w 7"/>
                  <a:gd name="T7" fmla="*/ 0 h 3"/>
                  <a:gd name="T8" fmla="*/ 1 w 7"/>
                  <a:gd name="T9" fmla="*/ 0 h 3"/>
                  <a:gd name="T10" fmla="*/ 0 w 7"/>
                  <a:gd name="T11" fmla="*/ 1 h 3"/>
                  <a:gd name="T12" fmla="*/ 1 w 7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1" y="2"/>
                    </a:moveTo>
                    <a:cubicBezTo>
                      <a:pt x="2" y="3"/>
                      <a:pt x="2" y="3"/>
                      <a:pt x="3" y="3"/>
                    </a:cubicBezTo>
                    <a:cubicBezTo>
                      <a:pt x="4" y="3"/>
                      <a:pt x="6" y="3"/>
                      <a:pt x="7" y="1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57" y="1978"/>
                <a:ext cx="7" cy="7"/>
              </a:xfrm>
              <a:custGeom>
                <a:avLst/>
                <a:gdLst>
                  <a:gd name="T0" fmla="*/ 3 w 4"/>
                  <a:gd name="T1" fmla="*/ 3 h 4"/>
                  <a:gd name="T2" fmla="*/ 2 w 4"/>
                  <a:gd name="T3" fmla="*/ 1 h 4"/>
                  <a:gd name="T4" fmla="*/ 1 w 4"/>
                  <a:gd name="T5" fmla="*/ 1 h 4"/>
                  <a:gd name="T6" fmla="*/ 1 w 4"/>
                  <a:gd name="T7" fmla="*/ 3 h 4"/>
                  <a:gd name="T8" fmla="*/ 3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4" y="2"/>
                      <a:pt x="4" y="1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4"/>
                      <a:pt x="2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242"/>
              <p:cNvSpPr>
                <a:spLocks/>
              </p:cNvSpPr>
              <p:nvPr/>
            </p:nvSpPr>
            <p:spPr bwMode="auto">
              <a:xfrm>
                <a:off x="5012" y="383"/>
                <a:ext cx="10" cy="9"/>
              </a:xfrm>
              <a:custGeom>
                <a:avLst/>
                <a:gdLst>
                  <a:gd name="T0" fmla="*/ 5 w 6"/>
                  <a:gd name="T1" fmla="*/ 4 h 5"/>
                  <a:gd name="T2" fmla="*/ 3 w 6"/>
                  <a:gd name="T3" fmla="*/ 0 h 5"/>
                  <a:gd name="T4" fmla="*/ 1 w 6"/>
                  <a:gd name="T5" fmla="*/ 1 h 5"/>
                  <a:gd name="T6" fmla="*/ 2 w 6"/>
                  <a:gd name="T7" fmla="*/ 5 h 5"/>
                  <a:gd name="T8" fmla="*/ 5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4"/>
                    </a:moveTo>
                    <a:cubicBezTo>
                      <a:pt x="6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243"/>
              <p:cNvSpPr>
                <a:spLocks/>
              </p:cNvSpPr>
              <p:nvPr/>
            </p:nvSpPr>
            <p:spPr bwMode="auto">
              <a:xfrm>
                <a:off x="7300" y="3173"/>
                <a:ext cx="12" cy="11"/>
              </a:xfrm>
              <a:custGeom>
                <a:avLst/>
                <a:gdLst>
                  <a:gd name="T0" fmla="*/ 4 w 7"/>
                  <a:gd name="T1" fmla="*/ 6 h 6"/>
                  <a:gd name="T2" fmla="*/ 7 w 7"/>
                  <a:gd name="T3" fmla="*/ 5 h 6"/>
                  <a:gd name="T4" fmla="*/ 7 w 7"/>
                  <a:gd name="T5" fmla="*/ 3 h 6"/>
                  <a:gd name="T6" fmla="*/ 0 w 7"/>
                  <a:gd name="T7" fmla="*/ 0 h 6"/>
                  <a:gd name="T8" fmla="*/ 4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cubicBezTo>
                      <a:pt x="5" y="6"/>
                      <a:pt x="6" y="6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5" y="0"/>
                      <a:pt x="3" y="0"/>
                      <a:pt x="0" y="0"/>
                    </a:cubicBezTo>
                    <a:cubicBezTo>
                      <a:pt x="0" y="3"/>
                      <a:pt x="1" y="5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244"/>
              <p:cNvSpPr>
                <a:spLocks/>
              </p:cNvSpPr>
              <p:nvPr/>
            </p:nvSpPr>
            <p:spPr bwMode="auto">
              <a:xfrm>
                <a:off x="805" y="1318"/>
                <a:ext cx="7" cy="9"/>
              </a:xfrm>
              <a:custGeom>
                <a:avLst/>
                <a:gdLst>
                  <a:gd name="T0" fmla="*/ 4 w 4"/>
                  <a:gd name="T1" fmla="*/ 3 h 5"/>
                  <a:gd name="T2" fmla="*/ 1 w 4"/>
                  <a:gd name="T3" fmla="*/ 0 h 5"/>
                  <a:gd name="T4" fmla="*/ 1 w 4"/>
                  <a:gd name="T5" fmla="*/ 4 h 5"/>
                  <a:gd name="T6" fmla="*/ 3 w 4"/>
                  <a:gd name="T7" fmla="*/ 5 h 5"/>
                  <a:gd name="T8" fmla="*/ 4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245"/>
              <p:cNvSpPr>
                <a:spLocks/>
              </p:cNvSpPr>
              <p:nvPr/>
            </p:nvSpPr>
            <p:spPr bwMode="auto">
              <a:xfrm>
                <a:off x="5898" y="347"/>
                <a:ext cx="13" cy="9"/>
              </a:xfrm>
              <a:custGeom>
                <a:avLst/>
                <a:gdLst>
                  <a:gd name="T0" fmla="*/ 0 w 8"/>
                  <a:gd name="T1" fmla="*/ 1 h 5"/>
                  <a:gd name="T2" fmla="*/ 7 w 8"/>
                  <a:gd name="T3" fmla="*/ 5 h 5"/>
                  <a:gd name="T4" fmla="*/ 8 w 8"/>
                  <a:gd name="T5" fmla="*/ 3 h 5"/>
                  <a:gd name="T6" fmla="*/ 7 w 8"/>
                  <a:gd name="T7" fmla="*/ 2 h 5"/>
                  <a:gd name="T8" fmla="*/ 0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0" y="1"/>
                    </a:moveTo>
                    <a:cubicBezTo>
                      <a:pt x="1" y="4"/>
                      <a:pt x="4" y="5"/>
                      <a:pt x="7" y="5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246"/>
              <p:cNvSpPr>
                <a:spLocks/>
              </p:cNvSpPr>
              <p:nvPr/>
            </p:nvSpPr>
            <p:spPr bwMode="auto">
              <a:xfrm>
                <a:off x="6797" y="2998"/>
                <a:ext cx="10" cy="9"/>
              </a:xfrm>
              <a:custGeom>
                <a:avLst/>
                <a:gdLst>
                  <a:gd name="T0" fmla="*/ 5 w 6"/>
                  <a:gd name="T1" fmla="*/ 5 h 5"/>
                  <a:gd name="T2" fmla="*/ 6 w 6"/>
                  <a:gd name="T3" fmla="*/ 4 h 5"/>
                  <a:gd name="T4" fmla="*/ 2 w 6"/>
                  <a:gd name="T5" fmla="*/ 0 h 5"/>
                  <a:gd name="T6" fmla="*/ 0 w 6"/>
                  <a:gd name="T7" fmla="*/ 1 h 5"/>
                  <a:gd name="T8" fmla="*/ 2 w 6"/>
                  <a:gd name="T9" fmla="*/ 5 h 5"/>
                  <a:gd name="T10" fmla="*/ 5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6" y="4"/>
                      <a:pt x="6" y="4"/>
                    </a:cubicBezTo>
                    <a:cubicBezTo>
                      <a:pt x="6" y="2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3" y="5"/>
                      <a:pt x="4" y="5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Oval 247"/>
              <p:cNvSpPr>
                <a:spLocks noChangeArrowheads="1"/>
              </p:cNvSpPr>
              <p:nvPr/>
            </p:nvSpPr>
            <p:spPr bwMode="auto">
              <a:xfrm>
                <a:off x="2298" y="50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248"/>
              <p:cNvSpPr>
                <a:spLocks/>
              </p:cNvSpPr>
              <p:nvPr/>
            </p:nvSpPr>
            <p:spPr bwMode="auto">
              <a:xfrm>
                <a:off x="2288" y="502"/>
                <a:ext cx="10" cy="8"/>
              </a:xfrm>
              <a:custGeom>
                <a:avLst/>
                <a:gdLst>
                  <a:gd name="T0" fmla="*/ 2 w 6"/>
                  <a:gd name="T1" fmla="*/ 5 h 5"/>
                  <a:gd name="T2" fmla="*/ 5 w 6"/>
                  <a:gd name="T3" fmla="*/ 4 h 5"/>
                  <a:gd name="T4" fmla="*/ 6 w 6"/>
                  <a:gd name="T5" fmla="*/ 0 h 5"/>
                  <a:gd name="T6" fmla="*/ 2 w 6"/>
                  <a:gd name="T7" fmla="*/ 1 h 5"/>
                  <a:gd name="T8" fmla="*/ 2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cubicBezTo>
                      <a:pt x="3" y="5"/>
                      <a:pt x="5" y="5"/>
                      <a:pt x="5" y="4"/>
                    </a:cubicBezTo>
                    <a:cubicBezTo>
                      <a:pt x="5" y="3"/>
                      <a:pt x="5" y="1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0" y="3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249"/>
              <p:cNvSpPr>
                <a:spLocks/>
              </p:cNvSpPr>
              <p:nvPr/>
            </p:nvSpPr>
            <p:spPr bwMode="auto">
              <a:xfrm>
                <a:off x="7058" y="3026"/>
                <a:ext cx="10" cy="8"/>
              </a:xfrm>
              <a:custGeom>
                <a:avLst/>
                <a:gdLst>
                  <a:gd name="T0" fmla="*/ 6 w 6"/>
                  <a:gd name="T1" fmla="*/ 2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1 h 5"/>
                  <a:gd name="T8" fmla="*/ 1 w 6"/>
                  <a:gd name="T9" fmla="*/ 3 h 5"/>
                  <a:gd name="T10" fmla="*/ 6 w 6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2"/>
                      <a:pt x="6" y="1"/>
                      <a:pt x="6" y="1"/>
                    </a:cubicBezTo>
                    <a:cubicBezTo>
                      <a:pt x="5" y="0"/>
                      <a:pt x="3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" y="5"/>
                      <a:pt x="5" y="5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250"/>
              <p:cNvSpPr>
                <a:spLocks/>
              </p:cNvSpPr>
              <p:nvPr/>
            </p:nvSpPr>
            <p:spPr bwMode="auto">
              <a:xfrm>
                <a:off x="7499" y="3518"/>
                <a:ext cx="7" cy="10"/>
              </a:xfrm>
              <a:custGeom>
                <a:avLst/>
                <a:gdLst>
                  <a:gd name="T0" fmla="*/ 4 w 4"/>
                  <a:gd name="T1" fmla="*/ 4 h 6"/>
                  <a:gd name="T2" fmla="*/ 3 w 4"/>
                  <a:gd name="T3" fmla="*/ 1 h 6"/>
                  <a:gd name="T4" fmla="*/ 1 w 4"/>
                  <a:gd name="T5" fmla="*/ 1 h 6"/>
                  <a:gd name="T6" fmla="*/ 0 w 4"/>
                  <a:gd name="T7" fmla="*/ 2 h 6"/>
                  <a:gd name="T8" fmla="*/ 1 w 4"/>
                  <a:gd name="T9" fmla="*/ 5 h 6"/>
                  <a:gd name="T10" fmla="*/ 4 w 4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4" y="3"/>
                      <a:pt x="3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251"/>
              <p:cNvSpPr>
                <a:spLocks/>
              </p:cNvSpPr>
              <p:nvPr/>
            </p:nvSpPr>
            <p:spPr bwMode="auto">
              <a:xfrm>
                <a:off x="2666" y="912"/>
                <a:ext cx="6" cy="8"/>
              </a:xfrm>
              <a:custGeom>
                <a:avLst/>
                <a:gdLst>
                  <a:gd name="T0" fmla="*/ 3 w 4"/>
                  <a:gd name="T1" fmla="*/ 1 h 5"/>
                  <a:gd name="T2" fmla="*/ 1 w 4"/>
                  <a:gd name="T3" fmla="*/ 0 h 5"/>
                  <a:gd name="T4" fmla="*/ 0 w 4"/>
                  <a:gd name="T5" fmla="*/ 1 h 5"/>
                  <a:gd name="T6" fmla="*/ 0 w 4"/>
                  <a:gd name="T7" fmla="*/ 4 h 5"/>
                  <a:gd name="T8" fmla="*/ 4 w 4"/>
                  <a:gd name="T9" fmla="*/ 5 h 5"/>
                  <a:gd name="T10" fmla="*/ 4 w 4"/>
                  <a:gd name="T11" fmla="*/ 3 h 5"/>
                  <a:gd name="T12" fmla="*/ 3 w 4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4"/>
                      <a:pt x="3" y="5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2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252"/>
              <p:cNvSpPr>
                <a:spLocks/>
              </p:cNvSpPr>
              <p:nvPr/>
            </p:nvSpPr>
            <p:spPr bwMode="auto">
              <a:xfrm>
                <a:off x="1994" y="4157"/>
                <a:ext cx="9" cy="14"/>
              </a:xfrm>
              <a:custGeom>
                <a:avLst/>
                <a:gdLst>
                  <a:gd name="T0" fmla="*/ 4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2 w 5"/>
                  <a:gd name="T7" fmla="*/ 8 h 8"/>
                  <a:gd name="T8" fmla="*/ 5 w 5"/>
                  <a:gd name="T9" fmla="*/ 5 h 8"/>
                  <a:gd name="T10" fmla="*/ 4 w 5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4" y="2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5" y="4"/>
                      <a:pt x="5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Oval 253"/>
              <p:cNvSpPr>
                <a:spLocks noChangeArrowheads="1"/>
              </p:cNvSpPr>
              <p:nvPr/>
            </p:nvSpPr>
            <p:spPr bwMode="auto">
              <a:xfrm>
                <a:off x="1998" y="4171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254"/>
              <p:cNvSpPr>
                <a:spLocks/>
              </p:cNvSpPr>
              <p:nvPr/>
            </p:nvSpPr>
            <p:spPr bwMode="auto">
              <a:xfrm>
                <a:off x="5295" y="294"/>
                <a:ext cx="9" cy="11"/>
              </a:xfrm>
              <a:custGeom>
                <a:avLst/>
                <a:gdLst>
                  <a:gd name="T0" fmla="*/ 4 w 5"/>
                  <a:gd name="T1" fmla="*/ 5 h 6"/>
                  <a:gd name="T2" fmla="*/ 3 w 5"/>
                  <a:gd name="T3" fmla="*/ 1 h 6"/>
                  <a:gd name="T4" fmla="*/ 0 w 5"/>
                  <a:gd name="T5" fmla="*/ 2 h 6"/>
                  <a:gd name="T6" fmla="*/ 2 w 5"/>
                  <a:gd name="T7" fmla="*/ 6 h 6"/>
                  <a:gd name="T8" fmla="*/ 4 w 5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5" y="4"/>
                      <a:pt x="5" y="2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0" y="5"/>
                      <a:pt x="2" y="6"/>
                    </a:cubicBezTo>
                    <a:cubicBezTo>
                      <a:pt x="3" y="6"/>
                      <a:pt x="4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255"/>
              <p:cNvSpPr>
                <a:spLocks/>
              </p:cNvSpPr>
              <p:nvPr/>
            </p:nvSpPr>
            <p:spPr bwMode="auto">
              <a:xfrm>
                <a:off x="2959" y="118"/>
                <a:ext cx="10" cy="7"/>
              </a:xfrm>
              <a:custGeom>
                <a:avLst/>
                <a:gdLst>
                  <a:gd name="T0" fmla="*/ 4 w 6"/>
                  <a:gd name="T1" fmla="*/ 4 h 4"/>
                  <a:gd name="T2" fmla="*/ 5 w 6"/>
                  <a:gd name="T3" fmla="*/ 2 h 4"/>
                  <a:gd name="T4" fmla="*/ 3 w 6"/>
                  <a:gd name="T5" fmla="*/ 0 h 4"/>
                  <a:gd name="T6" fmla="*/ 2 w 6"/>
                  <a:gd name="T7" fmla="*/ 0 h 4"/>
                  <a:gd name="T8" fmla="*/ 1 w 6"/>
                  <a:gd name="T9" fmla="*/ 3 h 4"/>
                  <a:gd name="T10" fmla="*/ 4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5" y="4"/>
                      <a:pt x="6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2" y="3"/>
                      <a:pt x="3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256"/>
              <p:cNvSpPr>
                <a:spLocks/>
              </p:cNvSpPr>
              <p:nvPr/>
            </p:nvSpPr>
            <p:spPr bwMode="auto">
              <a:xfrm>
                <a:off x="4312" y="250"/>
                <a:ext cx="5" cy="5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2 h 3"/>
                  <a:gd name="T8" fmla="*/ 2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257"/>
              <p:cNvSpPr>
                <a:spLocks/>
              </p:cNvSpPr>
              <p:nvPr/>
            </p:nvSpPr>
            <p:spPr bwMode="auto">
              <a:xfrm>
                <a:off x="6928" y="4109"/>
                <a:ext cx="8" cy="11"/>
              </a:xfrm>
              <a:custGeom>
                <a:avLst/>
                <a:gdLst>
                  <a:gd name="T0" fmla="*/ 2 w 5"/>
                  <a:gd name="T1" fmla="*/ 1 h 6"/>
                  <a:gd name="T2" fmla="*/ 0 w 5"/>
                  <a:gd name="T3" fmla="*/ 3 h 6"/>
                  <a:gd name="T4" fmla="*/ 2 w 5"/>
                  <a:gd name="T5" fmla="*/ 6 h 6"/>
                  <a:gd name="T6" fmla="*/ 5 w 5"/>
                  <a:gd name="T7" fmla="*/ 5 h 6"/>
                  <a:gd name="T8" fmla="*/ 4 w 5"/>
                  <a:gd name="T9" fmla="*/ 2 h 6"/>
                  <a:gd name="T10" fmla="*/ 2 w 5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1"/>
                    </a:moveTo>
                    <a:cubicBezTo>
                      <a:pt x="1" y="1"/>
                      <a:pt x="0" y="3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3" y="6"/>
                      <a:pt x="4" y="6"/>
                      <a:pt x="5" y="5"/>
                    </a:cubicBezTo>
                    <a:cubicBezTo>
                      <a:pt x="5" y="4"/>
                      <a:pt x="5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258"/>
              <p:cNvSpPr>
                <a:spLocks/>
              </p:cNvSpPr>
              <p:nvPr/>
            </p:nvSpPr>
            <p:spPr bwMode="auto">
              <a:xfrm>
                <a:off x="2005" y="4319"/>
                <a:ext cx="8" cy="10"/>
              </a:xfrm>
              <a:custGeom>
                <a:avLst/>
                <a:gdLst>
                  <a:gd name="T0" fmla="*/ 1 w 5"/>
                  <a:gd name="T1" fmla="*/ 1 h 6"/>
                  <a:gd name="T2" fmla="*/ 1 w 5"/>
                  <a:gd name="T3" fmla="*/ 5 h 6"/>
                  <a:gd name="T4" fmla="*/ 5 w 5"/>
                  <a:gd name="T5" fmla="*/ 6 h 6"/>
                  <a:gd name="T6" fmla="*/ 5 w 5"/>
                  <a:gd name="T7" fmla="*/ 0 h 6"/>
                  <a:gd name="T8" fmla="*/ 1 w 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259"/>
              <p:cNvSpPr>
                <a:spLocks/>
              </p:cNvSpPr>
              <p:nvPr/>
            </p:nvSpPr>
            <p:spPr bwMode="auto">
              <a:xfrm>
                <a:off x="7130" y="3208"/>
                <a:ext cx="16" cy="10"/>
              </a:xfrm>
              <a:custGeom>
                <a:avLst/>
                <a:gdLst>
                  <a:gd name="T0" fmla="*/ 9 w 9"/>
                  <a:gd name="T1" fmla="*/ 5 h 6"/>
                  <a:gd name="T2" fmla="*/ 2 w 9"/>
                  <a:gd name="T3" fmla="*/ 1 h 6"/>
                  <a:gd name="T4" fmla="*/ 0 w 9"/>
                  <a:gd name="T5" fmla="*/ 2 h 6"/>
                  <a:gd name="T6" fmla="*/ 9 w 9"/>
                  <a:gd name="T7" fmla="*/ 6 h 6"/>
                  <a:gd name="T8" fmla="*/ 9 w 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5"/>
                    </a:moveTo>
                    <a:cubicBezTo>
                      <a:pt x="7" y="1"/>
                      <a:pt x="6" y="0"/>
                      <a:pt x="2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3" y="3"/>
                      <a:pt x="6" y="4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260"/>
              <p:cNvSpPr>
                <a:spLocks/>
              </p:cNvSpPr>
              <p:nvPr/>
            </p:nvSpPr>
            <p:spPr bwMode="auto">
              <a:xfrm>
                <a:off x="7128" y="321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261"/>
              <p:cNvSpPr>
                <a:spLocks/>
              </p:cNvSpPr>
              <p:nvPr/>
            </p:nvSpPr>
            <p:spPr bwMode="auto">
              <a:xfrm>
                <a:off x="1694" y="814"/>
                <a:ext cx="7" cy="7"/>
              </a:xfrm>
              <a:custGeom>
                <a:avLst/>
                <a:gdLst>
                  <a:gd name="T0" fmla="*/ 0 w 4"/>
                  <a:gd name="T1" fmla="*/ 3 h 4"/>
                  <a:gd name="T2" fmla="*/ 1 w 4"/>
                  <a:gd name="T3" fmla="*/ 4 h 4"/>
                  <a:gd name="T4" fmla="*/ 4 w 4"/>
                  <a:gd name="T5" fmla="*/ 2 h 4"/>
                  <a:gd name="T6" fmla="*/ 2 w 4"/>
                  <a:gd name="T7" fmla="*/ 0 h 4"/>
                  <a:gd name="T8" fmla="*/ 0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262"/>
              <p:cNvSpPr>
                <a:spLocks/>
              </p:cNvSpPr>
              <p:nvPr/>
            </p:nvSpPr>
            <p:spPr bwMode="auto">
              <a:xfrm>
                <a:off x="3282" y="2290"/>
                <a:ext cx="8" cy="7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4 w 5"/>
                  <a:gd name="T7" fmla="*/ 0 h 4"/>
                  <a:gd name="T8" fmla="*/ 1 w 5"/>
                  <a:gd name="T9" fmla="*/ 2 h 4"/>
                  <a:gd name="T10" fmla="*/ 2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2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263"/>
              <p:cNvSpPr>
                <a:spLocks/>
              </p:cNvSpPr>
              <p:nvPr/>
            </p:nvSpPr>
            <p:spPr bwMode="auto">
              <a:xfrm>
                <a:off x="6557" y="2290"/>
                <a:ext cx="7" cy="7"/>
              </a:xfrm>
              <a:custGeom>
                <a:avLst/>
                <a:gdLst>
                  <a:gd name="T0" fmla="*/ 4 w 4"/>
                  <a:gd name="T1" fmla="*/ 1 h 4"/>
                  <a:gd name="T2" fmla="*/ 3 w 4"/>
                  <a:gd name="T3" fmla="*/ 0 h 4"/>
                  <a:gd name="T4" fmla="*/ 0 w 4"/>
                  <a:gd name="T5" fmla="*/ 3 h 4"/>
                  <a:gd name="T6" fmla="*/ 1 w 4"/>
                  <a:gd name="T7" fmla="*/ 4 h 4"/>
                  <a:gd name="T8" fmla="*/ 3 w 4"/>
                  <a:gd name="T9" fmla="*/ 4 h 4"/>
                  <a:gd name="T10" fmla="*/ 4 w 4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1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4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264"/>
              <p:cNvSpPr>
                <a:spLocks/>
              </p:cNvSpPr>
              <p:nvPr/>
            </p:nvSpPr>
            <p:spPr bwMode="auto">
              <a:xfrm>
                <a:off x="1879" y="2383"/>
                <a:ext cx="6" cy="7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0 h 4"/>
                  <a:gd name="T4" fmla="*/ 0 w 3"/>
                  <a:gd name="T5" fmla="*/ 2 h 4"/>
                  <a:gd name="T6" fmla="*/ 1 w 3"/>
                  <a:gd name="T7" fmla="*/ 3 h 4"/>
                  <a:gd name="T8" fmla="*/ 3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4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265"/>
              <p:cNvSpPr>
                <a:spLocks/>
              </p:cNvSpPr>
              <p:nvPr/>
            </p:nvSpPr>
            <p:spPr bwMode="auto">
              <a:xfrm>
                <a:off x="1826" y="2390"/>
                <a:ext cx="7" cy="8"/>
              </a:xfrm>
              <a:custGeom>
                <a:avLst/>
                <a:gdLst>
                  <a:gd name="T0" fmla="*/ 2 w 4"/>
                  <a:gd name="T1" fmla="*/ 4 h 5"/>
                  <a:gd name="T2" fmla="*/ 4 w 4"/>
                  <a:gd name="T3" fmla="*/ 2 h 5"/>
                  <a:gd name="T4" fmla="*/ 2 w 4"/>
                  <a:gd name="T5" fmla="*/ 0 h 5"/>
                  <a:gd name="T6" fmla="*/ 0 w 4"/>
                  <a:gd name="T7" fmla="*/ 2 h 5"/>
                  <a:gd name="T8" fmla="*/ 2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4"/>
                    </a:moveTo>
                    <a:cubicBezTo>
                      <a:pt x="3" y="4"/>
                      <a:pt x="3" y="3"/>
                      <a:pt x="4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266"/>
              <p:cNvSpPr>
                <a:spLocks/>
              </p:cNvSpPr>
              <p:nvPr/>
            </p:nvSpPr>
            <p:spPr bwMode="auto">
              <a:xfrm>
                <a:off x="1905" y="242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267"/>
              <p:cNvSpPr>
                <a:spLocks/>
              </p:cNvSpPr>
              <p:nvPr/>
            </p:nvSpPr>
            <p:spPr bwMode="auto">
              <a:xfrm>
                <a:off x="1907" y="2424"/>
                <a:ext cx="7" cy="9"/>
              </a:xfrm>
              <a:custGeom>
                <a:avLst/>
                <a:gdLst>
                  <a:gd name="T0" fmla="*/ 3 w 4"/>
                  <a:gd name="T1" fmla="*/ 4 h 5"/>
                  <a:gd name="T2" fmla="*/ 4 w 4"/>
                  <a:gd name="T3" fmla="*/ 3 h 5"/>
                  <a:gd name="T4" fmla="*/ 2 w 4"/>
                  <a:gd name="T5" fmla="*/ 1 h 5"/>
                  <a:gd name="T6" fmla="*/ 0 w 4"/>
                  <a:gd name="T7" fmla="*/ 1 h 5"/>
                  <a:gd name="T8" fmla="*/ 0 w 4"/>
                  <a:gd name="T9" fmla="*/ 3 h 5"/>
                  <a:gd name="T10" fmla="*/ 3 w 4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1"/>
                      <a:pt x="4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268"/>
              <p:cNvSpPr>
                <a:spLocks/>
              </p:cNvSpPr>
              <p:nvPr/>
            </p:nvSpPr>
            <p:spPr bwMode="auto">
              <a:xfrm>
                <a:off x="2636" y="838"/>
                <a:ext cx="7" cy="8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0 h 5"/>
                  <a:gd name="T4" fmla="*/ 1 w 4"/>
                  <a:gd name="T5" fmla="*/ 2 h 5"/>
                  <a:gd name="T6" fmla="*/ 1 w 4"/>
                  <a:gd name="T7" fmla="*/ 4 h 5"/>
                  <a:gd name="T8" fmla="*/ 4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2"/>
                      <a:pt x="3" y="1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269"/>
              <p:cNvSpPr>
                <a:spLocks/>
              </p:cNvSpPr>
              <p:nvPr/>
            </p:nvSpPr>
            <p:spPr bwMode="auto">
              <a:xfrm>
                <a:off x="1699" y="2445"/>
                <a:ext cx="9" cy="8"/>
              </a:xfrm>
              <a:custGeom>
                <a:avLst/>
                <a:gdLst>
                  <a:gd name="T0" fmla="*/ 1 w 5"/>
                  <a:gd name="T1" fmla="*/ 2 h 5"/>
                  <a:gd name="T2" fmla="*/ 2 w 5"/>
                  <a:gd name="T3" fmla="*/ 5 h 5"/>
                  <a:gd name="T4" fmla="*/ 5 w 5"/>
                  <a:gd name="T5" fmla="*/ 3 h 5"/>
                  <a:gd name="T6" fmla="*/ 4 w 5"/>
                  <a:gd name="T7" fmla="*/ 1 h 5"/>
                  <a:gd name="T8" fmla="*/ 1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0" y="3"/>
                      <a:pt x="1" y="4"/>
                      <a:pt x="2" y="5"/>
                    </a:cubicBezTo>
                    <a:cubicBezTo>
                      <a:pt x="3" y="5"/>
                      <a:pt x="4" y="5"/>
                      <a:pt x="5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270"/>
              <p:cNvSpPr>
                <a:spLocks/>
              </p:cNvSpPr>
              <p:nvPr/>
            </p:nvSpPr>
            <p:spPr bwMode="auto">
              <a:xfrm>
                <a:off x="2235" y="2659"/>
                <a:ext cx="5" cy="5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3 w 3"/>
                  <a:gd name="T5" fmla="*/ 2 h 3"/>
                  <a:gd name="T6" fmla="*/ 1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271"/>
              <p:cNvSpPr>
                <a:spLocks/>
              </p:cNvSpPr>
              <p:nvPr/>
            </p:nvSpPr>
            <p:spPr bwMode="auto">
              <a:xfrm>
                <a:off x="2164" y="852"/>
                <a:ext cx="7" cy="5"/>
              </a:xfrm>
              <a:custGeom>
                <a:avLst/>
                <a:gdLst>
                  <a:gd name="T0" fmla="*/ 4 w 4"/>
                  <a:gd name="T1" fmla="*/ 1 h 3"/>
                  <a:gd name="T2" fmla="*/ 1 w 4"/>
                  <a:gd name="T3" fmla="*/ 1 h 3"/>
                  <a:gd name="T4" fmla="*/ 0 w 4"/>
                  <a:gd name="T5" fmla="*/ 2 h 3"/>
                  <a:gd name="T6" fmla="*/ 2 w 4"/>
                  <a:gd name="T7" fmla="*/ 3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4" y="3"/>
                      <a:pt x="4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272"/>
              <p:cNvSpPr>
                <a:spLocks/>
              </p:cNvSpPr>
              <p:nvPr/>
            </p:nvSpPr>
            <p:spPr bwMode="auto">
              <a:xfrm>
                <a:off x="6464" y="2673"/>
                <a:ext cx="5" cy="5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273"/>
              <p:cNvSpPr>
                <a:spLocks/>
              </p:cNvSpPr>
              <p:nvPr/>
            </p:nvSpPr>
            <p:spPr bwMode="auto">
              <a:xfrm>
                <a:off x="5772" y="2690"/>
                <a:ext cx="6" cy="8"/>
              </a:xfrm>
              <a:custGeom>
                <a:avLst/>
                <a:gdLst>
                  <a:gd name="T0" fmla="*/ 1 w 3"/>
                  <a:gd name="T1" fmla="*/ 1 h 5"/>
                  <a:gd name="T2" fmla="*/ 2 w 3"/>
                  <a:gd name="T3" fmla="*/ 4 h 5"/>
                  <a:gd name="T4" fmla="*/ 3 w 3"/>
                  <a:gd name="T5" fmla="*/ 3 h 5"/>
                  <a:gd name="T6" fmla="*/ 2 w 3"/>
                  <a:gd name="T7" fmla="*/ 1 h 5"/>
                  <a:gd name="T8" fmla="*/ 1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cubicBezTo>
                      <a:pt x="0" y="2"/>
                      <a:pt x="1" y="5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274"/>
              <p:cNvSpPr>
                <a:spLocks/>
              </p:cNvSpPr>
              <p:nvPr/>
            </p:nvSpPr>
            <p:spPr bwMode="auto">
              <a:xfrm>
                <a:off x="6468" y="2817"/>
                <a:ext cx="8" cy="6"/>
              </a:xfrm>
              <a:custGeom>
                <a:avLst/>
                <a:gdLst>
                  <a:gd name="T0" fmla="*/ 5 w 5"/>
                  <a:gd name="T1" fmla="*/ 1 h 4"/>
                  <a:gd name="T2" fmla="*/ 2 w 5"/>
                  <a:gd name="T3" fmla="*/ 0 h 4"/>
                  <a:gd name="T4" fmla="*/ 1 w 5"/>
                  <a:gd name="T5" fmla="*/ 3 h 4"/>
                  <a:gd name="T6" fmla="*/ 4 w 5"/>
                  <a:gd name="T7" fmla="*/ 4 h 4"/>
                  <a:gd name="T8" fmla="*/ 5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4" y="3"/>
                      <a:pt x="5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275"/>
              <p:cNvSpPr>
                <a:spLocks/>
              </p:cNvSpPr>
              <p:nvPr/>
            </p:nvSpPr>
            <p:spPr bwMode="auto">
              <a:xfrm>
                <a:off x="6660" y="3024"/>
                <a:ext cx="8" cy="7"/>
              </a:xfrm>
              <a:custGeom>
                <a:avLst/>
                <a:gdLst>
                  <a:gd name="T0" fmla="*/ 3 w 5"/>
                  <a:gd name="T1" fmla="*/ 0 h 4"/>
                  <a:gd name="T2" fmla="*/ 1 w 5"/>
                  <a:gd name="T3" fmla="*/ 2 h 4"/>
                  <a:gd name="T4" fmla="*/ 2 w 5"/>
                  <a:gd name="T5" fmla="*/ 4 h 4"/>
                  <a:gd name="T6" fmla="*/ 5 w 5"/>
                  <a:gd name="T7" fmla="*/ 2 h 4"/>
                  <a:gd name="T8" fmla="*/ 3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3"/>
                      <a:pt x="2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276"/>
              <p:cNvSpPr>
                <a:spLocks/>
              </p:cNvSpPr>
              <p:nvPr/>
            </p:nvSpPr>
            <p:spPr bwMode="auto">
              <a:xfrm>
                <a:off x="3313" y="539"/>
                <a:ext cx="5" cy="6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1 h 3"/>
                  <a:gd name="T4" fmla="*/ 2 w 3"/>
                  <a:gd name="T5" fmla="*/ 0 h 3"/>
                  <a:gd name="T6" fmla="*/ 0 w 3"/>
                  <a:gd name="T7" fmla="*/ 2 h 3"/>
                  <a:gd name="T8" fmla="*/ 1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277"/>
              <p:cNvSpPr>
                <a:spLocks/>
              </p:cNvSpPr>
              <p:nvPr/>
            </p:nvSpPr>
            <p:spPr bwMode="auto">
              <a:xfrm>
                <a:off x="6529" y="3180"/>
                <a:ext cx="9" cy="7"/>
              </a:xfrm>
              <a:custGeom>
                <a:avLst/>
                <a:gdLst>
                  <a:gd name="T0" fmla="*/ 4 w 5"/>
                  <a:gd name="T1" fmla="*/ 1 h 4"/>
                  <a:gd name="T2" fmla="*/ 3 w 5"/>
                  <a:gd name="T3" fmla="*/ 0 h 4"/>
                  <a:gd name="T4" fmla="*/ 0 w 5"/>
                  <a:gd name="T5" fmla="*/ 2 h 4"/>
                  <a:gd name="T6" fmla="*/ 1 w 5"/>
                  <a:gd name="T7" fmla="*/ 4 h 4"/>
                  <a:gd name="T8" fmla="*/ 4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4" y="1"/>
                      <a:pt x="4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4"/>
                      <a:pt x="5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278"/>
              <p:cNvSpPr>
                <a:spLocks/>
              </p:cNvSpPr>
              <p:nvPr/>
            </p:nvSpPr>
            <p:spPr bwMode="auto">
              <a:xfrm>
                <a:off x="7147" y="3220"/>
                <a:ext cx="7" cy="6"/>
              </a:xfrm>
              <a:custGeom>
                <a:avLst/>
                <a:gdLst>
                  <a:gd name="T0" fmla="*/ 4 w 4"/>
                  <a:gd name="T1" fmla="*/ 2 h 4"/>
                  <a:gd name="T2" fmla="*/ 3 w 4"/>
                  <a:gd name="T3" fmla="*/ 1 h 4"/>
                  <a:gd name="T4" fmla="*/ 0 w 4"/>
                  <a:gd name="T5" fmla="*/ 0 h 4"/>
                  <a:gd name="T6" fmla="*/ 2 w 4"/>
                  <a:gd name="T7" fmla="*/ 3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3" y="4"/>
                      <a:pt x="4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279"/>
              <p:cNvSpPr>
                <a:spLocks/>
              </p:cNvSpPr>
              <p:nvPr/>
            </p:nvSpPr>
            <p:spPr bwMode="auto">
              <a:xfrm>
                <a:off x="7146" y="3218"/>
                <a:ext cx="1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280"/>
              <p:cNvSpPr>
                <a:spLocks/>
              </p:cNvSpPr>
              <p:nvPr/>
            </p:nvSpPr>
            <p:spPr bwMode="auto">
              <a:xfrm>
                <a:off x="6856" y="340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281"/>
              <p:cNvSpPr>
                <a:spLocks/>
              </p:cNvSpPr>
              <p:nvPr/>
            </p:nvSpPr>
            <p:spPr bwMode="auto">
              <a:xfrm>
                <a:off x="6857" y="3393"/>
                <a:ext cx="9" cy="7"/>
              </a:xfrm>
              <a:custGeom>
                <a:avLst/>
                <a:gdLst>
                  <a:gd name="T0" fmla="*/ 4 w 5"/>
                  <a:gd name="T1" fmla="*/ 0 h 4"/>
                  <a:gd name="T2" fmla="*/ 3 w 5"/>
                  <a:gd name="T3" fmla="*/ 1 h 4"/>
                  <a:gd name="T4" fmla="*/ 0 w 5"/>
                  <a:gd name="T5" fmla="*/ 4 h 4"/>
                  <a:gd name="T6" fmla="*/ 4 w 5"/>
                  <a:gd name="T7" fmla="*/ 3 h 4"/>
                  <a:gd name="T8" fmla="*/ 4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1" y="3"/>
                      <a:pt x="3" y="3"/>
                      <a:pt x="4" y="3"/>
                    </a:cubicBezTo>
                    <a:cubicBezTo>
                      <a:pt x="5" y="2"/>
                      <a:pt x="5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282"/>
              <p:cNvSpPr>
                <a:spLocks/>
              </p:cNvSpPr>
              <p:nvPr/>
            </p:nvSpPr>
            <p:spPr bwMode="auto">
              <a:xfrm>
                <a:off x="6219" y="3643"/>
                <a:ext cx="8" cy="12"/>
              </a:xfrm>
              <a:custGeom>
                <a:avLst/>
                <a:gdLst>
                  <a:gd name="T0" fmla="*/ 3 w 5"/>
                  <a:gd name="T1" fmla="*/ 1 h 7"/>
                  <a:gd name="T2" fmla="*/ 2 w 5"/>
                  <a:gd name="T3" fmla="*/ 6 h 7"/>
                  <a:gd name="T4" fmla="*/ 5 w 5"/>
                  <a:gd name="T5" fmla="*/ 7 h 7"/>
                  <a:gd name="T6" fmla="*/ 5 w 5"/>
                  <a:gd name="T7" fmla="*/ 0 h 7"/>
                  <a:gd name="T8" fmla="*/ 3 w 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3" y="1"/>
                    </a:moveTo>
                    <a:cubicBezTo>
                      <a:pt x="0" y="2"/>
                      <a:pt x="0" y="4"/>
                      <a:pt x="2" y="6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5"/>
                      <a:pt x="5" y="3"/>
                      <a:pt x="5" y="0"/>
                    </a:cubicBezTo>
                    <a:cubicBezTo>
                      <a:pt x="4" y="0"/>
                      <a:pt x="4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>
                <a:off x="3354" y="239"/>
                <a:ext cx="5" cy="9"/>
              </a:xfrm>
              <a:custGeom>
                <a:avLst/>
                <a:gdLst>
                  <a:gd name="T0" fmla="*/ 3 w 3"/>
                  <a:gd name="T1" fmla="*/ 3 h 5"/>
                  <a:gd name="T2" fmla="*/ 1 w 3"/>
                  <a:gd name="T3" fmla="*/ 0 h 5"/>
                  <a:gd name="T4" fmla="*/ 0 w 3"/>
                  <a:gd name="T5" fmla="*/ 3 h 5"/>
                  <a:gd name="T6" fmla="*/ 2 w 3"/>
                  <a:gd name="T7" fmla="*/ 5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2"/>
                      <a:pt x="2" y="1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4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>
                <a:off x="4416" y="236"/>
                <a:ext cx="11" cy="10"/>
              </a:xfrm>
              <a:custGeom>
                <a:avLst/>
                <a:gdLst>
                  <a:gd name="T0" fmla="*/ 5 w 6"/>
                  <a:gd name="T1" fmla="*/ 1 h 6"/>
                  <a:gd name="T2" fmla="*/ 2 w 6"/>
                  <a:gd name="T3" fmla="*/ 0 h 6"/>
                  <a:gd name="T4" fmla="*/ 1 w 6"/>
                  <a:gd name="T5" fmla="*/ 2 h 6"/>
                  <a:gd name="T6" fmla="*/ 3 w 6"/>
                  <a:gd name="T7" fmla="*/ 6 h 6"/>
                  <a:gd name="T8" fmla="*/ 6 w 6"/>
                  <a:gd name="T9" fmla="*/ 6 h 6"/>
                  <a:gd name="T10" fmla="*/ 5 w 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6" y="4"/>
                      <a:pt x="6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285"/>
              <p:cNvSpPr>
                <a:spLocks/>
              </p:cNvSpPr>
              <p:nvPr/>
            </p:nvSpPr>
            <p:spPr bwMode="auto">
              <a:xfrm>
                <a:off x="1912" y="598"/>
                <a:ext cx="7" cy="10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2 h 6"/>
                  <a:gd name="T4" fmla="*/ 1 w 4"/>
                  <a:gd name="T5" fmla="*/ 5 h 6"/>
                  <a:gd name="T6" fmla="*/ 4 w 4"/>
                  <a:gd name="T7" fmla="*/ 2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286"/>
              <p:cNvSpPr>
                <a:spLocks/>
              </p:cNvSpPr>
              <p:nvPr/>
            </p:nvSpPr>
            <p:spPr bwMode="auto">
              <a:xfrm>
                <a:off x="4890" y="661"/>
                <a:ext cx="7" cy="7"/>
              </a:xfrm>
              <a:custGeom>
                <a:avLst/>
                <a:gdLst>
                  <a:gd name="T0" fmla="*/ 4 w 4"/>
                  <a:gd name="T1" fmla="*/ 3 h 4"/>
                  <a:gd name="T2" fmla="*/ 4 w 4"/>
                  <a:gd name="T3" fmla="*/ 1 h 4"/>
                  <a:gd name="T4" fmla="*/ 3 w 4"/>
                  <a:gd name="T5" fmla="*/ 0 h 4"/>
                  <a:gd name="T6" fmla="*/ 1 w 4"/>
                  <a:gd name="T7" fmla="*/ 2 h 4"/>
                  <a:gd name="T8" fmla="*/ 2 w 4"/>
                  <a:gd name="T9" fmla="*/ 4 h 4"/>
                  <a:gd name="T10" fmla="*/ 4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2" y="4"/>
                    </a:cubicBezTo>
                    <a:cubicBezTo>
                      <a:pt x="2" y="4"/>
                      <a:pt x="3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287"/>
              <p:cNvSpPr>
                <a:spLocks/>
              </p:cNvSpPr>
              <p:nvPr/>
            </p:nvSpPr>
            <p:spPr bwMode="auto">
              <a:xfrm>
                <a:off x="630" y="1018"/>
                <a:ext cx="7" cy="10"/>
              </a:xfrm>
              <a:custGeom>
                <a:avLst/>
                <a:gdLst>
                  <a:gd name="T0" fmla="*/ 1 w 4"/>
                  <a:gd name="T1" fmla="*/ 1 h 6"/>
                  <a:gd name="T2" fmla="*/ 0 w 4"/>
                  <a:gd name="T3" fmla="*/ 2 h 6"/>
                  <a:gd name="T4" fmla="*/ 2 w 4"/>
                  <a:gd name="T5" fmla="*/ 5 h 6"/>
                  <a:gd name="T6" fmla="*/ 4 w 4"/>
                  <a:gd name="T7" fmla="*/ 4 h 6"/>
                  <a:gd name="T8" fmla="*/ 1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1" y="6"/>
                      <a:pt x="2" y="5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2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288"/>
              <p:cNvSpPr>
                <a:spLocks/>
              </p:cNvSpPr>
              <p:nvPr/>
            </p:nvSpPr>
            <p:spPr bwMode="auto">
              <a:xfrm>
                <a:off x="3850" y="1030"/>
                <a:ext cx="9" cy="7"/>
              </a:xfrm>
              <a:custGeom>
                <a:avLst/>
                <a:gdLst>
                  <a:gd name="T0" fmla="*/ 1 w 5"/>
                  <a:gd name="T1" fmla="*/ 3 h 4"/>
                  <a:gd name="T2" fmla="*/ 2 w 5"/>
                  <a:gd name="T3" fmla="*/ 3 h 4"/>
                  <a:gd name="T4" fmla="*/ 5 w 5"/>
                  <a:gd name="T5" fmla="*/ 0 h 4"/>
                  <a:gd name="T6" fmla="*/ 1 w 5"/>
                  <a:gd name="T7" fmla="*/ 1 h 4"/>
                  <a:gd name="T8" fmla="*/ 1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3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289"/>
              <p:cNvSpPr>
                <a:spLocks/>
              </p:cNvSpPr>
              <p:nvPr/>
            </p:nvSpPr>
            <p:spPr bwMode="auto">
              <a:xfrm>
                <a:off x="3859" y="1028"/>
                <a:ext cx="1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290"/>
              <p:cNvSpPr>
                <a:spLocks/>
              </p:cNvSpPr>
              <p:nvPr/>
            </p:nvSpPr>
            <p:spPr bwMode="auto">
              <a:xfrm>
                <a:off x="4277" y="1145"/>
                <a:ext cx="6" cy="5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3 w 3"/>
                  <a:gd name="T5" fmla="*/ 2 h 3"/>
                  <a:gd name="T6" fmla="*/ 1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291"/>
              <p:cNvSpPr>
                <a:spLocks/>
              </p:cNvSpPr>
              <p:nvPr/>
            </p:nvSpPr>
            <p:spPr bwMode="auto">
              <a:xfrm>
                <a:off x="2211" y="1176"/>
                <a:ext cx="7" cy="8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2 h 5"/>
                  <a:gd name="T4" fmla="*/ 1 w 4"/>
                  <a:gd name="T5" fmla="*/ 5 h 5"/>
                  <a:gd name="T6" fmla="*/ 4 w 4"/>
                  <a:gd name="T7" fmla="*/ 4 h 5"/>
                  <a:gd name="T8" fmla="*/ 4 w 4"/>
                  <a:gd name="T9" fmla="*/ 1 h 5"/>
                  <a:gd name="T10" fmla="*/ 2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292"/>
              <p:cNvSpPr>
                <a:spLocks/>
              </p:cNvSpPr>
              <p:nvPr/>
            </p:nvSpPr>
            <p:spPr bwMode="auto">
              <a:xfrm>
                <a:off x="5146" y="397"/>
                <a:ext cx="7" cy="7"/>
              </a:xfrm>
              <a:custGeom>
                <a:avLst/>
                <a:gdLst>
                  <a:gd name="T0" fmla="*/ 2 w 4"/>
                  <a:gd name="T1" fmla="*/ 1 h 4"/>
                  <a:gd name="T2" fmla="*/ 1 w 4"/>
                  <a:gd name="T3" fmla="*/ 2 h 4"/>
                  <a:gd name="T4" fmla="*/ 2 w 4"/>
                  <a:gd name="T5" fmla="*/ 4 h 4"/>
                  <a:gd name="T6" fmla="*/ 4 w 4"/>
                  <a:gd name="T7" fmla="*/ 2 h 4"/>
                  <a:gd name="T8" fmla="*/ 2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293"/>
              <p:cNvSpPr>
                <a:spLocks/>
              </p:cNvSpPr>
              <p:nvPr/>
            </p:nvSpPr>
            <p:spPr bwMode="auto">
              <a:xfrm>
                <a:off x="6952" y="1409"/>
                <a:ext cx="3" cy="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294"/>
              <p:cNvSpPr>
                <a:spLocks/>
              </p:cNvSpPr>
              <p:nvPr/>
            </p:nvSpPr>
            <p:spPr bwMode="auto">
              <a:xfrm>
                <a:off x="6727" y="1925"/>
                <a:ext cx="5" cy="7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2 h 4"/>
                  <a:gd name="T4" fmla="*/ 2 w 3"/>
                  <a:gd name="T5" fmla="*/ 0 h 4"/>
                  <a:gd name="T6" fmla="*/ 0 w 3"/>
                  <a:gd name="T7" fmla="*/ 2 h 4"/>
                  <a:gd name="T8" fmla="*/ 1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295"/>
              <p:cNvSpPr>
                <a:spLocks/>
              </p:cNvSpPr>
              <p:nvPr/>
            </p:nvSpPr>
            <p:spPr bwMode="auto">
              <a:xfrm>
                <a:off x="3661" y="1992"/>
                <a:ext cx="9" cy="7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0 h 4"/>
                  <a:gd name="T4" fmla="*/ 1 w 5"/>
                  <a:gd name="T5" fmla="*/ 3 h 4"/>
                  <a:gd name="T6" fmla="*/ 4 w 5"/>
                  <a:gd name="T7" fmla="*/ 4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296"/>
              <p:cNvSpPr>
                <a:spLocks/>
              </p:cNvSpPr>
              <p:nvPr/>
            </p:nvSpPr>
            <p:spPr bwMode="auto">
              <a:xfrm>
                <a:off x="4224" y="2084"/>
                <a:ext cx="9" cy="9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4 h 5"/>
                  <a:gd name="T4" fmla="*/ 5 w 5"/>
                  <a:gd name="T5" fmla="*/ 2 h 5"/>
                  <a:gd name="T6" fmla="*/ 3 w 5"/>
                  <a:gd name="T7" fmla="*/ 1 h 5"/>
                  <a:gd name="T8" fmla="*/ 0 w 5"/>
                  <a:gd name="T9" fmla="*/ 4 h 5"/>
                  <a:gd name="T10" fmla="*/ 2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2" y="5"/>
                      <a:pt x="3" y="5"/>
                      <a:pt x="3" y="4"/>
                    </a:cubicBezTo>
                    <a:cubicBezTo>
                      <a:pt x="4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297"/>
              <p:cNvSpPr>
                <a:spLocks/>
              </p:cNvSpPr>
              <p:nvPr/>
            </p:nvSpPr>
            <p:spPr bwMode="auto">
              <a:xfrm>
                <a:off x="1565" y="224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298"/>
              <p:cNvSpPr>
                <a:spLocks/>
              </p:cNvSpPr>
              <p:nvPr/>
            </p:nvSpPr>
            <p:spPr bwMode="auto">
              <a:xfrm>
                <a:off x="1565" y="2249"/>
                <a:ext cx="9" cy="7"/>
              </a:xfrm>
              <a:custGeom>
                <a:avLst/>
                <a:gdLst>
                  <a:gd name="T0" fmla="*/ 3 w 5"/>
                  <a:gd name="T1" fmla="*/ 3 h 4"/>
                  <a:gd name="T2" fmla="*/ 5 w 5"/>
                  <a:gd name="T3" fmla="*/ 2 h 4"/>
                  <a:gd name="T4" fmla="*/ 5 w 5"/>
                  <a:gd name="T5" fmla="*/ 1 h 4"/>
                  <a:gd name="T6" fmla="*/ 0 w 5"/>
                  <a:gd name="T7" fmla="*/ 0 h 4"/>
                  <a:gd name="T8" fmla="*/ 3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3"/>
                    </a:moveTo>
                    <a:cubicBezTo>
                      <a:pt x="4" y="4"/>
                      <a:pt x="5" y="4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299"/>
              <p:cNvSpPr>
                <a:spLocks/>
              </p:cNvSpPr>
              <p:nvPr/>
            </p:nvSpPr>
            <p:spPr bwMode="auto">
              <a:xfrm>
                <a:off x="1981" y="517"/>
                <a:ext cx="3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300"/>
              <p:cNvSpPr>
                <a:spLocks/>
              </p:cNvSpPr>
              <p:nvPr/>
            </p:nvSpPr>
            <p:spPr bwMode="auto">
              <a:xfrm>
                <a:off x="1735" y="521"/>
                <a:ext cx="2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301"/>
              <p:cNvSpPr>
                <a:spLocks/>
              </p:cNvSpPr>
              <p:nvPr/>
            </p:nvSpPr>
            <p:spPr bwMode="auto">
              <a:xfrm>
                <a:off x="6478" y="1299"/>
                <a:ext cx="3" cy="5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302"/>
              <p:cNvSpPr>
                <a:spLocks/>
              </p:cNvSpPr>
              <p:nvPr/>
            </p:nvSpPr>
            <p:spPr bwMode="auto">
              <a:xfrm>
                <a:off x="5031" y="557"/>
                <a:ext cx="2" cy="3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303"/>
              <p:cNvSpPr>
                <a:spLocks/>
              </p:cNvSpPr>
              <p:nvPr/>
            </p:nvSpPr>
            <p:spPr bwMode="auto">
              <a:xfrm>
                <a:off x="5027" y="577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304"/>
              <p:cNvSpPr>
                <a:spLocks/>
              </p:cNvSpPr>
              <p:nvPr/>
            </p:nvSpPr>
            <p:spPr bwMode="auto">
              <a:xfrm>
                <a:off x="1044" y="58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305"/>
              <p:cNvSpPr>
                <a:spLocks/>
              </p:cNvSpPr>
              <p:nvPr/>
            </p:nvSpPr>
            <p:spPr bwMode="auto">
              <a:xfrm>
                <a:off x="1044" y="582"/>
                <a:ext cx="6" cy="6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1 h 3"/>
                  <a:gd name="T4" fmla="*/ 2 w 4"/>
                  <a:gd name="T5" fmla="*/ 0 h 3"/>
                  <a:gd name="T6" fmla="*/ 0 w 4"/>
                  <a:gd name="T7" fmla="*/ 2 h 3"/>
                  <a:gd name="T8" fmla="*/ 3 w 4"/>
                  <a:gd name="T9" fmla="*/ 2 h 3"/>
                  <a:gd name="T10" fmla="*/ 4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3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306"/>
              <p:cNvSpPr>
                <a:spLocks/>
              </p:cNvSpPr>
              <p:nvPr/>
            </p:nvSpPr>
            <p:spPr bwMode="auto">
              <a:xfrm>
                <a:off x="4933" y="584"/>
                <a:ext cx="5" cy="5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2 w 3"/>
                  <a:gd name="T5" fmla="*/ 2 h 3"/>
                  <a:gd name="T6" fmla="*/ 1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307"/>
              <p:cNvSpPr>
                <a:spLocks/>
              </p:cNvSpPr>
              <p:nvPr/>
            </p:nvSpPr>
            <p:spPr bwMode="auto">
              <a:xfrm>
                <a:off x="3685" y="1983"/>
                <a:ext cx="5" cy="4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0 h 2"/>
                  <a:gd name="T4" fmla="*/ 1 w 3"/>
                  <a:gd name="T5" fmla="*/ 0 h 2"/>
                  <a:gd name="T6" fmla="*/ 2 w 3"/>
                  <a:gd name="T7" fmla="*/ 2 h 2"/>
                  <a:gd name="T8" fmla="*/ 3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308"/>
              <p:cNvSpPr>
                <a:spLocks/>
              </p:cNvSpPr>
              <p:nvPr/>
            </p:nvSpPr>
            <p:spPr bwMode="auto">
              <a:xfrm>
                <a:off x="2135" y="91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309"/>
              <p:cNvSpPr>
                <a:spLocks/>
              </p:cNvSpPr>
              <p:nvPr/>
            </p:nvSpPr>
            <p:spPr bwMode="auto">
              <a:xfrm>
                <a:off x="4415" y="203"/>
                <a:ext cx="7" cy="6"/>
              </a:xfrm>
              <a:custGeom>
                <a:avLst/>
                <a:gdLst>
                  <a:gd name="T0" fmla="*/ 3 w 4"/>
                  <a:gd name="T1" fmla="*/ 2 h 3"/>
                  <a:gd name="T2" fmla="*/ 2 w 4"/>
                  <a:gd name="T3" fmla="*/ 0 h 3"/>
                  <a:gd name="T4" fmla="*/ 1 w 4"/>
                  <a:gd name="T5" fmla="*/ 1 h 3"/>
                  <a:gd name="T6" fmla="*/ 2 w 4"/>
                  <a:gd name="T7" fmla="*/ 3 h 3"/>
                  <a:gd name="T8" fmla="*/ 3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310"/>
              <p:cNvSpPr>
                <a:spLocks/>
              </p:cNvSpPr>
              <p:nvPr/>
            </p:nvSpPr>
            <p:spPr bwMode="auto">
              <a:xfrm>
                <a:off x="6547" y="2110"/>
                <a:ext cx="1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311"/>
              <p:cNvSpPr>
                <a:spLocks/>
              </p:cNvSpPr>
              <p:nvPr/>
            </p:nvSpPr>
            <p:spPr bwMode="auto">
              <a:xfrm>
                <a:off x="5010" y="605"/>
                <a:ext cx="4" cy="3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2 h 2"/>
                  <a:gd name="T4" fmla="*/ 2 w 2"/>
                  <a:gd name="T5" fmla="*/ 1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312"/>
              <p:cNvSpPr>
                <a:spLocks/>
              </p:cNvSpPr>
              <p:nvPr/>
            </p:nvSpPr>
            <p:spPr bwMode="auto">
              <a:xfrm>
                <a:off x="3258" y="610"/>
                <a:ext cx="5" cy="10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3" y="3"/>
                      <a:pt x="3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313"/>
              <p:cNvSpPr>
                <a:spLocks/>
              </p:cNvSpPr>
              <p:nvPr/>
            </p:nvSpPr>
            <p:spPr bwMode="auto">
              <a:xfrm>
                <a:off x="2000" y="253"/>
                <a:ext cx="3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314"/>
              <p:cNvSpPr>
                <a:spLocks/>
              </p:cNvSpPr>
              <p:nvPr/>
            </p:nvSpPr>
            <p:spPr bwMode="auto">
              <a:xfrm>
                <a:off x="4914" y="678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315"/>
              <p:cNvSpPr>
                <a:spLocks/>
              </p:cNvSpPr>
              <p:nvPr/>
            </p:nvSpPr>
            <p:spPr bwMode="auto">
              <a:xfrm>
                <a:off x="3337" y="258"/>
                <a:ext cx="5" cy="7"/>
              </a:xfrm>
              <a:custGeom>
                <a:avLst/>
                <a:gdLst>
                  <a:gd name="T0" fmla="*/ 2 w 3"/>
                  <a:gd name="T1" fmla="*/ 3 h 4"/>
                  <a:gd name="T2" fmla="*/ 2 w 3"/>
                  <a:gd name="T3" fmla="*/ 2 h 4"/>
                  <a:gd name="T4" fmla="*/ 0 w 3"/>
                  <a:gd name="T5" fmla="*/ 0 h 4"/>
                  <a:gd name="T6" fmla="*/ 1 w 3"/>
                  <a:gd name="T7" fmla="*/ 2 h 4"/>
                  <a:gd name="T8" fmla="*/ 2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4"/>
                      <a:pt x="2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316"/>
              <p:cNvSpPr>
                <a:spLocks/>
              </p:cNvSpPr>
              <p:nvPr/>
            </p:nvSpPr>
            <p:spPr bwMode="auto">
              <a:xfrm>
                <a:off x="3337" y="25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317"/>
              <p:cNvSpPr>
                <a:spLocks/>
              </p:cNvSpPr>
              <p:nvPr/>
            </p:nvSpPr>
            <p:spPr bwMode="auto">
              <a:xfrm>
                <a:off x="4682" y="924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318"/>
              <p:cNvSpPr>
                <a:spLocks/>
              </p:cNvSpPr>
              <p:nvPr/>
            </p:nvSpPr>
            <p:spPr bwMode="auto">
              <a:xfrm>
                <a:off x="1776" y="721"/>
                <a:ext cx="4" cy="4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2 w 2"/>
                  <a:gd name="T5" fmla="*/ 0 h 2"/>
                  <a:gd name="T6" fmla="*/ 1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319"/>
              <p:cNvSpPr>
                <a:spLocks/>
              </p:cNvSpPr>
              <p:nvPr/>
            </p:nvSpPr>
            <p:spPr bwMode="auto">
              <a:xfrm>
                <a:off x="2128" y="298"/>
                <a:ext cx="4" cy="7"/>
              </a:xfrm>
              <a:custGeom>
                <a:avLst/>
                <a:gdLst>
                  <a:gd name="T0" fmla="*/ 2 w 2"/>
                  <a:gd name="T1" fmla="*/ 3 h 4"/>
                  <a:gd name="T2" fmla="*/ 2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4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320"/>
              <p:cNvSpPr>
                <a:spLocks/>
              </p:cNvSpPr>
              <p:nvPr/>
            </p:nvSpPr>
            <p:spPr bwMode="auto">
              <a:xfrm>
                <a:off x="4394" y="308"/>
                <a:ext cx="9" cy="7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1 h 4"/>
                  <a:gd name="T4" fmla="*/ 0 w 5"/>
                  <a:gd name="T5" fmla="*/ 1 h 4"/>
                  <a:gd name="T6" fmla="*/ 0 w 5"/>
                  <a:gd name="T7" fmla="*/ 4 h 4"/>
                  <a:gd name="T8" fmla="*/ 2 w 5"/>
                  <a:gd name="T9" fmla="*/ 3 h 4"/>
                  <a:gd name="T10" fmla="*/ 5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2" y="3"/>
                    </a:cubicBezTo>
                    <a:cubicBezTo>
                      <a:pt x="3" y="3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321"/>
              <p:cNvSpPr>
                <a:spLocks/>
              </p:cNvSpPr>
              <p:nvPr/>
            </p:nvSpPr>
            <p:spPr bwMode="auto">
              <a:xfrm>
                <a:off x="4391" y="315"/>
                <a:ext cx="3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322"/>
              <p:cNvSpPr>
                <a:spLocks/>
              </p:cNvSpPr>
              <p:nvPr/>
            </p:nvSpPr>
            <p:spPr bwMode="auto">
              <a:xfrm>
                <a:off x="6574" y="2114"/>
                <a:ext cx="5" cy="10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2" y="3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323"/>
              <p:cNvSpPr>
                <a:spLocks/>
              </p:cNvSpPr>
              <p:nvPr/>
            </p:nvSpPr>
            <p:spPr bwMode="auto">
              <a:xfrm>
                <a:off x="2224" y="322"/>
                <a:ext cx="4" cy="3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324"/>
              <p:cNvSpPr>
                <a:spLocks/>
              </p:cNvSpPr>
              <p:nvPr/>
            </p:nvSpPr>
            <p:spPr bwMode="auto">
              <a:xfrm>
                <a:off x="7182" y="3060"/>
                <a:ext cx="10" cy="4"/>
              </a:xfrm>
              <a:custGeom>
                <a:avLst/>
                <a:gdLst>
                  <a:gd name="T0" fmla="*/ 6 w 6"/>
                  <a:gd name="T1" fmla="*/ 2 h 2"/>
                  <a:gd name="T2" fmla="*/ 0 w 6"/>
                  <a:gd name="T3" fmla="*/ 0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4" y="1"/>
                      <a:pt x="2" y="0"/>
                      <a:pt x="0" y="0"/>
                    </a:cubicBezTo>
                    <a:cubicBezTo>
                      <a:pt x="1" y="2"/>
                      <a:pt x="3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325"/>
              <p:cNvSpPr>
                <a:spLocks/>
              </p:cNvSpPr>
              <p:nvPr/>
            </p:nvSpPr>
            <p:spPr bwMode="auto">
              <a:xfrm>
                <a:off x="7192" y="3064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326"/>
              <p:cNvSpPr>
                <a:spLocks/>
              </p:cNvSpPr>
              <p:nvPr/>
            </p:nvSpPr>
            <p:spPr bwMode="auto">
              <a:xfrm>
                <a:off x="3895" y="337"/>
                <a:ext cx="5" cy="5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0 h 3"/>
                  <a:gd name="T6" fmla="*/ 1 w 3"/>
                  <a:gd name="T7" fmla="*/ 2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327"/>
              <p:cNvSpPr>
                <a:spLocks/>
              </p:cNvSpPr>
              <p:nvPr/>
            </p:nvSpPr>
            <p:spPr bwMode="auto">
              <a:xfrm>
                <a:off x="3893" y="33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328"/>
              <p:cNvSpPr>
                <a:spLocks/>
              </p:cNvSpPr>
              <p:nvPr/>
            </p:nvSpPr>
            <p:spPr bwMode="auto">
              <a:xfrm>
                <a:off x="5891" y="344"/>
                <a:ext cx="7" cy="5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1 h 3"/>
                  <a:gd name="T4" fmla="*/ 1 w 4"/>
                  <a:gd name="T5" fmla="*/ 2 h 3"/>
                  <a:gd name="T6" fmla="*/ 4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329"/>
              <p:cNvSpPr>
                <a:spLocks/>
              </p:cNvSpPr>
              <p:nvPr/>
            </p:nvSpPr>
            <p:spPr bwMode="auto">
              <a:xfrm>
                <a:off x="5898" y="34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330"/>
              <p:cNvSpPr>
                <a:spLocks/>
              </p:cNvSpPr>
              <p:nvPr/>
            </p:nvSpPr>
            <p:spPr bwMode="auto">
              <a:xfrm>
                <a:off x="1740" y="773"/>
                <a:ext cx="2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331"/>
              <p:cNvSpPr>
                <a:spLocks/>
              </p:cNvSpPr>
              <p:nvPr/>
            </p:nvSpPr>
            <p:spPr bwMode="auto">
              <a:xfrm>
                <a:off x="1737" y="774"/>
                <a:ext cx="3" cy="7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2 w 2"/>
                  <a:gd name="T5" fmla="*/ 0 h 4"/>
                  <a:gd name="T6" fmla="*/ 1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332"/>
              <p:cNvSpPr>
                <a:spLocks/>
              </p:cNvSpPr>
              <p:nvPr/>
            </p:nvSpPr>
            <p:spPr bwMode="auto">
              <a:xfrm>
                <a:off x="3531" y="1400"/>
                <a:ext cx="3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333"/>
              <p:cNvSpPr>
                <a:spLocks/>
              </p:cNvSpPr>
              <p:nvPr/>
            </p:nvSpPr>
            <p:spPr bwMode="auto">
              <a:xfrm>
                <a:off x="2192" y="2604"/>
                <a:ext cx="3" cy="5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1 w 2"/>
                  <a:gd name="T5" fmla="*/ 1 h 3"/>
                  <a:gd name="T6" fmla="*/ 0 w 2"/>
                  <a:gd name="T7" fmla="*/ 1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334"/>
              <p:cNvSpPr>
                <a:spLocks/>
              </p:cNvSpPr>
              <p:nvPr/>
            </p:nvSpPr>
            <p:spPr bwMode="auto">
              <a:xfrm>
                <a:off x="4070" y="2043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335"/>
              <p:cNvSpPr>
                <a:spLocks/>
              </p:cNvSpPr>
              <p:nvPr/>
            </p:nvSpPr>
            <p:spPr bwMode="auto">
              <a:xfrm>
                <a:off x="4065" y="2045"/>
                <a:ext cx="5" cy="3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0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336"/>
              <p:cNvSpPr>
                <a:spLocks/>
              </p:cNvSpPr>
              <p:nvPr/>
            </p:nvSpPr>
            <p:spPr bwMode="auto">
              <a:xfrm>
                <a:off x="6603" y="2179"/>
                <a:ext cx="4" cy="5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3 h 3"/>
                  <a:gd name="T4" fmla="*/ 2 w 2"/>
                  <a:gd name="T5" fmla="*/ 2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2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337"/>
              <p:cNvSpPr>
                <a:spLocks/>
              </p:cNvSpPr>
              <p:nvPr/>
            </p:nvSpPr>
            <p:spPr bwMode="auto">
              <a:xfrm>
                <a:off x="2660" y="82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338"/>
              <p:cNvSpPr>
                <a:spLocks/>
              </p:cNvSpPr>
              <p:nvPr/>
            </p:nvSpPr>
            <p:spPr bwMode="auto">
              <a:xfrm>
                <a:off x="2652" y="819"/>
                <a:ext cx="8" cy="7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2 h 4"/>
                  <a:gd name="T4" fmla="*/ 3 w 5"/>
                  <a:gd name="T5" fmla="*/ 3 h 4"/>
                  <a:gd name="T6" fmla="*/ 5 w 5"/>
                  <a:gd name="T7" fmla="*/ 3 h 4"/>
                  <a:gd name="T8" fmla="*/ 5 w 5"/>
                  <a:gd name="T9" fmla="*/ 0 h 4"/>
                  <a:gd name="T10" fmla="*/ 3 w 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339"/>
              <p:cNvSpPr>
                <a:spLocks/>
              </p:cNvSpPr>
              <p:nvPr/>
            </p:nvSpPr>
            <p:spPr bwMode="auto">
              <a:xfrm>
                <a:off x="2470" y="440"/>
                <a:ext cx="7" cy="5"/>
              </a:xfrm>
              <a:custGeom>
                <a:avLst/>
                <a:gdLst>
                  <a:gd name="T0" fmla="*/ 4 w 4"/>
                  <a:gd name="T1" fmla="*/ 1 h 3"/>
                  <a:gd name="T2" fmla="*/ 1 w 4"/>
                  <a:gd name="T3" fmla="*/ 0 h 3"/>
                  <a:gd name="T4" fmla="*/ 0 w 4"/>
                  <a:gd name="T5" fmla="*/ 1 h 3"/>
                  <a:gd name="T6" fmla="*/ 3 w 4"/>
                  <a:gd name="T7" fmla="*/ 2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2"/>
                    </a:cubicBezTo>
                    <a:cubicBezTo>
                      <a:pt x="3" y="2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340"/>
              <p:cNvSpPr>
                <a:spLocks/>
              </p:cNvSpPr>
              <p:nvPr/>
            </p:nvSpPr>
            <p:spPr bwMode="auto">
              <a:xfrm>
                <a:off x="4171" y="206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341"/>
              <p:cNvSpPr>
                <a:spLocks/>
              </p:cNvSpPr>
              <p:nvPr/>
            </p:nvSpPr>
            <p:spPr bwMode="auto">
              <a:xfrm>
                <a:off x="1885" y="2410"/>
                <a:ext cx="3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342"/>
              <p:cNvSpPr>
                <a:spLocks/>
              </p:cNvSpPr>
              <p:nvPr/>
            </p:nvSpPr>
            <p:spPr bwMode="auto">
              <a:xfrm>
                <a:off x="3831" y="189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343"/>
              <p:cNvSpPr>
                <a:spLocks/>
              </p:cNvSpPr>
              <p:nvPr/>
            </p:nvSpPr>
            <p:spPr bwMode="auto">
              <a:xfrm>
                <a:off x="3826" y="1898"/>
                <a:ext cx="5" cy="3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0 h 2"/>
                  <a:gd name="T4" fmla="*/ 0 w 3"/>
                  <a:gd name="T5" fmla="*/ 1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344"/>
              <p:cNvSpPr>
                <a:spLocks/>
              </p:cNvSpPr>
              <p:nvPr/>
            </p:nvSpPr>
            <p:spPr bwMode="auto">
              <a:xfrm>
                <a:off x="4003" y="469"/>
                <a:ext cx="3" cy="7"/>
              </a:xfrm>
              <a:custGeom>
                <a:avLst/>
                <a:gdLst>
                  <a:gd name="T0" fmla="*/ 0 w 2"/>
                  <a:gd name="T1" fmla="*/ 1 h 4"/>
                  <a:gd name="T2" fmla="*/ 1 w 2"/>
                  <a:gd name="T3" fmla="*/ 4 h 4"/>
                  <a:gd name="T4" fmla="*/ 2 w 2"/>
                  <a:gd name="T5" fmla="*/ 3 h 4"/>
                  <a:gd name="T6" fmla="*/ 1 w 2"/>
                  <a:gd name="T7" fmla="*/ 0 h 4"/>
                  <a:gd name="T8" fmla="*/ 0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345"/>
              <p:cNvSpPr>
                <a:spLocks/>
              </p:cNvSpPr>
              <p:nvPr/>
            </p:nvSpPr>
            <p:spPr bwMode="auto">
              <a:xfrm>
                <a:off x="4952" y="497"/>
                <a:ext cx="5" cy="3"/>
              </a:xfrm>
              <a:custGeom>
                <a:avLst/>
                <a:gdLst>
                  <a:gd name="T0" fmla="*/ 3 w 3"/>
                  <a:gd name="T1" fmla="*/ 2 h 2"/>
                  <a:gd name="T2" fmla="*/ 2 w 3"/>
                  <a:gd name="T3" fmla="*/ 0 h 2"/>
                  <a:gd name="T4" fmla="*/ 1 w 3"/>
                  <a:gd name="T5" fmla="*/ 0 h 2"/>
                  <a:gd name="T6" fmla="*/ 1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346"/>
              <p:cNvSpPr>
                <a:spLocks/>
              </p:cNvSpPr>
              <p:nvPr/>
            </p:nvSpPr>
            <p:spPr bwMode="auto">
              <a:xfrm>
                <a:off x="4937" y="502"/>
                <a:ext cx="3" cy="3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347"/>
              <p:cNvSpPr>
                <a:spLocks/>
              </p:cNvSpPr>
              <p:nvPr/>
            </p:nvSpPr>
            <p:spPr bwMode="auto">
              <a:xfrm>
                <a:off x="6991" y="2647"/>
                <a:ext cx="5" cy="3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Oval 348"/>
              <p:cNvSpPr>
                <a:spLocks noChangeArrowheads="1"/>
              </p:cNvSpPr>
              <p:nvPr/>
            </p:nvSpPr>
            <p:spPr bwMode="auto">
              <a:xfrm>
                <a:off x="3479" y="1505"/>
                <a:ext cx="1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349"/>
              <p:cNvSpPr>
                <a:spLocks/>
              </p:cNvSpPr>
              <p:nvPr/>
            </p:nvSpPr>
            <p:spPr bwMode="auto">
              <a:xfrm>
                <a:off x="3472" y="1505"/>
                <a:ext cx="7" cy="7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3 h 4"/>
                  <a:gd name="T4" fmla="*/ 4 w 4"/>
                  <a:gd name="T5" fmla="*/ 1 h 4"/>
                  <a:gd name="T6" fmla="*/ 1 w 4"/>
                  <a:gd name="T7" fmla="*/ 1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350"/>
              <p:cNvSpPr>
                <a:spLocks/>
              </p:cNvSpPr>
              <p:nvPr/>
            </p:nvSpPr>
            <p:spPr bwMode="auto">
              <a:xfrm>
                <a:off x="2185" y="268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351"/>
              <p:cNvSpPr>
                <a:spLocks/>
              </p:cNvSpPr>
              <p:nvPr/>
            </p:nvSpPr>
            <p:spPr bwMode="auto">
              <a:xfrm>
                <a:off x="91" y="1224"/>
                <a:ext cx="3" cy="5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352"/>
              <p:cNvSpPr>
                <a:spLocks/>
              </p:cNvSpPr>
              <p:nvPr/>
            </p:nvSpPr>
            <p:spPr bwMode="auto">
              <a:xfrm>
                <a:off x="5774" y="2719"/>
                <a:ext cx="4" cy="5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353"/>
              <p:cNvSpPr>
                <a:spLocks/>
              </p:cNvSpPr>
              <p:nvPr/>
            </p:nvSpPr>
            <p:spPr bwMode="auto">
              <a:xfrm>
                <a:off x="790" y="1212"/>
                <a:ext cx="3" cy="5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1 w 2"/>
                  <a:gd name="T7" fmla="*/ 1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3"/>
                      <a:pt x="0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354"/>
              <p:cNvSpPr>
                <a:spLocks/>
              </p:cNvSpPr>
              <p:nvPr/>
            </p:nvSpPr>
            <p:spPr bwMode="auto">
              <a:xfrm>
                <a:off x="6351" y="278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355"/>
              <p:cNvSpPr>
                <a:spLocks/>
              </p:cNvSpPr>
              <p:nvPr/>
            </p:nvSpPr>
            <p:spPr bwMode="auto">
              <a:xfrm>
                <a:off x="5807" y="2806"/>
                <a:ext cx="5" cy="5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2 h 3"/>
                  <a:gd name="T4" fmla="*/ 2 w 3"/>
                  <a:gd name="T5" fmla="*/ 3 h 3"/>
                  <a:gd name="T6" fmla="*/ 3 w 3"/>
                  <a:gd name="T7" fmla="*/ 1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356"/>
              <p:cNvSpPr>
                <a:spLocks/>
              </p:cNvSpPr>
              <p:nvPr/>
            </p:nvSpPr>
            <p:spPr bwMode="auto">
              <a:xfrm>
                <a:off x="6447" y="2834"/>
                <a:ext cx="5" cy="3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1 w 3"/>
                  <a:gd name="T5" fmla="*/ 2 h 2"/>
                  <a:gd name="T6" fmla="*/ 3 w 3"/>
                  <a:gd name="T7" fmla="*/ 1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357"/>
              <p:cNvSpPr>
                <a:spLocks/>
              </p:cNvSpPr>
              <p:nvPr/>
            </p:nvSpPr>
            <p:spPr bwMode="auto">
              <a:xfrm>
                <a:off x="6423" y="2851"/>
                <a:ext cx="3" cy="3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358"/>
              <p:cNvSpPr>
                <a:spLocks/>
              </p:cNvSpPr>
              <p:nvPr/>
            </p:nvSpPr>
            <p:spPr bwMode="auto">
              <a:xfrm>
                <a:off x="6586" y="2875"/>
                <a:ext cx="2" cy="3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359"/>
              <p:cNvSpPr>
                <a:spLocks/>
              </p:cNvSpPr>
              <p:nvPr/>
            </p:nvSpPr>
            <p:spPr bwMode="auto">
              <a:xfrm>
                <a:off x="2451" y="296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360"/>
              <p:cNvSpPr>
                <a:spLocks/>
              </p:cNvSpPr>
              <p:nvPr/>
            </p:nvSpPr>
            <p:spPr bwMode="auto">
              <a:xfrm>
                <a:off x="2451" y="2969"/>
                <a:ext cx="10" cy="5"/>
              </a:xfrm>
              <a:custGeom>
                <a:avLst/>
                <a:gdLst>
                  <a:gd name="T0" fmla="*/ 6 w 6"/>
                  <a:gd name="T1" fmla="*/ 3 h 3"/>
                  <a:gd name="T2" fmla="*/ 0 w 6"/>
                  <a:gd name="T3" fmla="*/ 0 h 3"/>
                  <a:gd name="T4" fmla="*/ 6 w 6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2" y="3"/>
                      <a:pt x="4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361"/>
              <p:cNvSpPr>
                <a:spLocks/>
              </p:cNvSpPr>
              <p:nvPr/>
            </p:nvSpPr>
            <p:spPr bwMode="auto">
              <a:xfrm>
                <a:off x="6068" y="2986"/>
                <a:ext cx="7" cy="5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3 h 3"/>
                  <a:gd name="T4" fmla="*/ 3 w 4"/>
                  <a:gd name="T5" fmla="*/ 3 h 3"/>
                  <a:gd name="T6" fmla="*/ 4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362"/>
              <p:cNvSpPr>
                <a:spLocks/>
              </p:cNvSpPr>
              <p:nvPr/>
            </p:nvSpPr>
            <p:spPr bwMode="auto">
              <a:xfrm>
                <a:off x="6066" y="2991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363"/>
              <p:cNvSpPr>
                <a:spLocks/>
              </p:cNvSpPr>
              <p:nvPr/>
            </p:nvSpPr>
            <p:spPr bwMode="auto">
              <a:xfrm>
                <a:off x="6064" y="2993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364"/>
              <p:cNvSpPr>
                <a:spLocks/>
              </p:cNvSpPr>
              <p:nvPr/>
            </p:nvSpPr>
            <p:spPr bwMode="auto">
              <a:xfrm>
                <a:off x="7137" y="3041"/>
                <a:ext cx="3" cy="5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365"/>
              <p:cNvSpPr>
                <a:spLocks/>
              </p:cNvSpPr>
              <p:nvPr/>
            </p:nvSpPr>
            <p:spPr bwMode="auto">
              <a:xfrm>
                <a:off x="5965" y="3055"/>
                <a:ext cx="3" cy="3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366"/>
              <p:cNvSpPr>
                <a:spLocks/>
              </p:cNvSpPr>
              <p:nvPr/>
            </p:nvSpPr>
            <p:spPr bwMode="auto">
              <a:xfrm>
                <a:off x="6466" y="3106"/>
                <a:ext cx="3" cy="6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367"/>
              <p:cNvSpPr>
                <a:spLocks/>
              </p:cNvSpPr>
              <p:nvPr/>
            </p:nvSpPr>
            <p:spPr bwMode="auto">
              <a:xfrm>
                <a:off x="7080" y="31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368"/>
              <p:cNvSpPr>
                <a:spLocks/>
              </p:cNvSpPr>
              <p:nvPr/>
            </p:nvSpPr>
            <p:spPr bwMode="auto">
              <a:xfrm>
                <a:off x="6433" y="3127"/>
                <a:ext cx="2" cy="3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369"/>
              <p:cNvSpPr>
                <a:spLocks/>
              </p:cNvSpPr>
              <p:nvPr/>
            </p:nvSpPr>
            <p:spPr bwMode="auto">
              <a:xfrm>
                <a:off x="6502" y="3185"/>
                <a:ext cx="5" cy="4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2 h 2"/>
                  <a:gd name="T4" fmla="*/ 3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370"/>
              <p:cNvSpPr>
                <a:spLocks/>
              </p:cNvSpPr>
              <p:nvPr/>
            </p:nvSpPr>
            <p:spPr bwMode="auto">
              <a:xfrm>
                <a:off x="6486" y="3242"/>
                <a:ext cx="7" cy="5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1 h 3"/>
                  <a:gd name="T8" fmla="*/ 3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1"/>
                      <a:pt x="3" y="1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371"/>
              <p:cNvSpPr>
                <a:spLocks/>
              </p:cNvSpPr>
              <p:nvPr/>
            </p:nvSpPr>
            <p:spPr bwMode="auto">
              <a:xfrm>
                <a:off x="4657" y="3278"/>
                <a:ext cx="1" cy="3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372"/>
              <p:cNvSpPr>
                <a:spLocks/>
              </p:cNvSpPr>
              <p:nvPr/>
            </p:nvSpPr>
            <p:spPr bwMode="auto">
              <a:xfrm>
                <a:off x="7534" y="3393"/>
                <a:ext cx="3" cy="3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373"/>
              <p:cNvSpPr>
                <a:spLocks/>
              </p:cNvSpPr>
              <p:nvPr/>
            </p:nvSpPr>
            <p:spPr bwMode="auto">
              <a:xfrm>
                <a:off x="7537" y="3429"/>
                <a:ext cx="5" cy="3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1 h 2"/>
                  <a:gd name="T4" fmla="*/ 2 w 3"/>
                  <a:gd name="T5" fmla="*/ 0 h 2"/>
                  <a:gd name="T6" fmla="*/ 0 w 3"/>
                  <a:gd name="T7" fmla="*/ 1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2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374"/>
              <p:cNvSpPr>
                <a:spLocks/>
              </p:cNvSpPr>
              <p:nvPr/>
            </p:nvSpPr>
            <p:spPr bwMode="auto">
              <a:xfrm>
                <a:off x="7551" y="346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375"/>
              <p:cNvSpPr>
                <a:spLocks/>
              </p:cNvSpPr>
              <p:nvPr/>
            </p:nvSpPr>
            <p:spPr bwMode="auto">
              <a:xfrm>
                <a:off x="7515" y="3538"/>
                <a:ext cx="7" cy="6"/>
              </a:xfrm>
              <a:custGeom>
                <a:avLst/>
                <a:gdLst>
                  <a:gd name="T0" fmla="*/ 2 w 4"/>
                  <a:gd name="T1" fmla="*/ 0 h 3"/>
                  <a:gd name="T2" fmla="*/ 1 w 4"/>
                  <a:gd name="T3" fmla="*/ 2 h 3"/>
                  <a:gd name="T4" fmla="*/ 2 w 4"/>
                  <a:gd name="T5" fmla="*/ 3 h 3"/>
                  <a:gd name="T6" fmla="*/ 3 w 4"/>
                  <a:gd name="T7" fmla="*/ 1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376"/>
              <p:cNvSpPr>
                <a:spLocks/>
              </p:cNvSpPr>
              <p:nvPr/>
            </p:nvSpPr>
            <p:spPr bwMode="auto">
              <a:xfrm>
                <a:off x="6928" y="4125"/>
                <a:ext cx="6" cy="7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2 h 4"/>
                  <a:gd name="T4" fmla="*/ 3 w 4"/>
                  <a:gd name="T5" fmla="*/ 3 h 4"/>
                  <a:gd name="T6" fmla="*/ 4 w 4"/>
                  <a:gd name="T7" fmla="*/ 2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377"/>
              <p:cNvSpPr>
                <a:spLocks/>
              </p:cNvSpPr>
              <p:nvPr/>
            </p:nvSpPr>
            <p:spPr bwMode="auto">
              <a:xfrm>
                <a:off x="3505" y="1558"/>
                <a:ext cx="5" cy="3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378"/>
              <p:cNvSpPr>
                <a:spLocks/>
              </p:cNvSpPr>
              <p:nvPr/>
            </p:nvSpPr>
            <p:spPr bwMode="auto">
              <a:xfrm>
                <a:off x="4591" y="951"/>
                <a:ext cx="7" cy="3"/>
              </a:xfrm>
              <a:custGeom>
                <a:avLst/>
                <a:gdLst>
                  <a:gd name="T0" fmla="*/ 3 w 4"/>
                  <a:gd name="T1" fmla="*/ 0 h 2"/>
                  <a:gd name="T2" fmla="*/ 2 w 4"/>
                  <a:gd name="T3" fmla="*/ 0 h 2"/>
                  <a:gd name="T4" fmla="*/ 0 w 4"/>
                  <a:gd name="T5" fmla="*/ 2 h 2"/>
                  <a:gd name="T6" fmla="*/ 3 w 4"/>
                  <a:gd name="T7" fmla="*/ 2 h 2"/>
                  <a:gd name="T8" fmla="*/ 3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4" y="2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379"/>
              <p:cNvSpPr>
                <a:spLocks/>
              </p:cNvSpPr>
              <p:nvPr/>
            </p:nvSpPr>
            <p:spPr bwMode="auto">
              <a:xfrm>
                <a:off x="4591" y="95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380"/>
              <p:cNvSpPr>
                <a:spLocks/>
              </p:cNvSpPr>
              <p:nvPr/>
            </p:nvSpPr>
            <p:spPr bwMode="auto">
              <a:xfrm>
                <a:off x="3951" y="942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3 h 3"/>
                  <a:gd name="T4" fmla="*/ 2 w 2"/>
                  <a:gd name="T5" fmla="*/ 2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381"/>
              <p:cNvSpPr>
                <a:spLocks/>
              </p:cNvSpPr>
              <p:nvPr/>
            </p:nvSpPr>
            <p:spPr bwMode="auto">
              <a:xfrm>
                <a:off x="2273" y="4463"/>
                <a:ext cx="5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382"/>
              <p:cNvSpPr>
                <a:spLocks/>
              </p:cNvSpPr>
              <p:nvPr/>
            </p:nvSpPr>
            <p:spPr bwMode="auto">
              <a:xfrm>
                <a:off x="2619" y="786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383"/>
              <p:cNvSpPr>
                <a:spLocks/>
              </p:cNvSpPr>
              <p:nvPr/>
            </p:nvSpPr>
            <p:spPr bwMode="auto">
              <a:xfrm>
                <a:off x="2099" y="85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384"/>
              <p:cNvSpPr>
                <a:spLocks/>
              </p:cNvSpPr>
              <p:nvPr/>
            </p:nvSpPr>
            <p:spPr bwMode="auto">
              <a:xfrm>
                <a:off x="6874" y="869"/>
                <a:ext cx="2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385"/>
              <p:cNvSpPr>
                <a:spLocks/>
              </p:cNvSpPr>
              <p:nvPr/>
            </p:nvSpPr>
            <p:spPr bwMode="auto">
              <a:xfrm>
                <a:off x="6873" y="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386"/>
              <p:cNvSpPr>
                <a:spLocks/>
              </p:cNvSpPr>
              <p:nvPr/>
            </p:nvSpPr>
            <p:spPr bwMode="auto">
              <a:xfrm>
                <a:off x="4006" y="91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387"/>
              <p:cNvSpPr>
                <a:spLocks/>
              </p:cNvSpPr>
              <p:nvPr/>
            </p:nvSpPr>
            <p:spPr bwMode="auto">
              <a:xfrm>
                <a:off x="4008" y="91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388"/>
              <p:cNvSpPr>
                <a:spLocks/>
              </p:cNvSpPr>
              <p:nvPr/>
            </p:nvSpPr>
            <p:spPr bwMode="auto">
              <a:xfrm>
                <a:off x="4171" y="1970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Rectangle 389"/>
              <p:cNvSpPr>
                <a:spLocks noChangeArrowheads="1"/>
              </p:cNvSpPr>
              <p:nvPr/>
            </p:nvSpPr>
            <p:spPr bwMode="auto">
              <a:xfrm>
                <a:off x="3924" y="2098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390"/>
              <p:cNvSpPr>
                <a:spLocks/>
              </p:cNvSpPr>
              <p:nvPr/>
            </p:nvSpPr>
            <p:spPr bwMode="auto">
              <a:xfrm>
                <a:off x="1905" y="2422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391"/>
              <p:cNvSpPr>
                <a:spLocks/>
              </p:cNvSpPr>
              <p:nvPr/>
            </p:nvSpPr>
            <p:spPr bwMode="auto">
              <a:xfrm>
                <a:off x="2152" y="253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392"/>
              <p:cNvSpPr>
                <a:spLocks/>
              </p:cNvSpPr>
              <p:nvPr/>
            </p:nvSpPr>
            <p:spPr bwMode="auto">
              <a:xfrm>
                <a:off x="3641" y="201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393"/>
              <p:cNvSpPr>
                <a:spLocks/>
              </p:cNvSpPr>
              <p:nvPr/>
            </p:nvSpPr>
            <p:spPr bwMode="auto">
              <a:xfrm>
                <a:off x="3090" y="90"/>
                <a:ext cx="3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Oval 394"/>
              <p:cNvSpPr>
                <a:spLocks noChangeArrowheads="1"/>
              </p:cNvSpPr>
              <p:nvPr/>
            </p:nvSpPr>
            <p:spPr bwMode="auto">
              <a:xfrm>
                <a:off x="6732" y="151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395"/>
              <p:cNvSpPr>
                <a:spLocks/>
              </p:cNvSpPr>
              <p:nvPr/>
            </p:nvSpPr>
            <p:spPr bwMode="auto">
              <a:xfrm>
                <a:off x="6732" y="1512"/>
                <a:ext cx="5" cy="5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396"/>
              <p:cNvSpPr>
                <a:spLocks/>
              </p:cNvSpPr>
              <p:nvPr/>
            </p:nvSpPr>
            <p:spPr bwMode="auto">
              <a:xfrm>
                <a:off x="237" y="1205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397"/>
              <p:cNvSpPr>
                <a:spLocks/>
              </p:cNvSpPr>
              <p:nvPr/>
            </p:nvSpPr>
            <p:spPr bwMode="auto">
              <a:xfrm>
                <a:off x="233" y="1207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398"/>
              <p:cNvSpPr>
                <a:spLocks/>
              </p:cNvSpPr>
              <p:nvPr/>
            </p:nvSpPr>
            <p:spPr bwMode="auto">
              <a:xfrm>
                <a:off x="6737" y="151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399"/>
              <p:cNvSpPr>
                <a:spLocks/>
              </p:cNvSpPr>
              <p:nvPr/>
            </p:nvSpPr>
            <p:spPr bwMode="auto">
              <a:xfrm>
                <a:off x="6739" y="1517"/>
                <a:ext cx="3" cy="5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0" y="2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400"/>
              <p:cNvSpPr>
                <a:spLocks/>
              </p:cNvSpPr>
              <p:nvPr/>
            </p:nvSpPr>
            <p:spPr bwMode="auto">
              <a:xfrm>
                <a:off x="6559" y="289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401"/>
              <p:cNvSpPr>
                <a:spLocks/>
              </p:cNvSpPr>
              <p:nvPr/>
            </p:nvSpPr>
            <p:spPr bwMode="auto">
              <a:xfrm>
                <a:off x="5860" y="2913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402"/>
              <p:cNvSpPr>
                <a:spLocks/>
              </p:cNvSpPr>
              <p:nvPr/>
            </p:nvSpPr>
            <p:spPr bwMode="auto">
              <a:xfrm>
                <a:off x="6619" y="29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403"/>
              <p:cNvSpPr>
                <a:spLocks/>
              </p:cNvSpPr>
              <p:nvPr/>
            </p:nvSpPr>
            <p:spPr bwMode="auto">
              <a:xfrm>
                <a:off x="6619" y="2998"/>
                <a:ext cx="1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404"/>
              <p:cNvSpPr>
                <a:spLocks/>
              </p:cNvSpPr>
              <p:nvPr/>
            </p:nvSpPr>
            <p:spPr bwMode="auto">
              <a:xfrm>
                <a:off x="328" y="1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405"/>
              <p:cNvSpPr>
                <a:spLocks/>
              </p:cNvSpPr>
              <p:nvPr/>
            </p:nvSpPr>
            <p:spPr bwMode="auto">
              <a:xfrm>
                <a:off x="2631" y="239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" name="Freeform 407"/>
            <p:cNvSpPr>
              <a:spLocks/>
            </p:cNvSpPr>
            <p:nvPr/>
          </p:nvSpPr>
          <p:spPr bwMode="auto">
            <a:xfrm>
              <a:off x="11360150" y="4835526"/>
              <a:ext cx="4762" cy="3175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408"/>
            <p:cNvSpPr>
              <a:spLocks/>
            </p:cNvSpPr>
            <p:nvPr/>
          </p:nvSpPr>
          <p:spPr bwMode="auto">
            <a:xfrm>
              <a:off x="10261600" y="419893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409"/>
            <p:cNvSpPr>
              <a:spLocks/>
            </p:cNvSpPr>
            <p:nvPr/>
          </p:nvSpPr>
          <p:spPr bwMode="auto">
            <a:xfrm>
              <a:off x="10256838" y="4202113"/>
              <a:ext cx="4762" cy="3175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410"/>
            <p:cNvSpPr>
              <a:spLocks/>
            </p:cNvSpPr>
            <p:nvPr/>
          </p:nvSpPr>
          <p:spPr bwMode="auto">
            <a:xfrm>
              <a:off x="10702925" y="241617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411"/>
            <p:cNvSpPr>
              <a:spLocks/>
            </p:cNvSpPr>
            <p:nvPr/>
          </p:nvSpPr>
          <p:spPr bwMode="auto">
            <a:xfrm>
              <a:off x="11564938" y="4987926"/>
              <a:ext cx="4762" cy="3175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412"/>
            <p:cNvSpPr>
              <a:spLocks/>
            </p:cNvSpPr>
            <p:nvPr/>
          </p:nvSpPr>
          <p:spPr bwMode="auto">
            <a:xfrm>
              <a:off x="7029450" y="439738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413"/>
            <p:cNvSpPr>
              <a:spLocks/>
            </p:cNvSpPr>
            <p:nvPr/>
          </p:nvSpPr>
          <p:spPr bwMode="auto">
            <a:xfrm>
              <a:off x="11585575" y="5035551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414"/>
            <p:cNvSpPr>
              <a:spLocks/>
            </p:cNvSpPr>
            <p:nvPr/>
          </p:nvSpPr>
          <p:spPr bwMode="auto">
            <a:xfrm>
              <a:off x="10307638" y="5135563"/>
              <a:ext cx="11112" cy="11113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3 w 4"/>
                <a:gd name="T5" fmla="*/ 0 h 4"/>
                <a:gd name="T6" fmla="*/ 0 w 4"/>
                <a:gd name="T7" fmla="*/ 3 h 4"/>
                <a:gd name="T8" fmla="*/ 0 w 4"/>
                <a:gd name="T9" fmla="*/ 4 h 4"/>
                <a:gd name="T10" fmla="*/ 0 w 4"/>
                <a:gd name="T11" fmla="*/ 4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415"/>
            <p:cNvSpPr>
              <a:spLocks/>
            </p:cNvSpPr>
            <p:nvPr/>
          </p:nvSpPr>
          <p:spPr bwMode="auto">
            <a:xfrm>
              <a:off x="7512050" y="52260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416"/>
            <p:cNvSpPr>
              <a:spLocks/>
            </p:cNvSpPr>
            <p:nvPr/>
          </p:nvSpPr>
          <p:spPr bwMode="auto">
            <a:xfrm>
              <a:off x="3149600" y="587376"/>
              <a:ext cx="6350" cy="158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417"/>
            <p:cNvSpPr>
              <a:spLocks/>
            </p:cNvSpPr>
            <p:nvPr/>
          </p:nvSpPr>
          <p:spPr bwMode="auto">
            <a:xfrm>
              <a:off x="6351588" y="595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418"/>
            <p:cNvSpPr>
              <a:spLocks/>
            </p:cNvSpPr>
            <p:nvPr/>
          </p:nvSpPr>
          <p:spPr bwMode="auto">
            <a:xfrm>
              <a:off x="6351588" y="598488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419"/>
            <p:cNvSpPr>
              <a:spLocks/>
            </p:cNvSpPr>
            <p:nvPr/>
          </p:nvSpPr>
          <p:spPr bwMode="auto">
            <a:xfrm>
              <a:off x="8196263" y="614363"/>
              <a:ext cx="6350" cy="3175"/>
            </a:xfrm>
            <a:custGeom>
              <a:avLst/>
              <a:gdLst>
                <a:gd name="T0" fmla="*/ 2 w 4"/>
                <a:gd name="T1" fmla="*/ 2 h 2"/>
                <a:gd name="T2" fmla="*/ 4 w 4"/>
                <a:gd name="T3" fmla="*/ 2 h 2"/>
                <a:gd name="T4" fmla="*/ 2 w 4"/>
                <a:gd name="T5" fmla="*/ 2 h 2"/>
                <a:gd name="T6" fmla="*/ 0 w 4"/>
                <a:gd name="T7" fmla="*/ 0 h 2"/>
                <a:gd name="T8" fmla="*/ 2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420"/>
            <p:cNvSpPr>
              <a:spLocks/>
            </p:cNvSpPr>
            <p:nvPr/>
          </p:nvSpPr>
          <p:spPr bwMode="auto">
            <a:xfrm>
              <a:off x="962025" y="162718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421"/>
            <p:cNvSpPr>
              <a:spLocks/>
            </p:cNvSpPr>
            <p:nvPr/>
          </p:nvSpPr>
          <p:spPr bwMode="auto">
            <a:xfrm>
              <a:off x="946150" y="1624013"/>
              <a:ext cx="39687" cy="34925"/>
            </a:xfrm>
            <a:custGeom>
              <a:avLst/>
              <a:gdLst>
                <a:gd name="T0" fmla="*/ 6 w 15"/>
                <a:gd name="T1" fmla="*/ 2 h 13"/>
                <a:gd name="T2" fmla="*/ 6 w 15"/>
                <a:gd name="T3" fmla="*/ 4 h 13"/>
                <a:gd name="T4" fmla="*/ 6 w 15"/>
                <a:gd name="T5" fmla="*/ 4 h 13"/>
                <a:gd name="T6" fmla="*/ 2 w 15"/>
                <a:gd name="T7" fmla="*/ 9 h 13"/>
                <a:gd name="T8" fmla="*/ 2 w 15"/>
                <a:gd name="T9" fmla="*/ 13 h 13"/>
                <a:gd name="T10" fmla="*/ 5 w 15"/>
                <a:gd name="T11" fmla="*/ 13 h 13"/>
                <a:gd name="T12" fmla="*/ 14 w 15"/>
                <a:gd name="T13" fmla="*/ 3 h 13"/>
                <a:gd name="T14" fmla="*/ 13 w 15"/>
                <a:gd name="T15" fmla="*/ 1 h 13"/>
                <a:gd name="T16" fmla="*/ 9 w 15"/>
                <a:gd name="T17" fmla="*/ 0 h 13"/>
                <a:gd name="T18" fmla="*/ 6 w 15"/>
                <a:gd name="T19" fmla="*/ 3 h 13"/>
                <a:gd name="T20" fmla="*/ 6 w 15"/>
                <a:gd name="T2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3">
                  <a:moveTo>
                    <a:pt x="6" y="2"/>
                  </a:move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3" y="7"/>
                    <a:pt x="2" y="9"/>
                  </a:cubicBezTo>
                  <a:cubicBezTo>
                    <a:pt x="0" y="10"/>
                    <a:pt x="0" y="12"/>
                    <a:pt x="2" y="13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9" y="10"/>
                    <a:pt x="12" y="7"/>
                    <a:pt x="14" y="3"/>
                  </a:cubicBezTo>
                  <a:cubicBezTo>
                    <a:pt x="15" y="2"/>
                    <a:pt x="14" y="1"/>
                    <a:pt x="13" y="1"/>
                  </a:cubicBezTo>
                  <a:cubicBezTo>
                    <a:pt x="11" y="1"/>
                    <a:pt x="10" y="1"/>
                    <a:pt x="9" y="0"/>
                  </a:cubicBezTo>
                  <a:cubicBezTo>
                    <a:pt x="8" y="1"/>
                    <a:pt x="7" y="2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422"/>
            <p:cNvSpPr>
              <a:spLocks/>
            </p:cNvSpPr>
            <p:nvPr/>
          </p:nvSpPr>
          <p:spPr bwMode="auto">
            <a:xfrm>
              <a:off x="9093200" y="682626"/>
              <a:ext cx="4762" cy="4763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423"/>
            <p:cNvSpPr>
              <a:spLocks/>
            </p:cNvSpPr>
            <p:nvPr/>
          </p:nvSpPr>
          <p:spPr bwMode="auto">
            <a:xfrm>
              <a:off x="1381125" y="2309813"/>
              <a:ext cx="6350" cy="7938"/>
            </a:xfrm>
            <a:custGeom>
              <a:avLst/>
              <a:gdLst>
                <a:gd name="T0" fmla="*/ 0 w 2"/>
                <a:gd name="T1" fmla="*/ 2 h 3"/>
                <a:gd name="T2" fmla="*/ 1 w 2"/>
                <a:gd name="T3" fmla="*/ 3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1" y="2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424"/>
            <p:cNvSpPr>
              <a:spLocks/>
            </p:cNvSpPr>
            <p:nvPr/>
          </p:nvSpPr>
          <p:spPr bwMode="auto">
            <a:xfrm>
              <a:off x="3836988" y="1600201"/>
              <a:ext cx="4762" cy="476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425"/>
            <p:cNvSpPr>
              <a:spLocks/>
            </p:cNvSpPr>
            <p:nvPr/>
          </p:nvSpPr>
          <p:spPr bwMode="auto">
            <a:xfrm>
              <a:off x="8785225" y="777876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426"/>
            <p:cNvSpPr>
              <a:spLocks/>
            </p:cNvSpPr>
            <p:nvPr/>
          </p:nvSpPr>
          <p:spPr bwMode="auto">
            <a:xfrm>
              <a:off x="8782050" y="77470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427"/>
            <p:cNvSpPr>
              <a:spLocks/>
            </p:cNvSpPr>
            <p:nvPr/>
          </p:nvSpPr>
          <p:spPr bwMode="auto">
            <a:xfrm>
              <a:off x="3648075" y="790576"/>
              <a:ext cx="6350" cy="6350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428"/>
            <p:cNvSpPr>
              <a:spLocks/>
            </p:cNvSpPr>
            <p:nvPr/>
          </p:nvSpPr>
          <p:spPr bwMode="auto">
            <a:xfrm>
              <a:off x="3084513" y="808038"/>
              <a:ext cx="3175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429"/>
            <p:cNvSpPr>
              <a:spLocks/>
            </p:cNvSpPr>
            <p:nvPr/>
          </p:nvSpPr>
          <p:spPr bwMode="auto">
            <a:xfrm>
              <a:off x="7932738" y="962026"/>
              <a:ext cx="1587" cy="317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30"/>
            <p:cNvSpPr>
              <a:spLocks/>
            </p:cNvSpPr>
            <p:nvPr/>
          </p:nvSpPr>
          <p:spPr bwMode="auto">
            <a:xfrm>
              <a:off x="3340100" y="707072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31"/>
            <p:cNvSpPr>
              <a:spLocks/>
            </p:cNvSpPr>
            <p:nvPr/>
          </p:nvSpPr>
          <p:spPr bwMode="auto">
            <a:xfrm>
              <a:off x="3332163" y="7070726"/>
              <a:ext cx="7937" cy="6350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2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432"/>
            <p:cNvSpPr>
              <a:spLocks/>
            </p:cNvSpPr>
            <p:nvPr/>
          </p:nvSpPr>
          <p:spPr bwMode="auto">
            <a:xfrm>
              <a:off x="6294438" y="2282826"/>
              <a:ext cx="33337" cy="49213"/>
            </a:xfrm>
            <a:custGeom>
              <a:avLst/>
              <a:gdLst>
                <a:gd name="T0" fmla="*/ 2 w 12"/>
                <a:gd name="T1" fmla="*/ 15 h 18"/>
                <a:gd name="T2" fmla="*/ 4 w 12"/>
                <a:gd name="T3" fmla="*/ 17 h 18"/>
                <a:gd name="T4" fmla="*/ 8 w 12"/>
                <a:gd name="T5" fmla="*/ 15 h 18"/>
                <a:gd name="T6" fmla="*/ 11 w 12"/>
                <a:gd name="T7" fmla="*/ 0 h 18"/>
                <a:gd name="T8" fmla="*/ 4 w 12"/>
                <a:gd name="T9" fmla="*/ 2 h 18"/>
                <a:gd name="T10" fmla="*/ 1 w 12"/>
                <a:gd name="T11" fmla="*/ 11 h 18"/>
                <a:gd name="T12" fmla="*/ 2 w 12"/>
                <a:gd name="T13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8">
                  <a:moveTo>
                    <a:pt x="2" y="15"/>
                  </a:moveTo>
                  <a:cubicBezTo>
                    <a:pt x="2" y="15"/>
                    <a:pt x="3" y="16"/>
                    <a:pt x="4" y="17"/>
                  </a:cubicBezTo>
                  <a:cubicBezTo>
                    <a:pt x="5" y="18"/>
                    <a:pt x="6" y="17"/>
                    <a:pt x="8" y="15"/>
                  </a:cubicBezTo>
                  <a:cubicBezTo>
                    <a:pt x="12" y="11"/>
                    <a:pt x="12" y="5"/>
                    <a:pt x="11" y="0"/>
                  </a:cubicBezTo>
                  <a:cubicBezTo>
                    <a:pt x="8" y="0"/>
                    <a:pt x="6" y="0"/>
                    <a:pt x="4" y="2"/>
                  </a:cubicBezTo>
                  <a:cubicBezTo>
                    <a:pt x="1" y="5"/>
                    <a:pt x="0" y="8"/>
                    <a:pt x="1" y="11"/>
                  </a:cubicBezTo>
                  <a:cubicBezTo>
                    <a:pt x="1" y="13"/>
                    <a:pt x="1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33"/>
            <p:cNvSpPr>
              <a:spLocks/>
            </p:cNvSpPr>
            <p:nvPr/>
          </p:nvSpPr>
          <p:spPr bwMode="auto">
            <a:xfrm>
              <a:off x="6332538" y="2127251"/>
              <a:ext cx="19050" cy="19050"/>
            </a:xfrm>
            <a:custGeom>
              <a:avLst/>
              <a:gdLst>
                <a:gd name="T0" fmla="*/ 4 w 7"/>
                <a:gd name="T1" fmla="*/ 7 h 7"/>
                <a:gd name="T2" fmla="*/ 5 w 7"/>
                <a:gd name="T3" fmla="*/ 7 h 7"/>
                <a:gd name="T4" fmla="*/ 6 w 7"/>
                <a:gd name="T5" fmla="*/ 3 h 7"/>
                <a:gd name="T6" fmla="*/ 3 w 7"/>
                <a:gd name="T7" fmla="*/ 0 h 7"/>
                <a:gd name="T8" fmla="*/ 2 w 7"/>
                <a:gd name="T9" fmla="*/ 0 h 7"/>
                <a:gd name="T10" fmla="*/ 0 w 7"/>
                <a:gd name="T11" fmla="*/ 5 h 7"/>
                <a:gd name="T12" fmla="*/ 4 w 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4" y="7"/>
                    <a:pt x="5" y="7"/>
                    <a:pt x="5" y="7"/>
                  </a:cubicBezTo>
                  <a:cubicBezTo>
                    <a:pt x="7" y="6"/>
                    <a:pt x="7" y="4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34"/>
            <p:cNvSpPr>
              <a:spLocks/>
            </p:cNvSpPr>
            <p:nvPr/>
          </p:nvSpPr>
          <p:spPr bwMode="auto">
            <a:xfrm>
              <a:off x="6192838" y="2419351"/>
              <a:ext cx="11112" cy="12700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4 h 5"/>
                <a:gd name="T4" fmla="*/ 3 w 4"/>
                <a:gd name="T5" fmla="*/ 1 h 5"/>
                <a:gd name="T6" fmla="*/ 0 w 4"/>
                <a:gd name="T7" fmla="*/ 1 h 5"/>
                <a:gd name="T8" fmla="*/ 0 w 4"/>
                <a:gd name="T9" fmla="*/ 4 h 5"/>
                <a:gd name="T10" fmla="*/ 3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2" y="4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35"/>
            <p:cNvSpPr>
              <a:spLocks/>
            </p:cNvSpPr>
            <p:nvPr/>
          </p:nvSpPr>
          <p:spPr bwMode="auto">
            <a:xfrm>
              <a:off x="6430963" y="2209801"/>
              <a:ext cx="12700" cy="15875"/>
            </a:xfrm>
            <a:custGeom>
              <a:avLst/>
              <a:gdLst>
                <a:gd name="T0" fmla="*/ 2 w 5"/>
                <a:gd name="T1" fmla="*/ 5 h 6"/>
                <a:gd name="T2" fmla="*/ 5 w 5"/>
                <a:gd name="T3" fmla="*/ 3 h 6"/>
                <a:gd name="T4" fmla="*/ 5 w 5"/>
                <a:gd name="T5" fmla="*/ 2 h 6"/>
                <a:gd name="T6" fmla="*/ 1 w 5"/>
                <a:gd name="T7" fmla="*/ 1 h 6"/>
                <a:gd name="T8" fmla="*/ 0 w 5"/>
                <a:gd name="T9" fmla="*/ 3 h 6"/>
                <a:gd name="T10" fmla="*/ 2 w 5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5"/>
                  </a:moveTo>
                  <a:cubicBezTo>
                    <a:pt x="3" y="6"/>
                    <a:pt x="4" y="5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3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36"/>
            <p:cNvSpPr>
              <a:spLocks/>
            </p:cNvSpPr>
            <p:nvPr/>
          </p:nvSpPr>
          <p:spPr bwMode="auto">
            <a:xfrm>
              <a:off x="6324600" y="2279651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37"/>
            <p:cNvSpPr>
              <a:spLocks/>
            </p:cNvSpPr>
            <p:nvPr/>
          </p:nvSpPr>
          <p:spPr bwMode="auto">
            <a:xfrm>
              <a:off x="6423025" y="2263776"/>
              <a:ext cx="1587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39" name="Freeform 13"/>
          <p:cNvSpPr>
            <a:spLocks noEditPoints="1"/>
          </p:cNvSpPr>
          <p:nvPr/>
        </p:nvSpPr>
        <p:spPr bwMode="auto">
          <a:xfrm>
            <a:off x="1798133" y="3148869"/>
            <a:ext cx="362117" cy="524866"/>
          </a:xfrm>
          <a:custGeom>
            <a:avLst/>
            <a:gdLst>
              <a:gd name="T0" fmla="*/ 76 w 152"/>
              <a:gd name="T1" fmla="*/ 0 h 223"/>
              <a:gd name="T2" fmla="*/ 0 w 152"/>
              <a:gd name="T3" fmla="*/ 77 h 223"/>
              <a:gd name="T4" fmla="*/ 76 w 152"/>
              <a:gd name="T5" fmla="*/ 223 h 223"/>
              <a:gd name="T6" fmla="*/ 152 w 152"/>
              <a:gd name="T7" fmla="*/ 77 h 223"/>
              <a:gd name="T8" fmla="*/ 76 w 152"/>
              <a:gd name="T9" fmla="*/ 0 h 223"/>
              <a:gd name="T10" fmla="*/ 76 w 152"/>
              <a:gd name="T11" fmla="*/ 133 h 223"/>
              <a:gd name="T12" fmla="*/ 27 w 152"/>
              <a:gd name="T13" fmla="*/ 84 h 223"/>
              <a:gd name="T14" fmla="*/ 76 w 152"/>
              <a:gd name="T15" fmla="*/ 35 h 223"/>
              <a:gd name="T16" fmla="*/ 125 w 152"/>
              <a:gd name="T17" fmla="*/ 84 h 223"/>
              <a:gd name="T18" fmla="*/ 76 w 152"/>
              <a:gd name="T19" fmla="*/ 13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2" h="223">
                <a:moveTo>
                  <a:pt x="76" y="0"/>
                </a:moveTo>
                <a:cubicBezTo>
                  <a:pt x="34" y="0"/>
                  <a:pt x="0" y="34"/>
                  <a:pt x="0" y="77"/>
                </a:cubicBezTo>
                <a:cubicBezTo>
                  <a:pt x="0" y="119"/>
                  <a:pt x="49" y="223"/>
                  <a:pt x="76" y="223"/>
                </a:cubicBezTo>
                <a:cubicBezTo>
                  <a:pt x="102" y="223"/>
                  <a:pt x="152" y="119"/>
                  <a:pt x="152" y="77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76" y="133"/>
                </a:moveTo>
                <a:cubicBezTo>
                  <a:pt x="49" y="133"/>
                  <a:pt x="27" y="111"/>
                  <a:pt x="27" y="84"/>
                </a:cubicBezTo>
                <a:cubicBezTo>
                  <a:pt x="27" y="56"/>
                  <a:pt x="49" y="35"/>
                  <a:pt x="76" y="35"/>
                </a:cubicBezTo>
                <a:cubicBezTo>
                  <a:pt x="103" y="35"/>
                  <a:pt x="125" y="56"/>
                  <a:pt x="125" y="84"/>
                </a:cubicBezTo>
                <a:cubicBezTo>
                  <a:pt x="125" y="111"/>
                  <a:pt x="103" y="133"/>
                  <a:pt x="76" y="133"/>
                </a:cubicBezTo>
                <a:close/>
              </a:path>
            </a:pathLst>
          </a:custGeom>
          <a:solidFill>
            <a:srgbClr val="22383D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5" name="Freeform 13"/>
          <p:cNvSpPr>
            <a:spLocks noEditPoints="1"/>
          </p:cNvSpPr>
          <p:nvPr/>
        </p:nvSpPr>
        <p:spPr bwMode="auto">
          <a:xfrm>
            <a:off x="4179324" y="3758367"/>
            <a:ext cx="362117" cy="524866"/>
          </a:xfrm>
          <a:custGeom>
            <a:avLst/>
            <a:gdLst>
              <a:gd name="T0" fmla="*/ 76 w 152"/>
              <a:gd name="T1" fmla="*/ 0 h 223"/>
              <a:gd name="T2" fmla="*/ 0 w 152"/>
              <a:gd name="T3" fmla="*/ 77 h 223"/>
              <a:gd name="T4" fmla="*/ 76 w 152"/>
              <a:gd name="T5" fmla="*/ 223 h 223"/>
              <a:gd name="T6" fmla="*/ 152 w 152"/>
              <a:gd name="T7" fmla="*/ 77 h 223"/>
              <a:gd name="T8" fmla="*/ 76 w 152"/>
              <a:gd name="T9" fmla="*/ 0 h 223"/>
              <a:gd name="T10" fmla="*/ 76 w 152"/>
              <a:gd name="T11" fmla="*/ 133 h 223"/>
              <a:gd name="T12" fmla="*/ 27 w 152"/>
              <a:gd name="T13" fmla="*/ 84 h 223"/>
              <a:gd name="T14" fmla="*/ 76 w 152"/>
              <a:gd name="T15" fmla="*/ 35 h 223"/>
              <a:gd name="T16" fmla="*/ 125 w 152"/>
              <a:gd name="T17" fmla="*/ 84 h 223"/>
              <a:gd name="T18" fmla="*/ 76 w 152"/>
              <a:gd name="T19" fmla="*/ 13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2" h="223">
                <a:moveTo>
                  <a:pt x="76" y="0"/>
                </a:moveTo>
                <a:cubicBezTo>
                  <a:pt x="34" y="0"/>
                  <a:pt x="0" y="34"/>
                  <a:pt x="0" y="77"/>
                </a:cubicBezTo>
                <a:cubicBezTo>
                  <a:pt x="0" y="119"/>
                  <a:pt x="49" y="223"/>
                  <a:pt x="76" y="223"/>
                </a:cubicBezTo>
                <a:cubicBezTo>
                  <a:pt x="102" y="223"/>
                  <a:pt x="152" y="119"/>
                  <a:pt x="152" y="77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76" y="133"/>
                </a:moveTo>
                <a:cubicBezTo>
                  <a:pt x="49" y="133"/>
                  <a:pt x="27" y="111"/>
                  <a:pt x="27" y="84"/>
                </a:cubicBezTo>
                <a:cubicBezTo>
                  <a:pt x="27" y="56"/>
                  <a:pt x="49" y="35"/>
                  <a:pt x="76" y="35"/>
                </a:cubicBezTo>
                <a:cubicBezTo>
                  <a:pt x="103" y="35"/>
                  <a:pt x="125" y="56"/>
                  <a:pt x="125" y="84"/>
                </a:cubicBezTo>
                <a:cubicBezTo>
                  <a:pt x="125" y="111"/>
                  <a:pt x="103" y="133"/>
                  <a:pt x="76" y="133"/>
                </a:cubicBezTo>
                <a:close/>
              </a:path>
            </a:pathLst>
          </a:custGeom>
          <a:solidFill>
            <a:srgbClr val="22383D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6" name="Freeform 13"/>
          <p:cNvSpPr>
            <a:spLocks noEditPoints="1"/>
          </p:cNvSpPr>
          <p:nvPr/>
        </p:nvSpPr>
        <p:spPr bwMode="auto">
          <a:xfrm>
            <a:off x="5483259" y="2597664"/>
            <a:ext cx="362117" cy="524866"/>
          </a:xfrm>
          <a:custGeom>
            <a:avLst/>
            <a:gdLst>
              <a:gd name="T0" fmla="*/ 76 w 152"/>
              <a:gd name="T1" fmla="*/ 0 h 223"/>
              <a:gd name="T2" fmla="*/ 0 w 152"/>
              <a:gd name="T3" fmla="*/ 77 h 223"/>
              <a:gd name="T4" fmla="*/ 76 w 152"/>
              <a:gd name="T5" fmla="*/ 223 h 223"/>
              <a:gd name="T6" fmla="*/ 152 w 152"/>
              <a:gd name="T7" fmla="*/ 77 h 223"/>
              <a:gd name="T8" fmla="*/ 76 w 152"/>
              <a:gd name="T9" fmla="*/ 0 h 223"/>
              <a:gd name="T10" fmla="*/ 76 w 152"/>
              <a:gd name="T11" fmla="*/ 133 h 223"/>
              <a:gd name="T12" fmla="*/ 27 w 152"/>
              <a:gd name="T13" fmla="*/ 84 h 223"/>
              <a:gd name="T14" fmla="*/ 76 w 152"/>
              <a:gd name="T15" fmla="*/ 35 h 223"/>
              <a:gd name="T16" fmla="*/ 125 w 152"/>
              <a:gd name="T17" fmla="*/ 84 h 223"/>
              <a:gd name="T18" fmla="*/ 76 w 152"/>
              <a:gd name="T19" fmla="*/ 13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2" h="223">
                <a:moveTo>
                  <a:pt x="76" y="0"/>
                </a:moveTo>
                <a:cubicBezTo>
                  <a:pt x="34" y="0"/>
                  <a:pt x="0" y="34"/>
                  <a:pt x="0" y="77"/>
                </a:cubicBezTo>
                <a:cubicBezTo>
                  <a:pt x="0" y="119"/>
                  <a:pt x="49" y="223"/>
                  <a:pt x="76" y="223"/>
                </a:cubicBezTo>
                <a:cubicBezTo>
                  <a:pt x="102" y="223"/>
                  <a:pt x="152" y="119"/>
                  <a:pt x="152" y="77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76" y="133"/>
                </a:moveTo>
                <a:cubicBezTo>
                  <a:pt x="49" y="133"/>
                  <a:pt x="27" y="111"/>
                  <a:pt x="27" y="84"/>
                </a:cubicBezTo>
                <a:cubicBezTo>
                  <a:pt x="27" y="56"/>
                  <a:pt x="49" y="35"/>
                  <a:pt x="76" y="35"/>
                </a:cubicBezTo>
                <a:cubicBezTo>
                  <a:pt x="103" y="35"/>
                  <a:pt x="125" y="56"/>
                  <a:pt x="125" y="84"/>
                </a:cubicBezTo>
                <a:cubicBezTo>
                  <a:pt x="125" y="111"/>
                  <a:pt x="103" y="133"/>
                  <a:pt x="76" y="133"/>
                </a:cubicBezTo>
                <a:close/>
              </a:path>
            </a:pathLst>
          </a:custGeom>
          <a:solidFill>
            <a:srgbClr val="22383D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7" name="Freeform 13"/>
          <p:cNvSpPr>
            <a:spLocks noEditPoints="1"/>
          </p:cNvSpPr>
          <p:nvPr/>
        </p:nvSpPr>
        <p:spPr bwMode="auto">
          <a:xfrm>
            <a:off x="6397772" y="4338920"/>
            <a:ext cx="362117" cy="524866"/>
          </a:xfrm>
          <a:custGeom>
            <a:avLst/>
            <a:gdLst>
              <a:gd name="T0" fmla="*/ 76 w 152"/>
              <a:gd name="T1" fmla="*/ 0 h 223"/>
              <a:gd name="T2" fmla="*/ 0 w 152"/>
              <a:gd name="T3" fmla="*/ 77 h 223"/>
              <a:gd name="T4" fmla="*/ 76 w 152"/>
              <a:gd name="T5" fmla="*/ 223 h 223"/>
              <a:gd name="T6" fmla="*/ 152 w 152"/>
              <a:gd name="T7" fmla="*/ 77 h 223"/>
              <a:gd name="T8" fmla="*/ 76 w 152"/>
              <a:gd name="T9" fmla="*/ 0 h 223"/>
              <a:gd name="T10" fmla="*/ 76 w 152"/>
              <a:gd name="T11" fmla="*/ 133 h 223"/>
              <a:gd name="T12" fmla="*/ 27 w 152"/>
              <a:gd name="T13" fmla="*/ 84 h 223"/>
              <a:gd name="T14" fmla="*/ 76 w 152"/>
              <a:gd name="T15" fmla="*/ 35 h 223"/>
              <a:gd name="T16" fmla="*/ 125 w 152"/>
              <a:gd name="T17" fmla="*/ 84 h 223"/>
              <a:gd name="T18" fmla="*/ 76 w 152"/>
              <a:gd name="T19" fmla="*/ 13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2" h="223">
                <a:moveTo>
                  <a:pt x="76" y="0"/>
                </a:moveTo>
                <a:cubicBezTo>
                  <a:pt x="34" y="0"/>
                  <a:pt x="0" y="34"/>
                  <a:pt x="0" y="77"/>
                </a:cubicBezTo>
                <a:cubicBezTo>
                  <a:pt x="0" y="119"/>
                  <a:pt x="49" y="223"/>
                  <a:pt x="76" y="223"/>
                </a:cubicBezTo>
                <a:cubicBezTo>
                  <a:pt x="102" y="223"/>
                  <a:pt x="152" y="119"/>
                  <a:pt x="152" y="77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76" y="133"/>
                </a:moveTo>
                <a:cubicBezTo>
                  <a:pt x="49" y="133"/>
                  <a:pt x="27" y="111"/>
                  <a:pt x="27" y="84"/>
                </a:cubicBezTo>
                <a:cubicBezTo>
                  <a:pt x="27" y="56"/>
                  <a:pt x="49" y="35"/>
                  <a:pt x="76" y="35"/>
                </a:cubicBezTo>
                <a:cubicBezTo>
                  <a:pt x="103" y="35"/>
                  <a:pt x="125" y="56"/>
                  <a:pt x="125" y="84"/>
                </a:cubicBezTo>
                <a:cubicBezTo>
                  <a:pt x="125" y="111"/>
                  <a:pt x="103" y="133"/>
                  <a:pt x="76" y="133"/>
                </a:cubicBezTo>
                <a:close/>
              </a:path>
            </a:pathLst>
          </a:custGeom>
          <a:solidFill>
            <a:srgbClr val="22383D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8" name="Freeform 13"/>
          <p:cNvSpPr>
            <a:spLocks noEditPoints="1"/>
          </p:cNvSpPr>
          <p:nvPr/>
        </p:nvSpPr>
        <p:spPr bwMode="auto">
          <a:xfrm>
            <a:off x="2699253" y="4251827"/>
            <a:ext cx="362117" cy="524866"/>
          </a:xfrm>
          <a:custGeom>
            <a:avLst/>
            <a:gdLst>
              <a:gd name="T0" fmla="*/ 76 w 152"/>
              <a:gd name="T1" fmla="*/ 0 h 223"/>
              <a:gd name="T2" fmla="*/ 0 w 152"/>
              <a:gd name="T3" fmla="*/ 77 h 223"/>
              <a:gd name="T4" fmla="*/ 76 w 152"/>
              <a:gd name="T5" fmla="*/ 223 h 223"/>
              <a:gd name="T6" fmla="*/ 152 w 152"/>
              <a:gd name="T7" fmla="*/ 77 h 223"/>
              <a:gd name="T8" fmla="*/ 76 w 152"/>
              <a:gd name="T9" fmla="*/ 0 h 223"/>
              <a:gd name="T10" fmla="*/ 76 w 152"/>
              <a:gd name="T11" fmla="*/ 133 h 223"/>
              <a:gd name="T12" fmla="*/ 27 w 152"/>
              <a:gd name="T13" fmla="*/ 84 h 223"/>
              <a:gd name="T14" fmla="*/ 76 w 152"/>
              <a:gd name="T15" fmla="*/ 35 h 223"/>
              <a:gd name="T16" fmla="*/ 125 w 152"/>
              <a:gd name="T17" fmla="*/ 84 h 223"/>
              <a:gd name="T18" fmla="*/ 76 w 152"/>
              <a:gd name="T19" fmla="*/ 13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2" h="223">
                <a:moveTo>
                  <a:pt x="76" y="0"/>
                </a:moveTo>
                <a:cubicBezTo>
                  <a:pt x="34" y="0"/>
                  <a:pt x="0" y="34"/>
                  <a:pt x="0" y="77"/>
                </a:cubicBezTo>
                <a:cubicBezTo>
                  <a:pt x="0" y="119"/>
                  <a:pt x="49" y="223"/>
                  <a:pt x="76" y="223"/>
                </a:cubicBezTo>
                <a:cubicBezTo>
                  <a:pt x="102" y="223"/>
                  <a:pt x="152" y="119"/>
                  <a:pt x="152" y="77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76" y="133"/>
                </a:moveTo>
                <a:cubicBezTo>
                  <a:pt x="49" y="133"/>
                  <a:pt x="27" y="111"/>
                  <a:pt x="27" y="84"/>
                </a:cubicBezTo>
                <a:cubicBezTo>
                  <a:pt x="27" y="56"/>
                  <a:pt x="49" y="35"/>
                  <a:pt x="76" y="35"/>
                </a:cubicBezTo>
                <a:cubicBezTo>
                  <a:pt x="103" y="35"/>
                  <a:pt x="125" y="56"/>
                  <a:pt x="125" y="84"/>
                </a:cubicBezTo>
                <a:cubicBezTo>
                  <a:pt x="125" y="111"/>
                  <a:pt x="103" y="133"/>
                  <a:pt x="76" y="133"/>
                </a:cubicBezTo>
                <a:close/>
              </a:path>
            </a:pathLst>
          </a:custGeom>
          <a:solidFill>
            <a:srgbClr val="22383D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9" name="Rectangle: Rounded Corners 878"/>
          <p:cNvSpPr/>
          <p:nvPr/>
        </p:nvSpPr>
        <p:spPr>
          <a:xfrm>
            <a:off x="8384897" y="2323980"/>
            <a:ext cx="304800" cy="304800"/>
          </a:xfrm>
          <a:prstGeom prst="roundRect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0" name="Rectangle: Rounded Corners 879"/>
          <p:cNvSpPr/>
          <p:nvPr/>
        </p:nvSpPr>
        <p:spPr>
          <a:xfrm>
            <a:off x="8384897" y="3353572"/>
            <a:ext cx="304800" cy="304800"/>
          </a:xfrm>
          <a:prstGeom prst="roundRect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1" name="Rectangle: Rounded Corners 880"/>
          <p:cNvSpPr/>
          <p:nvPr/>
        </p:nvSpPr>
        <p:spPr>
          <a:xfrm>
            <a:off x="8384897" y="4442899"/>
            <a:ext cx="304800" cy="304800"/>
          </a:xfrm>
          <a:prstGeom prst="roundRect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4" name="TextBox 883"/>
          <p:cNvSpPr txBox="1"/>
          <p:nvPr/>
        </p:nvSpPr>
        <p:spPr>
          <a:xfrm>
            <a:off x="8908836" y="2320912"/>
            <a:ext cx="1602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22383D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Branch Entire World</a:t>
            </a:r>
            <a:endParaRPr lang="en-GB" sz="1100" b="1" dirty="0">
              <a:solidFill>
                <a:srgbClr val="22383D"/>
              </a:solidFill>
              <a:latin typeface="+mj-lt"/>
            </a:endParaRPr>
          </a:p>
        </p:txBody>
      </p:sp>
      <p:sp>
        <p:nvSpPr>
          <p:cNvPr id="885" name="TextBox 884"/>
          <p:cNvSpPr txBox="1"/>
          <p:nvPr/>
        </p:nvSpPr>
        <p:spPr>
          <a:xfrm>
            <a:off x="8908836" y="2550438"/>
            <a:ext cx="28187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0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</a:t>
            </a:r>
            <a:endParaRPr lang="id-ID" sz="1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86" name="TextBox 885"/>
          <p:cNvSpPr txBox="1"/>
          <p:nvPr/>
        </p:nvSpPr>
        <p:spPr>
          <a:xfrm>
            <a:off x="8908836" y="3363032"/>
            <a:ext cx="1602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22383D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Branch Entire World</a:t>
            </a:r>
            <a:endParaRPr lang="en-GB" sz="1100" b="1" dirty="0">
              <a:solidFill>
                <a:srgbClr val="22383D"/>
              </a:solidFill>
              <a:latin typeface="+mj-lt"/>
            </a:endParaRPr>
          </a:p>
        </p:txBody>
      </p:sp>
      <p:sp>
        <p:nvSpPr>
          <p:cNvPr id="887" name="TextBox 886"/>
          <p:cNvSpPr txBox="1"/>
          <p:nvPr/>
        </p:nvSpPr>
        <p:spPr>
          <a:xfrm>
            <a:off x="8908836" y="3592558"/>
            <a:ext cx="28187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0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</a:t>
            </a:r>
            <a:endParaRPr lang="id-ID" sz="1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88" name="TextBox 887"/>
          <p:cNvSpPr txBox="1"/>
          <p:nvPr/>
        </p:nvSpPr>
        <p:spPr>
          <a:xfrm>
            <a:off x="8908836" y="4453770"/>
            <a:ext cx="1602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22383D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Branch Entire World</a:t>
            </a:r>
            <a:endParaRPr lang="en-GB" sz="1100" b="1" dirty="0">
              <a:solidFill>
                <a:srgbClr val="22383D"/>
              </a:solidFill>
              <a:latin typeface="+mj-lt"/>
            </a:endParaRPr>
          </a:p>
        </p:txBody>
      </p:sp>
      <p:sp>
        <p:nvSpPr>
          <p:cNvPr id="889" name="TextBox 888"/>
          <p:cNvSpPr txBox="1"/>
          <p:nvPr/>
        </p:nvSpPr>
        <p:spPr>
          <a:xfrm>
            <a:off x="8908836" y="4683296"/>
            <a:ext cx="28187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0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</a:t>
            </a:r>
            <a:endParaRPr lang="id-ID" sz="1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EXPLORATIONS</a:t>
            </a:r>
          </a:p>
        </p:txBody>
      </p:sp>
      <p:sp>
        <p:nvSpPr>
          <p:cNvPr id="436" name="Text Placeholder 43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39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  <p:bldP spid="875" grpId="0" animBg="1"/>
      <p:bldP spid="876" grpId="0" animBg="1"/>
      <p:bldP spid="877" grpId="0" animBg="1"/>
      <p:bldP spid="878" grpId="0" animBg="1"/>
      <p:bldP spid="879" grpId="0" animBg="1"/>
      <p:bldP spid="880" grpId="0" animBg="1"/>
      <p:bldP spid="881" grpId="0" animBg="1"/>
      <p:bldP spid="884" grpId="0"/>
      <p:bldP spid="885" grpId="0"/>
      <p:bldP spid="886" grpId="0"/>
      <p:bldP spid="887" grpId="0"/>
      <p:bldP spid="888" grpId="0"/>
      <p:bldP spid="889" grpId="0"/>
      <p:bldP spid="44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roup 482"/>
          <p:cNvGrpSpPr/>
          <p:nvPr/>
        </p:nvGrpSpPr>
        <p:grpSpPr>
          <a:xfrm>
            <a:off x="9425161" y="2233398"/>
            <a:ext cx="949915" cy="920505"/>
            <a:chOff x="5840412" y="58738"/>
            <a:chExt cx="2051051" cy="1987549"/>
          </a:xfrm>
          <a:solidFill>
            <a:schemeClr val="tx1"/>
          </a:solidFill>
        </p:grpSpPr>
        <p:sp>
          <p:nvSpPr>
            <p:cNvPr id="300" name="Freeform 281"/>
            <p:cNvSpPr>
              <a:spLocks/>
            </p:cNvSpPr>
            <p:nvPr/>
          </p:nvSpPr>
          <p:spPr bwMode="auto">
            <a:xfrm>
              <a:off x="6337300" y="227013"/>
              <a:ext cx="212725" cy="112712"/>
            </a:xfrm>
            <a:custGeom>
              <a:avLst/>
              <a:gdLst>
                <a:gd name="T0" fmla="*/ 34 w 78"/>
                <a:gd name="T1" fmla="*/ 7 h 41"/>
                <a:gd name="T2" fmla="*/ 0 w 78"/>
                <a:gd name="T3" fmla="*/ 33 h 41"/>
                <a:gd name="T4" fmla="*/ 43 w 78"/>
                <a:gd name="T5" fmla="*/ 35 h 41"/>
                <a:gd name="T6" fmla="*/ 78 w 78"/>
                <a:gd name="T7" fmla="*/ 9 h 41"/>
                <a:gd name="T8" fmla="*/ 34 w 78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1">
                  <a:moveTo>
                    <a:pt x="34" y="7"/>
                  </a:moveTo>
                  <a:cubicBezTo>
                    <a:pt x="13" y="13"/>
                    <a:pt x="0" y="33"/>
                    <a:pt x="0" y="33"/>
                  </a:cubicBezTo>
                  <a:cubicBezTo>
                    <a:pt x="0" y="33"/>
                    <a:pt x="22" y="41"/>
                    <a:pt x="43" y="35"/>
                  </a:cubicBezTo>
                  <a:cubicBezTo>
                    <a:pt x="64" y="28"/>
                    <a:pt x="78" y="9"/>
                    <a:pt x="78" y="9"/>
                  </a:cubicBezTo>
                  <a:cubicBezTo>
                    <a:pt x="78" y="9"/>
                    <a:pt x="56" y="0"/>
                    <a:pt x="3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Freeform 282"/>
            <p:cNvSpPr>
              <a:spLocks/>
            </p:cNvSpPr>
            <p:nvPr/>
          </p:nvSpPr>
          <p:spPr bwMode="auto">
            <a:xfrm>
              <a:off x="6308725" y="104775"/>
              <a:ext cx="136525" cy="179387"/>
            </a:xfrm>
            <a:custGeom>
              <a:avLst/>
              <a:gdLst>
                <a:gd name="T0" fmla="*/ 13 w 50"/>
                <a:gd name="T1" fmla="*/ 24 h 66"/>
                <a:gd name="T2" fmla="*/ 1 w 50"/>
                <a:gd name="T3" fmla="*/ 66 h 66"/>
                <a:gd name="T4" fmla="*/ 37 w 50"/>
                <a:gd name="T5" fmla="*/ 41 h 66"/>
                <a:gd name="T6" fmla="*/ 49 w 50"/>
                <a:gd name="T7" fmla="*/ 0 h 66"/>
                <a:gd name="T8" fmla="*/ 13 w 50"/>
                <a:gd name="T9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6">
                  <a:moveTo>
                    <a:pt x="13" y="24"/>
                  </a:moveTo>
                  <a:cubicBezTo>
                    <a:pt x="0" y="42"/>
                    <a:pt x="1" y="66"/>
                    <a:pt x="1" y="66"/>
                  </a:cubicBezTo>
                  <a:cubicBezTo>
                    <a:pt x="1" y="66"/>
                    <a:pt x="24" y="60"/>
                    <a:pt x="37" y="41"/>
                  </a:cubicBezTo>
                  <a:cubicBezTo>
                    <a:pt x="50" y="23"/>
                    <a:pt x="49" y="0"/>
                    <a:pt x="49" y="0"/>
                  </a:cubicBezTo>
                  <a:cubicBezTo>
                    <a:pt x="49" y="0"/>
                    <a:pt x="26" y="6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Freeform 283"/>
            <p:cNvSpPr>
              <a:spLocks/>
            </p:cNvSpPr>
            <p:nvPr/>
          </p:nvSpPr>
          <p:spPr bwMode="auto">
            <a:xfrm>
              <a:off x="6140450" y="363538"/>
              <a:ext cx="201613" cy="125412"/>
            </a:xfrm>
            <a:custGeom>
              <a:avLst/>
              <a:gdLst>
                <a:gd name="T0" fmla="*/ 31 w 74"/>
                <a:gd name="T1" fmla="*/ 10 h 46"/>
                <a:gd name="T2" fmla="*/ 0 w 74"/>
                <a:gd name="T3" fmla="*/ 41 h 46"/>
                <a:gd name="T4" fmla="*/ 43 w 74"/>
                <a:gd name="T5" fmla="*/ 37 h 46"/>
                <a:gd name="T6" fmla="*/ 74 w 74"/>
                <a:gd name="T7" fmla="*/ 6 h 46"/>
                <a:gd name="T8" fmla="*/ 31 w 74"/>
                <a:gd name="T9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6">
                  <a:moveTo>
                    <a:pt x="31" y="10"/>
                  </a:moveTo>
                  <a:cubicBezTo>
                    <a:pt x="10" y="20"/>
                    <a:pt x="0" y="41"/>
                    <a:pt x="0" y="41"/>
                  </a:cubicBezTo>
                  <a:cubicBezTo>
                    <a:pt x="0" y="41"/>
                    <a:pt x="23" y="46"/>
                    <a:pt x="43" y="37"/>
                  </a:cubicBezTo>
                  <a:cubicBezTo>
                    <a:pt x="64" y="27"/>
                    <a:pt x="74" y="6"/>
                    <a:pt x="74" y="6"/>
                  </a:cubicBezTo>
                  <a:cubicBezTo>
                    <a:pt x="74" y="6"/>
                    <a:pt x="51" y="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Freeform 284"/>
            <p:cNvSpPr>
              <a:spLocks/>
            </p:cNvSpPr>
            <p:nvPr/>
          </p:nvSpPr>
          <p:spPr bwMode="auto">
            <a:xfrm>
              <a:off x="6099175" y="249238"/>
              <a:ext cx="128588" cy="196850"/>
            </a:xfrm>
            <a:custGeom>
              <a:avLst/>
              <a:gdLst>
                <a:gd name="T0" fmla="*/ 11 w 47"/>
                <a:gd name="T1" fmla="*/ 29 h 72"/>
                <a:gd name="T2" fmla="*/ 5 w 47"/>
                <a:gd name="T3" fmla="*/ 72 h 72"/>
                <a:gd name="T4" fmla="*/ 37 w 47"/>
                <a:gd name="T5" fmla="*/ 43 h 72"/>
                <a:gd name="T6" fmla="*/ 42 w 47"/>
                <a:gd name="T7" fmla="*/ 0 h 72"/>
                <a:gd name="T8" fmla="*/ 11 w 47"/>
                <a:gd name="T9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2">
                  <a:moveTo>
                    <a:pt x="11" y="29"/>
                  </a:moveTo>
                  <a:cubicBezTo>
                    <a:pt x="0" y="49"/>
                    <a:pt x="5" y="72"/>
                    <a:pt x="5" y="72"/>
                  </a:cubicBezTo>
                  <a:cubicBezTo>
                    <a:pt x="5" y="72"/>
                    <a:pt x="26" y="63"/>
                    <a:pt x="37" y="43"/>
                  </a:cubicBezTo>
                  <a:cubicBezTo>
                    <a:pt x="47" y="23"/>
                    <a:pt x="42" y="0"/>
                    <a:pt x="42" y="0"/>
                  </a:cubicBezTo>
                  <a:cubicBezTo>
                    <a:pt x="42" y="0"/>
                    <a:pt x="21" y="9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Freeform 285"/>
            <p:cNvSpPr>
              <a:spLocks/>
            </p:cNvSpPr>
            <p:nvPr/>
          </p:nvSpPr>
          <p:spPr bwMode="auto">
            <a:xfrm>
              <a:off x="6018212" y="546100"/>
              <a:ext cx="157163" cy="152400"/>
            </a:xfrm>
            <a:custGeom>
              <a:avLst/>
              <a:gdLst>
                <a:gd name="T0" fmla="*/ 0 w 58"/>
                <a:gd name="T1" fmla="*/ 56 h 56"/>
                <a:gd name="T2" fmla="*/ 39 w 58"/>
                <a:gd name="T3" fmla="*/ 39 h 56"/>
                <a:gd name="T4" fmla="*/ 58 w 58"/>
                <a:gd name="T5" fmla="*/ 0 h 56"/>
                <a:gd name="T6" fmla="*/ 19 w 58"/>
                <a:gd name="T7" fmla="*/ 18 h 56"/>
                <a:gd name="T8" fmla="*/ 0 w 58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6">
                  <a:moveTo>
                    <a:pt x="0" y="56"/>
                  </a:moveTo>
                  <a:cubicBezTo>
                    <a:pt x="0" y="56"/>
                    <a:pt x="23" y="54"/>
                    <a:pt x="39" y="39"/>
                  </a:cubicBezTo>
                  <a:cubicBezTo>
                    <a:pt x="55" y="23"/>
                    <a:pt x="58" y="0"/>
                    <a:pt x="58" y="0"/>
                  </a:cubicBezTo>
                  <a:cubicBezTo>
                    <a:pt x="58" y="0"/>
                    <a:pt x="35" y="2"/>
                    <a:pt x="19" y="18"/>
                  </a:cubicBezTo>
                  <a:cubicBezTo>
                    <a:pt x="3" y="33"/>
                    <a:pt x="0" y="56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Freeform 286"/>
            <p:cNvSpPr>
              <a:spLocks/>
            </p:cNvSpPr>
            <p:nvPr/>
          </p:nvSpPr>
          <p:spPr bwMode="auto">
            <a:xfrm>
              <a:off x="5949950" y="461963"/>
              <a:ext cx="98425" cy="220662"/>
            </a:xfrm>
            <a:custGeom>
              <a:avLst/>
              <a:gdLst>
                <a:gd name="T0" fmla="*/ 33 w 36"/>
                <a:gd name="T1" fmla="*/ 43 h 81"/>
                <a:gd name="T2" fmla="*/ 24 w 36"/>
                <a:gd name="T3" fmla="*/ 0 h 81"/>
                <a:gd name="T4" fmla="*/ 3 w 36"/>
                <a:gd name="T5" fmla="*/ 38 h 81"/>
                <a:gd name="T6" fmla="*/ 12 w 36"/>
                <a:gd name="T7" fmla="*/ 81 h 81"/>
                <a:gd name="T8" fmla="*/ 33 w 36"/>
                <a:gd name="T9" fmla="*/ 4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1">
                  <a:moveTo>
                    <a:pt x="33" y="43"/>
                  </a:moveTo>
                  <a:cubicBezTo>
                    <a:pt x="36" y="21"/>
                    <a:pt x="24" y="0"/>
                    <a:pt x="24" y="0"/>
                  </a:cubicBezTo>
                  <a:cubicBezTo>
                    <a:pt x="24" y="0"/>
                    <a:pt x="7" y="16"/>
                    <a:pt x="3" y="38"/>
                  </a:cubicBezTo>
                  <a:cubicBezTo>
                    <a:pt x="0" y="60"/>
                    <a:pt x="12" y="81"/>
                    <a:pt x="12" y="81"/>
                  </a:cubicBezTo>
                  <a:cubicBezTo>
                    <a:pt x="12" y="81"/>
                    <a:pt x="29" y="65"/>
                    <a:pt x="33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Freeform 287"/>
            <p:cNvSpPr>
              <a:spLocks/>
            </p:cNvSpPr>
            <p:nvPr/>
          </p:nvSpPr>
          <p:spPr bwMode="auto">
            <a:xfrm>
              <a:off x="5942012" y="785813"/>
              <a:ext cx="133350" cy="187325"/>
            </a:xfrm>
            <a:custGeom>
              <a:avLst/>
              <a:gdLst>
                <a:gd name="T0" fmla="*/ 37 w 49"/>
                <a:gd name="T1" fmla="*/ 42 h 69"/>
                <a:gd name="T2" fmla="*/ 46 w 49"/>
                <a:gd name="T3" fmla="*/ 0 h 69"/>
                <a:gd name="T4" fmla="*/ 12 w 49"/>
                <a:gd name="T5" fmla="*/ 27 h 69"/>
                <a:gd name="T6" fmla="*/ 3 w 49"/>
                <a:gd name="T7" fmla="*/ 69 h 69"/>
                <a:gd name="T8" fmla="*/ 37 w 49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9">
                  <a:moveTo>
                    <a:pt x="37" y="42"/>
                  </a:moveTo>
                  <a:cubicBezTo>
                    <a:pt x="49" y="23"/>
                    <a:pt x="46" y="0"/>
                    <a:pt x="46" y="0"/>
                  </a:cubicBezTo>
                  <a:cubicBezTo>
                    <a:pt x="46" y="0"/>
                    <a:pt x="24" y="8"/>
                    <a:pt x="12" y="27"/>
                  </a:cubicBezTo>
                  <a:cubicBezTo>
                    <a:pt x="0" y="46"/>
                    <a:pt x="3" y="69"/>
                    <a:pt x="3" y="69"/>
                  </a:cubicBezTo>
                  <a:cubicBezTo>
                    <a:pt x="3" y="69"/>
                    <a:pt x="25" y="62"/>
                    <a:pt x="3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Freeform 288"/>
            <p:cNvSpPr>
              <a:spLocks/>
            </p:cNvSpPr>
            <p:nvPr/>
          </p:nvSpPr>
          <p:spPr bwMode="auto">
            <a:xfrm>
              <a:off x="5854700" y="744538"/>
              <a:ext cx="88900" cy="220662"/>
            </a:xfrm>
            <a:custGeom>
              <a:avLst/>
              <a:gdLst>
                <a:gd name="T0" fmla="*/ 20 w 33"/>
                <a:gd name="T1" fmla="*/ 81 h 81"/>
                <a:gd name="T2" fmla="*/ 31 w 33"/>
                <a:gd name="T3" fmla="*/ 39 h 81"/>
                <a:gd name="T4" fmla="*/ 13 w 33"/>
                <a:gd name="T5" fmla="*/ 0 h 81"/>
                <a:gd name="T6" fmla="*/ 2 w 33"/>
                <a:gd name="T7" fmla="*/ 42 h 81"/>
                <a:gd name="T8" fmla="*/ 20 w 3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20" y="81"/>
                  </a:moveTo>
                  <a:cubicBezTo>
                    <a:pt x="20" y="81"/>
                    <a:pt x="33" y="61"/>
                    <a:pt x="31" y="39"/>
                  </a:cubicBezTo>
                  <a:cubicBezTo>
                    <a:pt x="29" y="17"/>
                    <a:pt x="13" y="0"/>
                    <a:pt x="13" y="0"/>
                  </a:cubicBezTo>
                  <a:cubicBezTo>
                    <a:pt x="13" y="0"/>
                    <a:pt x="0" y="19"/>
                    <a:pt x="2" y="42"/>
                  </a:cubicBezTo>
                  <a:cubicBezTo>
                    <a:pt x="4" y="64"/>
                    <a:pt x="20" y="81"/>
                    <a:pt x="2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Freeform 289"/>
            <p:cNvSpPr>
              <a:spLocks/>
            </p:cNvSpPr>
            <p:nvPr/>
          </p:nvSpPr>
          <p:spPr bwMode="auto">
            <a:xfrm>
              <a:off x="5962650" y="1033463"/>
              <a:ext cx="104775" cy="215900"/>
            </a:xfrm>
            <a:custGeom>
              <a:avLst/>
              <a:gdLst>
                <a:gd name="T0" fmla="*/ 33 w 38"/>
                <a:gd name="T1" fmla="*/ 42 h 79"/>
                <a:gd name="T2" fmla="*/ 27 w 38"/>
                <a:gd name="T3" fmla="*/ 0 h 79"/>
                <a:gd name="T4" fmla="*/ 4 w 38"/>
                <a:gd name="T5" fmla="*/ 37 h 79"/>
                <a:gd name="T6" fmla="*/ 10 w 38"/>
                <a:gd name="T7" fmla="*/ 79 h 79"/>
                <a:gd name="T8" fmla="*/ 33 w 38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9">
                  <a:moveTo>
                    <a:pt x="33" y="42"/>
                  </a:moveTo>
                  <a:cubicBezTo>
                    <a:pt x="38" y="20"/>
                    <a:pt x="27" y="0"/>
                    <a:pt x="27" y="0"/>
                  </a:cubicBezTo>
                  <a:cubicBezTo>
                    <a:pt x="27" y="0"/>
                    <a:pt x="9" y="15"/>
                    <a:pt x="4" y="37"/>
                  </a:cubicBezTo>
                  <a:cubicBezTo>
                    <a:pt x="0" y="59"/>
                    <a:pt x="10" y="79"/>
                    <a:pt x="10" y="79"/>
                  </a:cubicBezTo>
                  <a:cubicBezTo>
                    <a:pt x="10" y="79"/>
                    <a:pt x="29" y="64"/>
                    <a:pt x="3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" name="Freeform 290"/>
            <p:cNvSpPr>
              <a:spLocks/>
            </p:cNvSpPr>
            <p:nvPr/>
          </p:nvSpPr>
          <p:spPr bwMode="auto">
            <a:xfrm>
              <a:off x="5840412" y="1055688"/>
              <a:ext cx="125413" cy="198437"/>
            </a:xfrm>
            <a:custGeom>
              <a:avLst/>
              <a:gdLst>
                <a:gd name="T0" fmla="*/ 41 w 46"/>
                <a:gd name="T1" fmla="*/ 73 h 73"/>
                <a:gd name="T2" fmla="*/ 36 w 46"/>
                <a:gd name="T3" fmla="*/ 30 h 73"/>
                <a:gd name="T4" fmla="*/ 6 w 46"/>
                <a:gd name="T5" fmla="*/ 0 h 73"/>
                <a:gd name="T6" fmla="*/ 10 w 46"/>
                <a:gd name="T7" fmla="*/ 43 h 73"/>
                <a:gd name="T8" fmla="*/ 41 w 46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3">
                  <a:moveTo>
                    <a:pt x="41" y="73"/>
                  </a:moveTo>
                  <a:cubicBezTo>
                    <a:pt x="41" y="73"/>
                    <a:pt x="46" y="50"/>
                    <a:pt x="36" y="30"/>
                  </a:cubicBezTo>
                  <a:cubicBezTo>
                    <a:pt x="27" y="10"/>
                    <a:pt x="6" y="0"/>
                    <a:pt x="6" y="0"/>
                  </a:cubicBezTo>
                  <a:cubicBezTo>
                    <a:pt x="6" y="0"/>
                    <a:pt x="0" y="23"/>
                    <a:pt x="10" y="43"/>
                  </a:cubicBezTo>
                  <a:cubicBezTo>
                    <a:pt x="20" y="63"/>
                    <a:pt x="41" y="73"/>
                    <a:pt x="4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" name="Freeform 291"/>
            <p:cNvSpPr>
              <a:spLocks/>
            </p:cNvSpPr>
            <p:nvPr/>
          </p:nvSpPr>
          <p:spPr bwMode="auto">
            <a:xfrm>
              <a:off x="6056312" y="1308100"/>
              <a:ext cx="87313" cy="220662"/>
            </a:xfrm>
            <a:custGeom>
              <a:avLst/>
              <a:gdLst>
                <a:gd name="T0" fmla="*/ 31 w 32"/>
                <a:gd name="T1" fmla="*/ 40 h 81"/>
                <a:gd name="T2" fmla="*/ 14 w 32"/>
                <a:gd name="T3" fmla="*/ 0 h 81"/>
                <a:gd name="T4" fmla="*/ 1 w 32"/>
                <a:gd name="T5" fmla="*/ 42 h 81"/>
                <a:gd name="T6" fmla="*/ 18 w 32"/>
                <a:gd name="T7" fmla="*/ 81 h 81"/>
                <a:gd name="T8" fmla="*/ 31 w 32"/>
                <a:gd name="T9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1">
                  <a:moveTo>
                    <a:pt x="31" y="40"/>
                  </a:moveTo>
                  <a:cubicBezTo>
                    <a:pt x="30" y="18"/>
                    <a:pt x="14" y="0"/>
                    <a:pt x="14" y="0"/>
                  </a:cubicBezTo>
                  <a:cubicBezTo>
                    <a:pt x="14" y="0"/>
                    <a:pt x="0" y="19"/>
                    <a:pt x="1" y="42"/>
                  </a:cubicBezTo>
                  <a:cubicBezTo>
                    <a:pt x="3" y="64"/>
                    <a:pt x="18" y="81"/>
                    <a:pt x="18" y="81"/>
                  </a:cubicBezTo>
                  <a:cubicBezTo>
                    <a:pt x="18" y="81"/>
                    <a:pt x="32" y="62"/>
                    <a:pt x="3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" name="Freeform 292"/>
            <p:cNvSpPr>
              <a:spLocks/>
            </p:cNvSpPr>
            <p:nvPr/>
          </p:nvSpPr>
          <p:spPr bwMode="auto">
            <a:xfrm>
              <a:off x="5924550" y="1376363"/>
              <a:ext cx="144463" cy="169862"/>
            </a:xfrm>
            <a:custGeom>
              <a:avLst/>
              <a:gdLst>
                <a:gd name="T0" fmla="*/ 15 w 53"/>
                <a:gd name="T1" fmla="*/ 40 h 62"/>
                <a:gd name="T2" fmla="*/ 53 w 53"/>
                <a:gd name="T3" fmla="*/ 62 h 62"/>
                <a:gd name="T4" fmla="*/ 38 w 53"/>
                <a:gd name="T5" fmla="*/ 21 h 62"/>
                <a:gd name="T6" fmla="*/ 0 w 53"/>
                <a:gd name="T7" fmla="*/ 0 h 62"/>
                <a:gd name="T8" fmla="*/ 15 w 53"/>
                <a:gd name="T9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2">
                  <a:moveTo>
                    <a:pt x="15" y="40"/>
                  </a:moveTo>
                  <a:cubicBezTo>
                    <a:pt x="30" y="58"/>
                    <a:pt x="53" y="62"/>
                    <a:pt x="53" y="62"/>
                  </a:cubicBezTo>
                  <a:cubicBezTo>
                    <a:pt x="53" y="62"/>
                    <a:pt x="52" y="38"/>
                    <a:pt x="38" y="21"/>
                  </a:cubicBezTo>
                  <a:cubicBezTo>
                    <a:pt x="23" y="4"/>
                    <a:pt x="0" y="0"/>
                    <a:pt x="0" y="0"/>
                  </a:cubicBezTo>
                  <a:cubicBezTo>
                    <a:pt x="0" y="0"/>
                    <a:pt x="1" y="23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" name="Freeform 293"/>
            <p:cNvSpPr>
              <a:spLocks/>
            </p:cNvSpPr>
            <p:nvPr/>
          </p:nvSpPr>
          <p:spPr bwMode="auto">
            <a:xfrm>
              <a:off x="6208712" y="1516063"/>
              <a:ext cx="130175" cy="195262"/>
            </a:xfrm>
            <a:custGeom>
              <a:avLst/>
              <a:gdLst>
                <a:gd name="T0" fmla="*/ 37 w 48"/>
                <a:gd name="T1" fmla="*/ 29 h 72"/>
                <a:gd name="T2" fmla="*/ 5 w 48"/>
                <a:gd name="T3" fmla="*/ 0 h 72"/>
                <a:gd name="T4" fmla="*/ 11 w 48"/>
                <a:gd name="T5" fmla="*/ 43 h 72"/>
                <a:gd name="T6" fmla="*/ 44 w 48"/>
                <a:gd name="T7" fmla="*/ 72 h 72"/>
                <a:gd name="T8" fmla="*/ 37 w 48"/>
                <a:gd name="T9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2">
                  <a:moveTo>
                    <a:pt x="37" y="29"/>
                  </a:moveTo>
                  <a:cubicBezTo>
                    <a:pt x="26" y="9"/>
                    <a:pt x="5" y="0"/>
                    <a:pt x="5" y="0"/>
                  </a:cubicBezTo>
                  <a:cubicBezTo>
                    <a:pt x="5" y="0"/>
                    <a:pt x="0" y="24"/>
                    <a:pt x="11" y="43"/>
                  </a:cubicBezTo>
                  <a:cubicBezTo>
                    <a:pt x="22" y="63"/>
                    <a:pt x="44" y="72"/>
                    <a:pt x="44" y="72"/>
                  </a:cubicBezTo>
                  <a:cubicBezTo>
                    <a:pt x="44" y="72"/>
                    <a:pt x="48" y="49"/>
                    <a:pt x="3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" name="Freeform 294"/>
            <p:cNvSpPr>
              <a:spLocks/>
            </p:cNvSpPr>
            <p:nvPr/>
          </p:nvSpPr>
          <p:spPr bwMode="auto">
            <a:xfrm>
              <a:off x="6096000" y="1631950"/>
              <a:ext cx="204788" cy="125412"/>
            </a:xfrm>
            <a:custGeom>
              <a:avLst/>
              <a:gdLst>
                <a:gd name="T0" fmla="*/ 31 w 75"/>
                <a:gd name="T1" fmla="*/ 36 h 46"/>
                <a:gd name="T2" fmla="*/ 75 w 75"/>
                <a:gd name="T3" fmla="*/ 40 h 46"/>
                <a:gd name="T4" fmla="*/ 43 w 75"/>
                <a:gd name="T5" fmla="*/ 10 h 46"/>
                <a:gd name="T6" fmla="*/ 0 w 75"/>
                <a:gd name="T7" fmla="*/ 6 h 46"/>
                <a:gd name="T8" fmla="*/ 31 w 75"/>
                <a:gd name="T9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6">
                  <a:moveTo>
                    <a:pt x="31" y="36"/>
                  </a:moveTo>
                  <a:cubicBezTo>
                    <a:pt x="52" y="46"/>
                    <a:pt x="75" y="40"/>
                    <a:pt x="75" y="40"/>
                  </a:cubicBezTo>
                  <a:cubicBezTo>
                    <a:pt x="75" y="40"/>
                    <a:pt x="64" y="19"/>
                    <a:pt x="43" y="10"/>
                  </a:cubicBezTo>
                  <a:cubicBezTo>
                    <a:pt x="23" y="0"/>
                    <a:pt x="0" y="6"/>
                    <a:pt x="0" y="6"/>
                  </a:cubicBezTo>
                  <a:cubicBezTo>
                    <a:pt x="0" y="6"/>
                    <a:pt x="11" y="27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" name="Freeform 295"/>
            <p:cNvSpPr>
              <a:spLocks/>
            </p:cNvSpPr>
            <p:nvPr/>
          </p:nvSpPr>
          <p:spPr bwMode="auto">
            <a:xfrm>
              <a:off x="6418262" y="1673225"/>
              <a:ext cx="169863" cy="141287"/>
            </a:xfrm>
            <a:custGeom>
              <a:avLst/>
              <a:gdLst>
                <a:gd name="T0" fmla="*/ 40 w 62"/>
                <a:gd name="T1" fmla="*/ 15 h 52"/>
                <a:gd name="T2" fmla="*/ 0 w 62"/>
                <a:gd name="T3" fmla="*/ 0 h 52"/>
                <a:gd name="T4" fmla="*/ 22 w 62"/>
                <a:gd name="T5" fmla="*/ 37 h 52"/>
                <a:gd name="T6" fmla="*/ 62 w 62"/>
                <a:gd name="T7" fmla="*/ 52 h 52"/>
                <a:gd name="T8" fmla="*/ 40 w 6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2">
                  <a:moveTo>
                    <a:pt x="40" y="15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4" y="23"/>
                    <a:pt x="22" y="37"/>
                  </a:cubicBezTo>
                  <a:cubicBezTo>
                    <a:pt x="39" y="52"/>
                    <a:pt x="62" y="52"/>
                    <a:pt x="62" y="52"/>
                  </a:cubicBezTo>
                  <a:cubicBezTo>
                    <a:pt x="62" y="52"/>
                    <a:pt x="58" y="29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" name="Freeform 296"/>
            <p:cNvSpPr>
              <a:spLocks/>
            </p:cNvSpPr>
            <p:nvPr/>
          </p:nvSpPr>
          <p:spPr bwMode="auto">
            <a:xfrm>
              <a:off x="6353175" y="1804988"/>
              <a:ext cx="220663" cy="85725"/>
            </a:xfrm>
            <a:custGeom>
              <a:avLst/>
              <a:gdLst>
                <a:gd name="T0" fmla="*/ 0 w 81"/>
                <a:gd name="T1" fmla="*/ 14 h 32"/>
                <a:gd name="T2" fmla="*/ 40 w 81"/>
                <a:gd name="T3" fmla="*/ 31 h 32"/>
                <a:gd name="T4" fmla="*/ 81 w 81"/>
                <a:gd name="T5" fmla="*/ 18 h 32"/>
                <a:gd name="T6" fmla="*/ 41 w 81"/>
                <a:gd name="T7" fmla="*/ 1 h 32"/>
                <a:gd name="T8" fmla="*/ 0 w 81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2">
                  <a:moveTo>
                    <a:pt x="0" y="14"/>
                  </a:moveTo>
                  <a:cubicBezTo>
                    <a:pt x="0" y="14"/>
                    <a:pt x="17" y="30"/>
                    <a:pt x="40" y="31"/>
                  </a:cubicBezTo>
                  <a:cubicBezTo>
                    <a:pt x="62" y="32"/>
                    <a:pt x="81" y="18"/>
                    <a:pt x="81" y="18"/>
                  </a:cubicBezTo>
                  <a:cubicBezTo>
                    <a:pt x="81" y="18"/>
                    <a:pt x="63" y="2"/>
                    <a:pt x="41" y="1"/>
                  </a:cubicBezTo>
                  <a:cubicBezTo>
                    <a:pt x="19" y="0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" name="Freeform 297"/>
            <p:cNvSpPr>
              <a:spLocks/>
            </p:cNvSpPr>
            <p:nvPr/>
          </p:nvSpPr>
          <p:spPr bwMode="auto">
            <a:xfrm>
              <a:off x="6494462" y="58738"/>
              <a:ext cx="190500" cy="130175"/>
            </a:xfrm>
            <a:custGeom>
              <a:avLst/>
              <a:gdLst>
                <a:gd name="T0" fmla="*/ 70 w 70"/>
                <a:gd name="T1" fmla="*/ 3 h 48"/>
                <a:gd name="T2" fmla="*/ 27 w 70"/>
                <a:gd name="T3" fmla="*/ 11 h 48"/>
                <a:gd name="T4" fmla="*/ 0 w 70"/>
                <a:gd name="T5" fmla="*/ 45 h 48"/>
                <a:gd name="T6" fmla="*/ 43 w 70"/>
                <a:gd name="T7" fmla="*/ 37 h 48"/>
                <a:gd name="T8" fmla="*/ 70 w 70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8">
                  <a:moveTo>
                    <a:pt x="70" y="3"/>
                  </a:moveTo>
                  <a:cubicBezTo>
                    <a:pt x="70" y="3"/>
                    <a:pt x="47" y="0"/>
                    <a:pt x="27" y="11"/>
                  </a:cubicBezTo>
                  <a:cubicBezTo>
                    <a:pt x="8" y="23"/>
                    <a:pt x="0" y="45"/>
                    <a:pt x="0" y="45"/>
                  </a:cubicBezTo>
                  <a:cubicBezTo>
                    <a:pt x="0" y="45"/>
                    <a:pt x="23" y="48"/>
                    <a:pt x="43" y="37"/>
                  </a:cubicBezTo>
                  <a:cubicBezTo>
                    <a:pt x="62" y="25"/>
                    <a:pt x="70" y="3"/>
                    <a:pt x="7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" name="Freeform 298"/>
            <p:cNvSpPr>
              <a:spLocks/>
            </p:cNvSpPr>
            <p:nvPr/>
          </p:nvSpPr>
          <p:spPr bwMode="auto">
            <a:xfrm>
              <a:off x="7185025" y="227013"/>
              <a:ext cx="212725" cy="112712"/>
            </a:xfrm>
            <a:custGeom>
              <a:avLst/>
              <a:gdLst>
                <a:gd name="T0" fmla="*/ 0 w 78"/>
                <a:gd name="T1" fmla="*/ 9 h 41"/>
                <a:gd name="T2" fmla="*/ 35 w 78"/>
                <a:gd name="T3" fmla="*/ 35 h 41"/>
                <a:gd name="T4" fmla="*/ 78 w 78"/>
                <a:gd name="T5" fmla="*/ 33 h 41"/>
                <a:gd name="T6" fmla="*/ 43 w 78"/>
                <a:gd name="T7" fmla="*/ 7 h 41"/>
                <a:gd name="T8" fmla="*/ 0 w 78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1">
                  <a:moveTo>
                    <a:pt x="0" y="9"/>
                  </a:moveTo>
                  <a:cubicBezTo>
                    <a:pt x="0" y="9"/>
                    <a:pt x="13" y="28"/>
                    <a:pt x="35" y="35"/>
                  </a:cubicBezTo>
                  <a:cubicBezTo>
                    <a:pt x="56" y="41"/>
                    <a:pt x="78" y="33"/>
                    <a:pt x="78" y="33"/>
                  </a:cubicBezTo>
                  <a:cubicBezTo>
                    <a:pt x="78" y="33"/>
                    <a:pt x="65" y="13"/>
                    <a:pt x="43" y="7"/>
                  </a:cubicBezTo>
                  <a:cubicBezTo>
                    <a:pt x="22" y="0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" name="Freeform 299"/>
            <p:cNvSpPr>
              <a:spLocks/>
            </p:cNvSpPr>
            <p:nvPr/>
          </p:nvSpPr>
          <p:spPr bwMode="auto">
            <a:xfrm>
              <a:off x="7288212" y="104775"/>
              <a:ext cx="136525" cy="179387"/>
            </a:xfrm>
            <a:custGeom>
              <a:avLst/>
              <a:gdLst>
                <a:gd name="T0" fmla="*/ 1 w 50"/>
                <a:gd name="T1" fmla="*/ 0 h 66"/>
                <a:gd name="T2" fmla="*/ 13 w 50"/>
                <a:gd name="T3" fmla="*/ 41 h 66"/>
                <a:gd name="T4" fmla="*/ 48 w 50"/>
                <a:gd name="T5" fmla="*/ 66 h 66"/>
                <a:gd name="T6" fmla="*/ 37 w 50"/>
                <a:gd name="T7" fmla="*/ 24 h 66"/>
                <a:gd name="T8" fmla="*/ 1 w 5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6">
                  <a:moveTo>
                    <a:pt x="1" y="0"/>
                  </a:moveTo>
                  <a:cubicBezTo>
                    <a:pt x="1" y="0"/>
                    <a:pt x="0" y="23"/>
                    <a:pt x="13" y="41"/>
                  </a:cubicBezTo>
                  <a:cubicBezTo>
                    <a:pt x="26" y="60"/>
                    <a:pt x="48" y="66"/>
                    <a:pt x="48" y="66"/>
                  </a:cubicBezTo>
                  <a:cubicBezTo>
                    <a:pt x="48" y="66"/>
                    <a:pt x="50" y="42"/>
                    <a:pt x="37" y="24"/>
                  </a:cubicBezTo>
                  <a:cubicBezTo>
                    <a:pt x="24" y="6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" name="Freeform 300"/>
            <p:cNvSpPr>
              <a:spLocks/>
            </p:cNvSpPr>
            <p:nvPr/>
          </p:nvSpPr>
          <p:spPr bwMode="auto">
            <a:xfrm>
              <a:off x="7391400" y="363538"/>
              <a:ext cx="200025" cy="125412"/>
            </a:xfrm>
            <a:custGeom>
              <a:avLst/>
              <a:gdLst>
                <a:gd name="T0" fmla="*/ 0 w 73"/>
                <a:gd name="T1" fmla="*/ 6 h 46"/>
                <a:gd name="T2" fmla="*/ 30 w 73"/>
                <a:gd name="T3" fmla="*/ 37 h 46"/>
                <a:gd name="T4" fmla="*/ 73 w 73"/>
                <a:gd name="T5" fmla="*/ 41 h 46"/>
                <a:gd name="T6" fmla="*/ 43 w 73"/>
                <a:gd name="T7" fmla="*/ 10 h 46"/>
                <a:gd name="T8" fmla="*/ 0 w 73"/>
                <a:gd name="T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6">
                  <a:moveTo>
                    <a:pt x="0" y="6"/>
                  </a:moveTo>
                  <a:cubicBezTo>
                    <a:pt x="0" y="6"/>
                    <a:pt x="10" y="27"/>
                    <a:pt x="30" y="37"/>
                  </a:cubicBezTo>
                  <a:cubicBezTo>
                    <a:pt x="50" y="46"/>
                    <a:pt x="73" y="41"/>
                    <a:pt x="73" y="41"/>
                  </a:cubicBezTo>
                  <a:cubicBezTo>
                    <a:pt x="73" y="41"/>
                    <a:pt x="63" y="20"/>
                    <a:pt x="43" y="10"/>
                  </a:cubicBezTo>
                  <a:cubicBezTo>
                    <a:pt x="23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Freeform 301"/>
            <p:cNvSpPr>
              <a:spLocks/>
            </p:cNvSpPr>
            <p:nvPr/>
          </p:nvSpPr>
          <p:spPr bwMode="auto">
            <a:xfrm>
              <a:off x="7505700" y="249238"/>
              <a:ext cx="125413" cy="196850"/>
            </a:xfrm>
            <a:custGeom>
              <a:avLst/>
              <a:gdLst>
                <a:gd name="T0" fmla="*/ 4 w 46"/>
                <a:gd name="T1" fmla="*/ 0 h 72"/>
                <a:gd name="T2" fmla="*/ 10 w 46"/>
                <a:gd name="T3" fmla="*/ 43 h 72"/>
                <a:gd name="T4" fmla="*/ 42 w 46"/>
                <a:gd name="T5" fmla="*/ 72 h 72"/>
                <a:gd name="T6" fmla="*/ 36 w 46"/>
                <a:gd name="T7" fmla="*/ 29 h 72"/>
                <a:gd name="T8" fmla="*/ 4 w 46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2">
                  <a:moveTo>
                    <a:pt x="4" y="0"/>
                  </a:moveTo>
                  <a:cubicBezTo>
                    <a:pt x="4" y="0"/>
                    <a:pt x="0" y="23"/>
                    <a:pt x="10" y="43"/>
                  </a:cubicBezTo>
                  <a:cubicBezTo>
                    <a:pt x="20" y="63"/>
                    <a:pt x="42" y="72"/>
                    <a:pt x="42" y="72"/>
                  </a:cubicBezTo>
                  <a:cubicBezTo>
                    <a:pt x="42" y="72"/>
                    <a:pt x="46" y="49"/>
                    <a:pt x="36" y="29"/>
                  </a:cubicBezTo>
                  <a:cubicBezTo>
                    <a:pt x="26" y="9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Freeform 302"/>
            <p:cNvSpPr>
              <a:spLocks/>
            </p:cNvSpPr>
            <p:nvPr/>
          </p:nvSpPr>
          <p:spPr bwMode="auto">
            <a:xfrm>
              <a:off x="7554912" y="546100"/>
              <a:ext cx="161925" cy="152400"/>
            </a:xfrm>
            <a:custGeom>
              <a:avLst/>
              <a:gdLst>
                <a:gd name="T0" fmla="*/ 0 w 59"/>
                <a:gd name="T1" fmla="*/ 0 h 56"/>
                <a:gd name="T2" fmla="*/ 19 w 59"/>
                <a:gd name="T3" fmla="*/ 39 h 56"/>
                <a:gd name="T4" fmla="*/ 59 w 59"/>
                <a:gd name="T5" fmla="*/ 56 h 56"/>
                <a:gd name="T6" fmla="*/ 40 w 59"/>
                <a:gd name="T7" fmla="*/ 18 h 56"/>
                <a:gd name="T8" fmla="*/ 0 w 5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6">
                  <a:moveTo>
                    <a:pt x="0" y="0"/>
                  </a:moveTo>
                  <a:cubicBezTo>
                    <a:pt x="0" y="0"/>
                    <a:pt x="3" y="23"/>
                    <a:pt x="19" y="39"/>
                  </a:cubicBezTo>
                  <a:cubicBezTo>
                    <a:pt x="36" y="54"/>
                    <a:pt x="59" y="56"/>
                    <a:pt x="59" y="56"/>
                  </a:cubicBezTo>
                  <a:cubicBezTo>
                    <a:pt x="59" y="56"/>
                    <a:pt x="56" y="33"/>
                    <a:pt x="40" y="18"/>
                  </a:cubicBezTo>
                  <a:cubicBezTo>
                    <a:pt x="23" y="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Freeform 303"/>
            <p:cNvSpPr>
              <a:spLocks/>
            </p:cNvSpPr>
            <p:nvPr/>
          </p:nvSpPr>
          <p:spPr bwMode="auto">
            <a:xfrm>
              <a:off x="7686675" y="461963"/>
              <a:ext cx="98425" cy="220662"/>
            </a:xfrm>
            <a:custGeom>
              <a:avLst/>
              <a:gdLst>
                <a:gd name="T0" fmla="*/ 11 w 36"/>
                <a:gd name="T1" fmla="*/ 0 h 81"/>
                <a:gd name="T2" fmla="*/ 3 w 36"/>
                <a:gd name="T3" fmla="*/ 43 h 81"/>
                <a:gd name="T4" fmla="*/ 24 w 36"/>
                <a:gd name="T5" fmla="*/ 81 h 81"/>
                <a:gd name="T6" fmla="*/ 32 w 36"/>
                <a:gd name="T7" fmla="*/ 38 h 81"/>
                <a:gd name="T8" fmla="*/ 11 w 3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1">
                  <a:moveTo>
                    <a:pt x="11" y="0"/>
                  </a:moveTo>
                  <a:cubicBezTo>
                    <a:pt x="11" y="0"/>
                    <a:pt x="0" y="21"/>
                    <a:pt x="3" y="43"/>
                  </a:cubicBezTo>
                  <a:cubicBezTo>
                    <a:pt x="7" y="65"/>
                    <a:pt x="24" y="81"/>
                    <a:pt x="24" y="81"/>
                  </a:cubicBezTo>
                  <a:cubicBezTo>
                    <a:pt x="24" y="81"/>
                    <a:pt x="36" y="60"/>
                    <a:pt x="32" y="38"/>
                  </a:cubicBezTo>
                  <a:cubicBezTo>
                    <a:pt x="29" y="16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Freeform 304"/>
            <p:cNvSpPr>
              <a:spLocks/>
            </p:cNvSpPr>
            <p:nvPr/>
          </p:nvSpPr>
          <p:spPr bwMode="auto">
            <a:xfrm>
              <a:off x="7659687" y="785813"/>
              <a:ext cx="133350" cy="187325"/>
            </a:xfrm>
            <a:custGeom>
              <a:avLst/>
              <a:gdLst>
                <a:gd name="T0" fmla="*/ 37 w 49"/>
                <a:gd name="T1" fmla="*/ 27 h 69"/>
                <a:gd name="T2" fmla="*/ 3 w 49"/>
                <a:gd name="T3" fmla="*/ 0 h 69"/>
                <a:gd name="T4" fmla="*/ 12 w 49"/>
                <a:gd name="T5" fmla="*/ 42 h 69"/>
                <a:gd name="T6" fmla="*/ 46 w 49"/>
                <a:gd name="T7" fmla="*/ 69 h 69"/>
                <a:gd name="T8" fmla="*/ 37 w 49"/>
                <a:gd name="T9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9">
                  <a:moveTo>
                    <a:pt x="37" y="27"/>
                  </a:moveTo>
                  <a:cubicBezTo>
                    <a:pt x="25" y="8"/>
                    <a:pt x="3" y="0"/>
                    <a:pt x="3" y="0"/>
                  </a:cubicBezTo>
                  <a:cubicBezTo>
                    <a:pt x="3" y="0"/>
                    <a:pt x="0" y="23"/>
                    <a:pt x="12" y="42"/>
                  </a:cubicBezTo>
                  <a:cubicBezTo>
                    <a:pt x="24" y="62"/>
                    <a:pt x="46" y="69"/>
                    <a:pt x="46" y="69"/>
                  </a:cubicBezTo>
                  <a:cubicBezTo>
                    <a:pt x="46" y="69"/>
                    <a:pt x="49" y="46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Freeform 305"/>
            <p:cNvSpPr>
              <a:spLocks/>
            </p:cNvSpPr>
            <p:nvPr/>
          </p:nvSpPr>
          <p:spPr bwMode="auto">
            <a:xfrm>
              <a:off x="7786687" y="744538"/>
              <a:ext cx="93663" cy="220662"/>
            </a:xfrm>
            <a:custGeom>
              <a:avLst/>
              <a:gdLst>
                <a:gd name="T0" fmla="*/ 32 w 34"/>
                <a:gd name="T1" fmla="*/ 42 h 81"/>
                <a:gd name="T2" fmla="*/ 21 w 34"/>
                <a:gd name="T3" fmla="*/ 0 h 81"/>
                <a:gd name="T4" fmla="*/ 2 w 34"/>
                <a:gd name="T5" fmla="*/ 39 h 81"/>
                <a:gd name="T6" fmla="*/ 13 w 34"/>
                <a:gd name="T7" fmla="*/ 81 h 81"/>
                <a:gd name="T8" fmla="*/ 32 w 34"/>
                <a:gd name="T9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1">
                  <a:moveTo>
                    <a:pt x="32" y="42"/>
                  </a:moveTo>
                  <a:cubicBezTo>
                    <a:pt x="34" y="19"/>
                    <a:pt x="21" y="0"/>
                    <a:pt x="21" y="0"/>
                  </a:cubicBezTo>
                  <a:cubicBezTo>
                    <a:pt x="21" y="0"/>
                    <a:pt x="4" y="17"/>
                    <a:pt x="2" y="39"/>
                  </a:cubicBezTo>
                  <a:cubicBezTo>
                    <a:pt x="0" y="61"/>
                    <a:pt x="13" y="81"/>
                    <a:pt x="13" y="81"/>
                  </a:cubicBezTo>
                  <a:cubicBezTo>
                    <a:pt x="13" y="81"/>
                    <a:pt x="30" y="64"/>
                    <a:pt x="3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Freeform 306"/>
            <p:cNvSpPr>
              <a:spLocks/>
            </p:cNvSpPr>
            <p:nvPr/>
          </p:nvSpPr>
          <p:spPr bwMode="auto">
            <a:xfrm>
              <a:off x="7667625" y="1033463"/>
              <a:ext cx="103188" cy="215900"/>
            </a:xfrm>
            <a:custGeom>
              <a:avLst/>
              <a:gdLst>
                <a:gd name="T0" fmla="*/ 11 w 38"/>
                <a:gd name="T1" fmla="*/ 0 h 79"/>
                <a:gd name="T2" fmla="*/ 5 w 38"/>
                <a:gd name="T3" fmla="*/ 42 h 79"/>
                <a:gd name="T4" fmla="*/ 27 w 38"/>
                <a:gd name="T5" fmla="*/ 79 h 79"/>
                <a:gd name="T6" fmla="*/ 33 w 38"/>
                <a:gd name="T7" fmla="*/ 37 h 79"/>
                <a:gd name="T8" fmla="*/ 11 w 3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9">
                  <a:moveTo>
                    <a:pt x="11" y="0"/>
                  </a:moveTo>
                  <a:cubicBezTo>
                    <a:pt x="11" y="0"/>
                    <a:pt x="0" y="20"/>
                    <a:pt x="5" y="42"/>
                  </a:cubicBezTo>
                  <a:cubicBezTo>
                    <a:pt x="9" y="64"/>
                    <a:pt x="27" y="79"/>
                    <a:pt x="27" y="79"/>
                  </a:cubicBezTo>
                  <a:cubicBezTo>
                    <a:pt x="27" y="79"/>
                    <a:pt x="38" y="59"/>
                    <a:pt x="33" y="37"/>
                  </a:cubicBezTo>
                  <a:cubicBezTo>
                    <a:pt x="29" y="15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Freeform 307"/>
            <p:cNvSpPr>
              <a:spLocks/>
            </p:cNvSpPr>
            <p:nvPr/>
          </p:nvSpPr>
          <p:spPr bwMode="auto">
            <a:xfrm>
              <a:off x="7766050" y="1055688"/>
              <a:ext cx="125413" cy="198437"/>
            </a:xfrm>
            <a:custGeom>
              <a:avLst/>
              <a:gdLst>
                <a:gd name="T0" fmla="*/ 6 w 46"/>
                <a:gd name="T1" fmla="*/ 73 h 73"/>
                <a:gd name="T2" fmla="*/ 37 w 46"/>
                <a:gd name="T3" fmla="*/ 43 h 73"/>
                <a:gd name="T4" fmla="*/ 41 w 46"/>
                <a:gd name="T5" fmla="*/ 0 h 73"/>
                <a:gd name="T6" fmla="*/ 10 w 46"/>
                <a:gd name="T7" fmla="*/ 30 h 73"/>
                <a:gd name="T8" fmla="*/ 6 w 46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3">
                  <a:moveTo>
                    <a:pt x="6" y="73"/>
                  </a:moveTo>
                  <a:cubicBezTo>
                    <a:pt x="6" y="73"/>
                    <a:pt x="27" y="63"/>
                    <a:pt x="37" y="43"/>
                  </a:cubicBezTo>
                  <a:cubicBezTo>
                    <a:pt x="46" y="23"/>
                    <a:pt x="41" y="0"/>
                    <a:pt x="41" y="0"/>
                  </a:cubicBezTo>
                  <a:cubicBezTo>
                    <a:pt x="41" y="0"/>
                    <a:pt x="20" y="10"/>
                    <a:pt x="10" y="30"/>
                  </a:cubicBezTo>
                  <a:cubicBezTo>
                    <a:pt x="0" y="50"/>
                    <a:pt x="6" y="73"/>
                    <a:pt x="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Freeform 308"/>
            <p:cNvSpPr>
              <a:spLocks/>
            </p:cNvSpPr>
            <p:nvPr/>
          </p:nvSpPr>
          <p:spPr bwMode="auto">
            <a:xfrm>
              <a:off x="7591425" y="1308100"/>
              <a:ext cx="84138" cy="220662"/>
            </a:xfrm>
            <a:custGeom>
              <a:avLst/>
              <a:gdLst>
                <a:gd name="T0" fmla="*/ 18 w 31"/>
                <a:gd name="T1" fmla="*/ 0 h 81"/>
                <a:gd name="T2" fmla="*/ 1 w 31"/>
                <a:gd name="T3" fmla="*/ 40 h 81"/>
                <a:gd name="T4" fmla="*/ 13 w 31"/>
                <a:gd name="T5" fmla="*/ 81 h 81"/>
                <a:gd name="T6" fmla="*/ 30 w 31"/>
                <a:gd name="T7" fmla="*/ 42 h 81"/>
                <a:gd name="T8" fmla="*/ 18 w 3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1">
                  <a:moveTo>
                    <a:pt x="18" y="0"/>
                  </a:moveTo>
                  <a:cubicBezTo>
                    <a:pt x="18" y="0"/>
                    <a:pt x="2" y="18"/>
                    <a:pt x="1" y="40"/>
                  </a:cubicBezTo>
                  <a:cubicBezTo>
                    <a:pt x="0" y="62"/>
                    <a:pt x="13" y="81"/>
                    <a:pt x="13" y="81"/>
                  </a:cubicBezTo>
                  <a:cubicBezTo>
                    <a:pt x="13" y="81"/>
                    <a:pt x="29" y="64"/>
                    <a:pt x="30" y="42"/>
                  </a:cubicBezTo>
                  <a:cubicBezTo>
                    <a:pt x="31" y="19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Freeform 309"/>
            <p:cNvSpPr>
              <a:spLocks/>
            </p:cNvSpPr>
            <p:nvPr/>
          </p:nvSpPr>
          <p:spPr bwMode="auto">
            <a:xfrm>
              <a:off x="7664450" y="1376363"/>
              <a:ext cx="144463" cy="169862"/>
            </a:xfrm>
            <a:custGeom>
              <a:avLst/>
              <a:gdLst>
                <a:gd name="T0" fmla="*/ 37 w 53"/>
                <a:gd name="T1" fmla="*/ 40 h 62"/>
                <a:gd name="T2" fmla="*/ 53 w 53"/>
                <a:gd name="T3" fmla="*/ 0 h 62"/>
                <a:gd name="T4" fmla="*/ 15 w 53"/>
                <a:gd name="T5" fmla="*/ 21 h 62"/>
                <a:gd name="T6" fmla="*/ 0 w 53"/>
                <a:gd name="T7" fmla="*/ 62 h 62"/>
                <a:gd name="T8" fmla="*/ 37 w 53"/>
                <a:gd name="T9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2">
                  <a:moveTo>
                    <a:pt x="37" y="40"/>
                  </a:moveTo>
                  <a:cubicBezTo>
                    <a:pt x="52" y="23"/>
                    <a:pt x="53" y="0"/>
                    <a:pt x="53" y="0"/>
                  </a:cubicBezTo>
                  <a:cubicBezTo>
                    <a:pt x="53" y="0"/>
                    <a:pt x="30" y="4"/>
                    <a:pt x="15" y="21"/>
                  </a:cubicBezTo>
                  <a:cubicBezTo>
                    <a:pt x="0" y="38"/>
                    <a:pt x="0" y="62"/>
                    <a:pt x="0" y="62"/>
                  </a:cubicBezTo>
                  <a:cubicBezTo>
                    <a:pt x="0" y="62"/>
                    <a:pt x="23" y="58"/>
                    <a:pt x="3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Freeform 310"/>
            <p:cNvSpPr>
              <a:spLocks/>
            </p:cNvSpPr>
            <p:nvPr/>
          </p:nvSpPr>
          <p:spPr bwMode="auto">
            <a:xfrm>
              <a:off x="7394575" y="1516063"/>
              <a:ext cx="128588" cy="195262"/>
            </a:xfrm>
            <a:custGeom>
              <a:avLst/>
              <a:gdLst>
                <a:gd name="T0" fmla="*/ 36 w 47"/>
                <a:gd name="T1" fmla="*/ 43 h 72"/>
                <a:gd name="T2" fmla="*/ 43 w 47"/>
                <a:gd name="T3" fmla="*/ 0 h 72"/>
                <a:gd name="T4" fmla="*/ 11 w 47"/>
                <a:gd name="T5" fmla="*/ 29 h 72"/>
                <a:gd name="T6" fmla="*/ 4 w 47"/>
                <a:gd name="T7" fmla="*/ 72 h 72"/>
                <a:gd name="T8" fmla="*/ 36 w 47"/>
                <a:gd name="T9" fmla="*/ 4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2">
                  <a:moveTo>
                    <a:pt x="36" y="43"/>
                  </a:moveTo>
                  <a:cubicBezTo>
                    <a:pt x="47" y="24"/>
                    <a:pt x="43" y="0"/>
                    <a:pt x="43" y="0"/>
                  </a:cubicBezTo>
                  <a:cubicBezTo>
                    <a:pt x="43" y="0"/>
                    <a:pt x="21" y="9"/>
                    <a:pt x="11" y="29"/>
                  </a:cubicBezTo>
                  <a:cubicBezTo>
                    <a:pt x="0" y="49"/>
                    <a:pt x="4" y="72"/>
                    <a:pt x="4" y="72"/>
                  </a:cubicBezTo>
                  <a:cubicBezTo>
                    <a:pt x="4" y="72"/>
                    <a:pt x="26" y="63"/>
                    <a:pt x="3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Freeform 311"/>
            <p:cNvSpPr>
              <a:spLocks/>
            </p:cNvSpPr>
            <p:nvPr/>
          </p:nvSpPr>
          <p:spPr bwMode="auto">
            <a:xfrm>
              <a:off x="7432675" y="1631950"/>
              <a:ext cx="201613" cy="125412"/>
            </a:xfrm>
            <a:custGeom>
              <a:avLst/>
              <a:gdLst>
                <a:gd name="T0" fmla="*/ 43 w 74"/>
                <a:gd name="T1" fmla="*/ 36 h 46"/>
                <a:gd name="T2" fmla="*/ 74 w 74"/>
                <a:gd name="T3" fmla="*/ 6 h 46"/>
                <a:gd name="T4" fmla="*/ 31 w 74"/>
                <a:gd name="T5" fmla="*/ 10 h 46"/>
                <a:gd name="T6" fmla="*/ 0 w 74"/>
                <a:gd name="T7" fmla="*/ 40 h 46"/>
                <a:gd name="T8" fmla="*/ 43 w 74"/>
                <a:gd name="T9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6">
                  <a:moveTo>
                    <a:pt x="43" y="36"/>
                  </a:moveTo>
                  <a:cubicBezTo>
                    <a:pt x="64" y="27"/>
                    <a:pt x="74" y="6"/>
                    <a:pt x="74" y="6"/>
                  </a:cubicBezTo>
                  <a:cubicBezTo>
                    <a:pt x="74" y="6"/>
                    <a:pt x="52" y="0"/>
                    <a:pt x="31" y="10"/>
                  </a:cubicBezTo>
                  <a:cubicBezTo>
                    <a:pt x="11" y="19"/>
                    <a:pt x="0" y="40"/>
                    <a:pt x="0" y="40"/>
                  </a:cubicBezTo>
                  <a:cubicBezTo>
                    <a:pt x="0" y="40"/>
                    <a:pt x="23" y="46"/>
                    <a:pt x="4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Freeform 312"/>
            <p:cNvSpPr>
              <a:spLocks/>
            </p:cNvSpPr>
            <p:nvPr/>
          </p:nvSpPr>
          <p:spPr bwMode="auto">
            <a:xfrm>
              <a:off x="7143750" y="1673225"/>
              <a:ext cx="171450" cy="141287"/>
            </a:xfrm>
            <a:custGeom>
              <a:avLst/>
              <a:gdLst>
                <a:gd name="T0" fmla="*/ 63 w 63"/>
                <a:gd name="T1" fmla="*/ 0 h 52"/>
                <a:gd name="T2" fmla="*/ 22 w 63"/>
                <a:gd name="T3" fmla="*/ 15 h 52"/>
                <a:gd name="T4" fmla="*/ 0 w 63"/>
                <a:gd name="T5" fmla="*/ 52 h 52"/>
                <a:gd name="T6" fmla="*/ 41 w 63"/>
                <a:gd name="T7" fmla="*/ 37 h 52"/>
                <a:gd name="T8" fmla="*/ 63 w 6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0"/>
                  </a:moveTo>
                  <a:cubicBezTo>
                    <a:pt x="63" y="0"/>
                    <a:pt x="40" y="0"/>
                    <a:pt x="22" y="15"/>
                  </a:cubicBezTo>
                  <a:cubicBezTo>
                    <a:pt x="5" y="29"/>
                    <a:pt x="0" y="52"/>
                    <a:pt x="0" y="52"/>
                  </a:cubicBezTo>
                  <a:cubicBezTo>
                    <a:pt x="0" y="52"/>
                    <a:pt x="24" y="52"/>
                    <a:pt x="41" y="37"/>
                  </a:cubicBezTo>
                  <a:cubicBezTo>
                    <a:pt x="58" y="23"/>
                    <a:pt x="63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Freeform 313"/>
            <p:cNvSpPr>
              <a:spLocks/>
            </p:cNvSpPr>
            <p:nvPr/>
          </p:nvSpPr>
          <p:spPr bwMode="auto">
            <a:xfrm>
              <a:off x="7159625" y="1804988"/>
              <a:ext cx="220663" cy="85725"/>
            </a:xfrm>
            <a:custGeom>
              <a:avLst/>
              <a:gdLst>
                <a:gd name="T0" fmla="*/ 40 w 81"/>
                <a:gd name="T1" fmla="*/ 1 h 32"/>
                <a:gd name="T2" fmla="*/ 0 w 81"/>
                <a:gd name="T3" fmla="*/ 18 h 32"/>
                <a:gd name="T4" fmla="*/ 41 w 81"/>
                <a:gd name="T5" fmla="*/ 31 h 32"/>
                <a:gd name="T6" fmla="*/ 81 w 81"/>
                <a:gd name="T7" fmla="*/ 14 h 32"/>
                <a:gd name="T8" fmla="*/ 40 w 81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2">
                  <a:moveTo>
                    <a:pt x="40" y="1"/>
                  </a:moveTo>
                  <a:cubicBezTo>
                    <a:pt x="17" y="2"/>
                    <a:pt x="0" y="18"/>
                    <a:pt x="0" y="18"/>
                  </a:cubicBezTo>
                  <a:cubicBezTo>
                    <a:pt x="0" y="18"/>
                    <a:pt x="18" y="32"/>
                    <a:pt x="41" y="31"/>
                  </a:cubicBezTo>
                  <a:cubicBezTo>
                    <a:pt x="63" y="30"/>
                    <a:pt x="81" y="14"/>
                    <a:pt x="81" y="14"/>
                  </a:cubicBezTo>
                  <a:cubicBezTo>
                    <a:pt x="81" y="14"/>
                    <a:pt x="62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Freeform 314"/>
            <p:cNvSpPr>
              <a:spLocks/>
            </p:cNvSpPr>
            <p:nvPr/>
          </p:nvSpPr>
          <p:spPr bwMode="auto">
            <a:xfrm>
              <a:off x="7048500" y="58738"/>
              <a:ext cx="187325" cy="130175"/>
            </a:xfrm>
            <a:custGeom>
              <a:avLst/>
              <a:gdLst>
                <a:gd name="T0" fmla="*/ 42 w 69"/>
                <a:gd name="T1" fmla="*/ 11 h 48"/>
                <a:gd name="T2" fmla="*/ 0 w 69"/>
                <a:gd name="T3" fmla="*/ 3 h 48"/>
                <a:gd name="T4" fmla="*/ 27 w 69"/>
                <a:gd name="T5" fmla="*/ 37 h 48"/>
                <a:gd name="T6" fmla="*/ 69 w 69"/>
                <a:gd name="T7" fmla="*/ 45 h 48"/>
                <a:gd name="T8" fmla="*/ 42 w 69"/>
                <a:gd name="T9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8">
                  <a:moveTo>
                    <a:pt x="42" y="11"/>
                  </a:moveTo>
                  <a:cubicBezTo>
                    <a:pt x="23" y="0"/>
                    <a:pt x="0" y="3"/>
                    <a:pt x="0" y="3"/>
                  </a:cubicBezTo>
                  <a:cubicBezTo>
                    <a:pt x="0" y="3"/>
                    <a:pt x="8" y="25"/>
                    <a:pt x="27" y="37"/>
                  </a:cubicBezTo>
                  <a:cubicBezTo>
                    <a:pt x="46" y="48"/>
                    <a:pt x="69" y="45"/>
                    <a:pt x="69" y="45"/>
                  </a:cubicBezTo>
                  <a:cubicBezTo>
                    <a:pt x="69" y="45"/>
                    <a:pt x="62" y="23"/>
                    <a:pt x="4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315"/>
            <p:cNvSpPr>
              <a:spLocks/>
            </p:cNvSpPr>
            <p:nvPr/>
          </p:nvSpPr>
          <p:spPr bwMode="auto">
            <a:xfrm>
              <a:off x="6742112" y="1676400"/>
              <a:ext cx="261938" cy="369887"/>
            </a:xfrm>
            <a:custGeom>
              <a:avLst/>
              <a:gdLst>
                <a:gd name="T0" fmla="*/ 10 w 96"/>
                <a:gd name="T1" fmla="*/ 114 h 136"/>
                <a:gd name="T2" fmla="*/ 16 w 96"/>
                <a:gd name="T3" fmla="*/ 124 h 136"/>
                <a:gd name="T4" fmla="*/ 28 w 96"/>
                <a:gd name="T5" fmla="*/ 132 h 136"/>
                <a:gd name="T6" fmla="*/ 49 w 96"/>
                <a:gd name="T7" fmla="*/ 136 h 136"/>
                <a:gd name="T8" fmla="*/ 66 w 96"/>
                <a:gd name="T9" fmla="*/ 132 h 136"/>
                <a:gd name="T10" fmla="*/ 78 w 96"/>
                <a:gd name="T11" fmla="*/ 124 h 136"/>
                <a:gd name="T12" fmla="*/ 83 w 96"/>
                <a:gd name="T13" fmla="*/ 113 h 136"/>
                <a:gd name="T14" fmla="*/ 84 w 96"/>
                <a:gd name="T15" fmla="*/ 98 h 136"/>
                <a:gd name="T16" fmla="*/ 84 w 96"/>
                <a:gd name="T17" fmla="*/ 21 h 136"/>
                <a:gd name="T18" fmla="*/ 85 w 96"/>
                <a:gd name="T19" fmla="*/ 13 h 136"/>
                <a:gd name="T20" fmla="*/ 90 w 96"/>
                <a:gd name="T21" fmla="*/ 9 h 136"/>
                <a:gd name="T22" fmla="*/ 96 w 96"/>
                <a:gd name="T23" fmla="*/ 7 h 136"/>
                <a:gd name="T24" fmla="*/ 96 w 96"/>
                <a:gd name="T25" fmla="*/ 0 h 136"/>
                <a:gd name="T26" fmla="*/ 64 w 96"/>
                <a:gd name="T27" fmla="*/ 0 h 136"/>
                <a:gd name="T28" fmla="*/ 64 w 96"/>
                <a:gd name="T29" fmla="*/ 7 h 136"/>
                <a:gd name="T30" fmla="*/ 76 w 96"/>
                <a:gd name="T31" fmla="*/ 20 h 136"/>
                <a:gd name="T32" fmla="*/ 76 w 96"/>
                <a:gd name="T33" fmla="*/ 98 h 136"/>
                <a:gd name="T34" fmla="*/ 74 w 96"/>
                <a:gd name="T35" fmla="*/ 113 h 136"/>
                <a:gd name="T36" fmla="*/ 67 w 96"/>
                <a:gd name="T37" fmla="*/ 123 h 136"/>
                <a:gd name="T38" fmla="*/ 54 w 96"/>
                <a:gd name="T39" fmla="*/ 127 h 136"/>
                <a:gd name="T40" fmla="*/ 45 w 96"/>
                <a:gd name="T41" fmla="*/ 123 h 136"/>
                <a:gd name="T42" fmla="*/ 38 w 96"/>
                <a:gd name="T43" fmla="*/ 114 h 136"/>
                <a:gd name="T44" fmla="*/ 36 w 96"/>
                <a:gd name="T45" fmla="*/ 100 h 136"/>
                <a:gd name="T46" fmla="*/ 36 w 96"/>
                <a:gd name="T47" fmla="*/ 18 h 136"/>
                <a:gd name="T48" fmla="*/ 38 w 96"/>
                <a:gd name="T49" fmla="*/ 10 h 136"/>
                <a:gd name="T50" fmla="*/ 47 w 96"/>
                <a:gd name="T51" fmla="*/ 8 h 136"/>
                <a:gd name="T52" fmla="*/ 48 w 96"/>
                <a:gd name="T53" fmla="*/ 8 h 136"/>
                <a:gd name="T54" fmla="*/ 48 w 96"/>
                <a:gd name="T55" fmla="*/ 0 h 136"/>
                <a:gd name="T56" fmla="*/ 0 w 96"/>
                <a:gd name="T57" fmla="*/ 0 h 136"/>
                <a:gd name="T58" fmla="*/ 0 w 96"/>
                <a:gd name="T59" fmla="*/ 7 h 136"/>
                <a:gd name="T60" fmla="*/ 7 w 96"/>
                <a:gd name="T61" fmla="*/ 10 h 136"/>
                <a:gd name="T62" fmla="*/ 8 w 96"/>
                <a:gd name="T63" fmla="*/ 18 h 136"/>
                <a:gd name="T64" fmla="*/ 8 w 96"/>
                <a:gd name="T65" fmla="*/ 100 h 136"/>
                <a:gd name="T66" fmla="*/ 10 w 96"/>
                <a:gd name="T67" fmla="*/ 1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136">
                  <a:moveTo>
                    <a:pt x="10" y="114"/>
                  </a:moveTo>
                  <a:cubicBezTo>
                    <a:pt x="11" y="117"/>
                    <a:pt x="13" y="121"/>
                    <a:pt x="16" y="124"/>
                  </a:cubicBezTo>
                  <a:cubicBezTo>
                    <a:pt x="19" y="127"/>
                    <a:pt x="23" y="130"/>
                    <a:pt x="28" y="132"/>
                  </a:cubicBezTo>
                  <a:cubicBezTo>
                    <a:pt x="33" y="134"/>
                    <a:pt x="42" y="136"/>
                    <a:pt x="49" y="136"/>
                  </a:cubicBezTo>
                  <a:cubicBezTo>
                    <a:pt x="55" y="136"/>
                    <a:pt x="60" y="134"/>
                    <a:pt x="66" y="132"/>
                  </a:cubicBezTo>
                  <a:cubicBezTo>
                    <a:pt x="71" y="130"/>
                    <a:pt x="75" y="127"/>
                    <a:pt x="78" y="124"/>
                  </a:cubicBezTo>
                  <a:cubicBezTo>
                    <a:pt x="80" y="120"/>
                    <a:pt x="82" y="116"/>
                    <a:pt x="83" y="113"/>
                  </a:cubicBezTo>
                  <a:cubicBezTo>
                    <a:pt x="84" y="109"/>
                    <a:pt x="84" y="104"/>
                    <a:pt x="84" y="98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8"/>
                    <a:pt x="84" y="15"/>
                    <a:pt x="85" y="13"/>
                  </a:cubicBezTo>
                  <a:cubicBezTo>
                    <a:pt x="86" y="11"/>
                    <a:pt x="88" y="10"/>
                    <a:pt x="90" y="9"/>
                  </a:cubicBezTo>
                  <a:cubicBezTo>
                    <a:pt x="92" y="8"/>
                    <a:pt x="92" y="7"/>
                    <a:pt x="96" y="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72" y="7"/>
                    <a:pt x="76" y="12"/>
                    <a:pt x="76" y="20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6" y="104"/>
                    <a:pt x="76" y="110"/>
                    <a:pt x="74" y="113"/>
                  </a:cubicBezTo>
                  <a:cubicBezTo>
                    <a:pt x="73" y="117"/>
                    <a:pt x="71" y="120"/>
                    <a:pt x="67" y="123"/>
                  </a:cubicBezTo>
                  <a:cubicBezTo>
                    <a:pt x="64" y="125"/>
                    <a:pt x="59" y="127"/>
                    <a:pt x="54" y="127"/>
                  </a:cubicBezTo>
                  <a:cubicBezTo>
                    <a:pt x="51" y="127"/>
                    <a:pt x="48" y="126"/>
                    <a:pt x="45" y="123"/>
                  </a:cubicBezTo>
                  <a:cubicBezTo>
                    <a:pt x="41" y="121"/>
                    <a:pt x="39" y="118"/>
                    <a:pt x="38" y="114"/>
                  </a:cubicBezTo>
                  <a:cubicBezTo>
                    <a:pt x="37" y="111"/>
                    <a:pt x="36" y="106"/>
                    <a:pt x="36" y="10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4"/>
                    <a:pt x="37" y="12"/>
                    <a:pt x="38" y="10"/>
                  </a:cubicBezTo>
                  <a:cubicBezTo>
                    <a:pt x="39" y="8"/>
                    <a:pt x="42" y="8"/>
                    <a:pt x="47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6" y="8"/>
                    <a:pt x="7" y="10"/>
                  </a:cubicBezTo>
                  <a:cubicBezTo>
                    <a:pt x="9" y="11"/>
                    <a:pt x="8" y="14"/>
                    <a:pt x="8" y="18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8" y="105"/>
                    <a:pt x="9" y="110"/>
                    <a:pt x="10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Freeform 316"/>
            <p:cNvSpPr>
              <a:spLocks noEditPoints="1"/>
            </p:cNvSpPr>
            <p:nvPr/>
          </p:nvSpPr>
          <p:spPr bwMode="auto">
            <a:xfrm>
              <a:off x="6318250" y="195263"/>
              <a:ext cx="1122363" cy="1252537"/>
            </a:xfrm>
            <a:custGeom>
              <a:avLst/>
              <a:gdLst>
                <a:gd name="T0" fmla="*/ 280 w 412"/>
                <a:gd name="T1" fmla="*/ 267 h 460"/>
                <a:gd name="T2" fmla="*/ 280 w 412"/>
                <a:gd name="T3" fmla="*/ 196 h 460"/>
                <a:gd name="T4" fmla="*/ 256 w 412"/>
                <a:gd name="T5" fmla="*/ 196 h 460"/>
                <a:gd name="T6" fmla="*/ 256 w 412"/>
                <a:gd name="T7" fmla="*/ 90 h 460"/>
                <a:gd name="T8" fmla="*/ 208 w 412"/>
                <a:gd name="T9" fmla="*/ 41 h 460"/>
                <a:gd name="T10" fmla="*/ 208 w 412"/>
                <a:gd name="T11" fmla="*/ 0 h 460"/>
                <a:gd name="T12" fmla="*/ 200 w 412"/>
                <a:gd name="T13" fmla="*/ 0 h 460"/>
                <a:gd name="T14" fmla="*/ 200 w 412"/>
                <a:gd name="T15" fmla="*/ 41 h 460"/>
                <a:gd name="T16" fmla="*/ 156 w 412"/>
                <a:gd name="T17" fmla="*/ 90 h 460"/>
                <a:gd name="T18" fmla="*/ 156 w 412"/>
                <a:gd name="T19" fmla="*/ 196 h 460"/>
                <a:gd name="T20" fmla="*/ 132 w 412"/>
                <a:gd name="T21" fmla="*/ 196 h 460"/>
                <a:gd name="T22" fmla="*/ 132 w 412"/>
                <a:gd name="T23" fmla="*/ 267 h 460"/>
                <a:gd name="T24" fmla="*/ 0 w 412"/>
                <a:gd name="T25" fmla="*/ 285 h 460"/>
                <a:gd name="T26" fmla="*/ 0 w 412"/>
                <a:gd name="T27" fmla="*/ 448 h 460"/>
                <a:gd name="T28" fmla="*/ 20 w 412"/>
                <a:gd name="T29" fmla="*/ 449 h 460"/>
                <a:gd name="T30" fmla="*/ 20 w 412"/>
                <a:gd name="T31" fmla="*/ 310 h 460"/>
                <a:gd name="T32" fmla="*/ 40 w 412"/>
                <a:gd name="T33" fmla="*/ 307 h 460"/>
                <a:gd name="T34" fmla="*/ 40 w 412"/>
                <a:gd name="T35" fmla="*/ 450 h 460"/>
                <a:gd name="T36" fmla="*/ 60 w 412"/>
                <a:gd name="T37" fmla="*/ 452 h 460"/>
                <a:gd name="T38" fmla="*/ 60 w 412"/>
                <a:gd name="T39" fmla="*/ 306 h 460"/>
                <a:gd name="T40" fmla="*/ 84 w 412"/>
                <a:gd name="T41" fmla="*/ 303 h 460"/>
                <a:gd name="T42" fmla="*/ 84 w 412"/>
                <a:gd name="T43" fmla="*/ 453 h 460"/>
                <a:gd name="T44" fmla="*/ 100 w 412"/>
                <a:gd name="T45" fmla="*/ 455 h 460"/>
                <a:gd name="T46" fmla="*/ 100 w 412"/>
                <a:gd name="T47" fmla="*/ 301 h 460"/>
                <a:gd name="T48" fmla="*/ 124 w 412"/>
                <a:gd name="T49" fmla="*/ 298 h 460"/>
                <a:gd name="T50" fmla="*/ 124 w 412"/>
                <a:gd name="T51" fmla="*/ 456 h 460"/>
                <a:gd name="T52" fmla="*/ 128 w 412"/>
                <a:gd name="T53" fmla="*/ 460 h 460"/>
                <a:gd name="T54" fmla="*/ 156 w 412"/>
                <a:gd name="T55" fmla="*/ 460 h 460"/>
                <a:gd name="T56" fmla="*/ 156 w 412"/>
                <a:gd name="T57" fmla="*/ 228 h 460"/>
                <a:gd name="T58" fmla="*/ 196 w 412"/>
                <a:gd name="T59" fmla="*/ 228 h 460"/>
                <a:gd name="T60" fmla="*/ 196 w 412"/>
                <a:gd name="T61" fmla="*/ 460 h 460"/>
                <a:gd name="T62" fmla="*/ 216 w 412"/>
                <a:gd name="T63" fmla="*/ 460 h 460"/>
                <a:gd name="T64" fmla="*/ 216 w 412"/>
                <a:gd name="T65" fmla="*/ 228 h 460"/>
                <a:gd name="T66" fmla="*/ 260 w 412"/>
                <a:gd name="T67" fmla="*/ 228 h 460"/>
                <a:gd name="T68" fmla="*/ 260 w 412"/>
                <a:gd name="T69" fmla="*/ 460 h 460"/>
                <a:gd name="T70" fmla="*/ 277 w 412"/>
                <a:gd name="T71" fmla="*/ 460 h 460"/>
                <a:gd name="T72" fmla="*/ 292 w 412"/>
                <a:gd name="T73" fmla="*/ 456 h 460"/>
                <a:gd name="T74" fmla="*/ 292 w 412"/>
                <a:gd name="T75" fmla="*/ 298 h 460"/>
                <a:gd name="T76" fmla="*/ 312 w 412"/>
                <a:gd name="T77" fmla="*/ 301 h 460"/>
                <a:gd name="T78" fmla="*/ 312 w 412"/>
                <a:gd name="T79" fmla="*/ 455 h 460"/>
                <a:gd name="T80" fmla="*/ 332 w 412"/>
                <a:gd name="T81" fmla="*/ 453 h 460"/>
                <a:gd name="T82" fmla="*/ 332 w 412"/>
                <a:gd name="T83" fmla="*/ 303 h 460"/>
                <a:gd name="T84" fmla="*/ 352 w 412"/>
                <a:gd name="T85" fmla="*/ 306 h 460"/>
                <a:gd name="T86" fmla="*/ 352 w 412"/>
                <a:gd name="T87" fmla="*/ 452 h 460"/>
                <a:gd name="T88" fmla="*/ 372 w 412"/>
                <a:gd name="T89" fmla="*/ 450 h 460"/>
                <a:gd name="T90" fmla="*/ 372 w 412"/>
                <a:gd name="T91" fmla="*/ 307 h 460"/>
                <a:gd name="T92" fmla="*/ 396 w 412"/>
                <a:gd name="T93" fmla="*/ 310 h 460"/>
                <a:gd name="T94" fmla="*/ 396 w 412"/>
                <a:gd name="T95" fmla="*/ 449 h 460"/>
                <a:gd name="T96" fmla="*/ 412 w 412"/>
                <a:gd name="T97" fmla="*/ 448 h 460"/>
                <a:gd name="T98" fmla="*/ 412 w 412"/>
                <a:gd name="T99" fmla="*/ 285 h 460"/>
                <a:gd name="T100" fmla="*/ 280 w 412"/>
                <a:gd name="T101" fmla="*/ 267 h 460"/>
                <a:gd name="T102" fmla="*/ 202 w 412"/>
                <a:gd name="T103" fmla="*/ 129 h 460"/>
                <a:gd name="T104" fmla="*/ 178 w 412"/>
                <a:gd name="T105" fmla="*/ 104 h 460"/>
                <a:gd name="T106" fmla="*/ 202 w 412"/>
                <a:gd name="T107" fmla="*/ 80 h 460"/>
                <a:gd name="T108" fmla="*/ 227 w 412"/>
                <a:gd name="T109" fmla="*/ 104 h 460"/>
                <a:gd name="T110" fmla="*/ 202 w 412"/>
                <a:gd name="T111" fmla="*/ 12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2" h="460">
                  <a:moveTo>
                    <a:pt x="280" y="267"/>
                  </a:moveTo>
                  <a:cubicBezTo>
                    <a:pt x="280" y="196"/>
                    <a:pt x="280" y="196"/>
                    <a:pt x="280" y="196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6" y="64"/>
                    <a:pt x="232" y="43"/>
                    <a:pt x="208" y="4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172" y="43"/>
                    <a:pt x="156" y="64"/>
                    <a:pt x="156" y="90"/>
                  </a:cubicBezTo>
                  <a:cubicBezTo>
                    <a:pt x="156" y="196"/>
                    <a:pt x="156" y="196"/>
                    <a:pt x="156" y="196"/>
                  </a:cubicBezTo>
                  <a:cubicBezTo>
                    <a:pt x="132" y="196"/>
                    <a:pt x="132" y="196"/>
                    <a:pt x="132" y="196"/>
                  </a:cubicBezTo>
                  <a:cubicBezTo>
                    <a:pt x="132" y="267"/>
                    <a:pt x="132" y="267"/>
                    <a:pt x="132" y="267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20" y="449"/>
                    <a:pt x="20" y="449"/>
                    <a:pt x="20" y="449"/>
                  </a:cubicBezTo>
                  <a:cubicBezTo>
                    <a:pt x="20" y="310"/>
                    <a:pt x="20" y="310"/>
                    <a:pt x="20" y="310"/>
                  </a:cubicBezTo>
                  <a:cubicBezTo>
                    <a:pt x="40" y="307"/>
                    <a:pt x="40" y="307"/>
                    <a:pt x="40" y="307"/>
                  </a:cubicBezTo>
                  <a:cubicBezTo>
                    <a:pt x="40" y="450"/>
                    <a:pt x="40" y="450"/>
                    <a:pt x="40" y="450"/>
                  </a:cubicBezTo>
                  <a:cubicBezTo>
                    <a:pt x="60" y="452"/>
                    <a:pt x="60" y="452"/>
                    <a:pt x="60" y="452"/>
                  </a:cubicBezTo>
                  <a:cubicBezTo>
                    <a:pt x="60" y="306"/>
                    <a:pt x="60" y="306"/>
                    <a:pt x="60" y="306"/>
                  </a:cubicBezTo>
                  <a:cubicBezTo>
                    <a:pt x="84" y="303"/>
                    <a:pt x="84" y="303"/>
                    <a:pt x="84" y="303"/>
                  </a:cubicBezTo>
                  <a:cubicBezTo>
                    <a:pt x="84" y="453"/>
                    <a:pt x="84" y="453"/>
                    <a:pt x="84" y="453"/>
                  </a:cubicBezTo>
                  <a:cubicBezTo>
                    <a:pt x="100" y="455"/>
                    <a:pt x="100" y="455"/>
                    <a:pt x="100" y="455"/>
                  </a:cubicBezTo>
                  <a:cubicBezTo>
                    <a:pt x="100" y="301"/>
                    <a:pt x="100" y="301"/>
                    <a:pt x="100" y="301"/>
                  </a:cubicBezTo>
                  <a:cubicBezTo>
                    <a:pt x="124" y="298"/>
                    <a:pt x="124" y="298"/>
                    <a:pt x="124" y="298"/>
                  </a:cubicBezTo>
                  <a:cubicBezTo>
                    <a:pt x="124" y="456"/>
                    <a:pt x="124" y="456"/>
                    <a:pt x="124" y="456"/>
                  </a:cubicBezTo>
                  <a:cubicBezTo>
                    <a:pt x="128" y="460"/>
                    <a:pt x="128" y="460"/>
                    <a:pt x="128" y="460"/>
                  </a:cubicBezTo>
                  <a:cubicBezTo>
                    <a:pt x="156" y="460"/>
                    <a:pt x="156" y="460"/>
                    <a:pt x="156" y="460"/>
                  </a:cubicBezTo>
                  <a:cubicBezTo>
                    <a:pt x="156" y="228"/>
                    <a:pt x="156" y="228"/>
                    <a:pt x="156" y="228"/>
                  </a:cubicBezTo>
                  <a:cubicBezTo>
                    <a:pt x="196" y="228"/>
                    <a:pt x="196" y="228"/>
                    <a:pt x="196" y="228"/>
                  </a:cubicBezTo>
                  <a:cubicBezTo>
                    <a:pt x="196" y="460"/>
                    <a:pt x="196" y="460"/>
                    <a:pt x="196" y="460"/>
                  </a:cubicBezTo>
                  <a:cubicBezTo>
                    <a:pt x="216" y="460"/>
                    <a:pt x="216" y="460"/>
                    <a:pt x="216" y="460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60" y="228"/>
                    <a:pt x="260" y="228"/>
                    <a:pt x="260" y="228"/>
                  </a:cubicBezTo>
                  <a:cubicBezTo>
                    <a:pt x="260" y="460"/>
                    <a:pt x="260" y="460"/>
                    <a:pt x="260" y="460"/>
                  </a:cubicBezTo>
                  <a:cubicBezTo>
                    <a:pt x="277" y="460"/>
                    <a:pt x="277" y="460"/>
                    <a:pt x="277" y="460"/>
                  </a:cubicBezTo>
                  <a:cubicBezTo>
                    <a:pt x="292" y="456"/>
                    <a:pt x="292" y="456"/>
                    <a:pt x="292" y="456"/>
                  </a:cubicBezTo>
                  <a:cubicBezTo>
                    <a:pt x="292" y="298"/>
                    <a:pt x="292" y="298"/>
                    <a:pt x="292" y="298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455"/>
                    <a:pt x="312" y="455"/>
                    <a:pt x="312" y="455"/>
                  </a:cubicBezTo>
                  <a:cubicBezTo>
                    <a:pt x="332" y="453"/>
                    <a:pt x="332" y="453"/>
                    <a:pt x="332" y="453"/>
                  </a:cubicBezTo>
                  <a:cubicBezTo>
                    <a:pt x="332" y="303"/>
                    <a:pt x="332" y="303"/>
                    <a:pt x="332" y="303"/>
                  </a:cubicBezTo>
                  <a:cubicBezTo>
                    <a:pt x="352" y="306"/>
                    <a:pt x="352" y="306"/>
                    <a:pt x="352" y="306"/>
                  </a:cubicBezTo>
                  <a:cubicBezTo>
                    <a:pt x="352" y="452"/>
                    <a:pt x="352" y="452"/>
                    <a:pt x="352" y="452"/>
                  </a:cubicBezTo>
                  <a:cubicBezTo>
                    <a:pt x="372" y="450"/>
                    <a:pt x="372" y="450"/>
                    <a:pt x="372" y="450"/>
                  </a:cubicBezTo>
                  <a:cubicBezTo>
                    <a:pt x="372" y="307"/>
                    <a:pt x="372" y="307"/>
                    <a:pt x="372" y="307"/>
                  </a:cubicBezTo>
                  <a:cubicBezTo>
                    <a:pt x="396" y="310"/>
                    <a:pt x="396" y="310"/>
                    <a:pt x="396" y="310"/>
                  </a:cubicBezTo>
                  <a:cubicBezTo>
                    <a:pt x="396" y="449"/>
                    <a:pt x="396" y="449"/>
                    <a:pt x="396" y="449"/>
                  </a:cubicBezTo>
                  <a:cubicBezTo>
                    <a:pt x="412" y="448"/>
                    <a:pt x="412" y="448"/>
                    <a:pt x="412" y="448"/>
                  </a:cubicBezTo>
                  <a:cubicBezTo>
                    <a:pt x="412" y="285"/>
                    <a:pt x="412" y="285"/>
                    <a:pt x="412" y="285"/>
                  </a:cubicBezTo>
                  <a:lnTo>
                    <a:pt x="280" y="267"/>
                  </a:lnTo>
                  <a:close/>
                  <a:moveTo>
                    <a:pt x="202" y="129"/>
                  </a:moveTo>
                  <a:cubicBezTo>
                    <a:pt x="189" y="129"/>
                    <a:pt x="178" y="118"/>
                    <a:pt x="178" y="104"/>
                  </a:cubicBezTo>
                  <a:cubicBezTo>
                    <a:pt x="178" y="91"/>
                    <a:pt x="189" y="80"/>
                    <a:pt x="202" y="80"/>
                  </a:cubicBezTo>
                  <a:cubicBezTo>
                    <a:pt x="216" y="80"/>
                    <a:pt x="227" y="91"/>
                    <a:pt x="227" y="104"/>
                  </a:cubicBezTo>
                  <a:cubicBezTo>
                    <a:pt x="227" y="118"/>
                    <a:pt x="216" y="129"/>
                    <a:pt x="202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85" name="Group 484"/>
          <p:cNvGrpSpPr/>
          <p:nvPr/>
        </p:nvGrpSpPr>
        <p:grpSpPr>
          <a:xfrm>
            <a:off x="1816924" y="2215752"/>
            <a:ext cx="967561" cy="955796"/>
            <a:chOff x="-11113" y="20638"/>
            <a:chExt cx="2089151" cy="2063749"/>
          </a:xfrm>
          <a:solidFill>
            <a:schemeClr val="tx1"/>
          </a:solidFill>
        </p:grpSpPr>
        <p:sp>
          <p:nvSpPr>
            <p:cNvPr id="336" name="Freeform 317"/>
            <p:cNvSpPr>
              <a:spLocks noEditPoints="1"/>
            </p:cNvSpPr>
            <p:nvPr/>
          </p:nvSpPr>
          <p:spPr bwMode="auto">
            <a:xfrm>
              <a:off x="876300" y="1768475"/>
              <a:ext cx="315913" cy="315912"/>
            </a:xfrm>
            <a:custGeom>
              <a:avLst/>
              <a:gdLst>
                <a:gd name="T0" fmla="*/ 58 w 116"/>
                <a:gd name="T1" fmla="*/ 0 h 116"/>
                <a:gd name="T2" fmla="*/ 0 w 116"/>
                <a:gd name="T3" fmla="*/ 58 h 116"/>
                <a:gd name="T4" fmla="*/ 58 w 116"/>
                <a:gd name="T5" fmla="*/ 116 h 116"/>
                <a:gd name="T6" fmla="*/ 116 w 116"/>
                <a:gd name="T7" fmla="*/ 58 h 116"/>
                <a:gd name="T8" fmla="*/ 58 w 116"/>
                <a:gd name="T9" fmla="*/ 0 h 116"/>
                <a:gd name="T10" fmla="*/ 92 w 116"/>
                <a:gd name="T11" fmla="*/ 86 h 116"/>
                <a:gd name="T12" fmla="*/ 60 w 116"/>
                <a:gd name="T13" fmla="*/ 86 h 116"/>
                <a:gd name="T14" fmla="*/ 60 w 116"/>
                <a:gd name="T15" fmla="*/ 74 h 116"/>
                <a:gd name="T16" fmla="*/ 68 w 116"/>
                <a:gd name="T17" fmla="*/ 74 h 116"/>
                <a:gd name="T18" fmla="*/ 65 w 116"/>
                <a:gd name="T19" fmla="*/ 62 h 116"/>
                <a:gd name="T20" fmla="*/ 48 w 116"/>
                <a:gd name="T21" fmla="*/ 62 h 116"/>
                <a:gd name="T22" fmla="*/ 45 w 116"/>
                <a:gd name="T23" fmla="*/ 74 h 116"/>
                <a:gd name="T24" fmla="*/ 52 w 116"/>
                <a:gd name="T25" fmla="*/ 74 h 116"/>
                <a:gd name="T26" fmla="*/ 52 w 116"/>
                <a:gd name="T27" fmla="*/ 86 h 116"/>
                <a:gd name="T28" fmla="*/ 24 w 116"/>
                <a:gd name="T29" fmla="*/ 86 h 116"/>
                <a:gd name="T30" fmla="*/ 24 w 116"/>
                <a:gd name="T31" fmla="*/ 74 h 116"/>
                <a:gd name="T32" fmla="*/ 31 w 116"/>
                <a:gd name="T33" fmla="*/ 74 h 116"/>
                <a:gd name="T34" fmla="*/ 49 w 116"/>
                <a:gd name="T35" fmla="*/ 26 h 116"/>
                <a:gd name="T36" fmla="*/ 69 w 116"/>
                <a:gd name="T37" fmla="*/ 26 h 116"/>
                <a:gd name="T38" fmla="*/ 86 w 116"/>
                <a:gd name="T39" fmla="*/ 74 h 116"/>
                <a:gd name="T40" fmla="*/ 92 w 116"/>
                <a:gd name="T41" fmla="*/ 74 h 116"/>
                <a:gd name="T42" fmla="*/ 92 w 116"/>
                <a:gd name="T43" fmla="*/ 8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92" y="86"/>
                  </a:moveTo>
                  <a:cubicBezTo>
                    <a:pt x="60" y="86"/>
                    <a:pt x="60" y="86"/>
                    <a:pt x="60" y="86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92" y="74"/>
                    <a:pt x="92" y="74"/>
                    <a:pt x="92" y="74"/>
                  </a:cubicBezTo>
                  <a:lnTo>
                    <a:pt x="9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318"/>
            <p:cNvSpPr>
              <a:spLocks/>
            </p:cNvSpPr>
            <p:nvPr/>
          </p:nvSpPr>
          <p:spPr bwMode="auto">
            <a:xfrm>
              <a:off x="1011237" y="1881188"/>
              <a:ext cx="36513" cy="46037"/>
            </a:xfrm>
            <a:custGeom>
              <a:avLst/>
              <a:gdLst>
                <a:gd name="T0" fmla="*/ 0 w 23"/>
                <a:gd name="T1" fmla="*/ 29 h 29"/>
                <a:gd name="T2" fmla="*/ 23 w 23"/>
                <a:gd name="T3" fmla="*/ 29 h 29"/>
                <a:gd name="T4" fmla="*/ 12 w 23"/>
                <a:gd name="T5" fmla="*/ 0 h 29"/>
                <a:gd name="T6" fmla="*/ 0 w 23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9">
                  <a:moveTo>
                    <a:pt x="0" y="29"/>
                  </a:moveTo>
                  <a:lnTo>
                    <a:pt x="23" y="29"/>
                  </a:lnTo>
                  <a:lnTo>
                    <a:pt x="12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319"/>
            <p:cNvSpPr>
              <a:spLocks/>
            </p:cNvSpPr>
            <p:nvPr/>
          </p:nvSpPr>
          <p:spPr bwMode="auto">
            <a:xfrm>
              <a:off x="493712" y="192088"/>
              <a:ext cx="215900" cy="114300"/>
            </a:xfrm>
            <a:custGeom>
              <a:avLst/>
              <a:gdLst>
                <a:gd name="T0" fmla="*/ 35 w 79"/>
                <a:gd name="T1" fmla="*/ 7 h 42"/>
                <a:gd name="T2" fmla="*/ 0 w 79"/>
                <a:gd name="T3" fmla="*/ 33 h 42"/>
                <a:gd name="T4" fmla="*/ 44 w 79"/>
                <a:gd name="T5" fmla="*/ 35 h 42"/>
                <a:gd name="T6" fmla="*/ 79 w 79"/>
                <a:gd name="T7" fmla="*/ 9 h 42"/>
                <a:gd name="T8" fmla="*/ 35 w 79"/>
                <a:gd name="T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2">
                  <a:moveTo>
                    <a:pt x="35" y="7"/>
                  </a:moveTo>
                  <a:cubicBezTo>
                    <a:pt x="13" y="14"/>
                    <a:pt x="0" y="33"/>
                    <a:pt x="0" y="33"/>
                  </a:cubicBezTo>
                  <a:cubicBezTo>
                    <a:pt x="0" y="33"/>
                    <a:pt x="22" y="42"/>
                    <a:pt x="44" y="35"/>
                  </a:cubicBezTo>
                  <a:cubicBezTo>
                    <a:pt x="66" y="29"/>
                    <a:pt x="79" y="9"/>
                    <a:pt x="79" y="9"/>
                  </a:cubicBezTo>
                  <a:cubicBezTo>
                    <a:pt x="79" y="9"/>
                    <a:pt x="57" y="0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320"/>
            <p:cNvSpPr>
              <a:spLocks/>
            </p:cNvSpPr>
            <p:nvPr/>
          </p:nvSpPr>
          <p:spPr bwMode="auto">
            <a:xfrm>
              <a:off x="466725" y="66675"/>
              <a:ext cx="139700" cy="182562"/>
            </a:xfrm>
            <a:custGeom>
              <a:avLst/>
              <a:gdLst>
                <a:gd name="T0" fmla="*/ 13 w 51"/>
                <a:gd name="T1" fmla="*/ 25 h 67"/>
                <a:gd name="T2" fmla="*/ 1 w 51"/>
                <a:gd name="T3" fmla="*/ 67 h 67"/>
                <a:gd name="T4" fmla="*/ 38 w 51"/>
                <a:gd name="T5" fmla="*/ 42 h 67"/>
                <a:gd name="T6" fmla="*/ 50 w 51"/>
                <a:gd name="T7" fmla="*/ 0 h 67"/>
                <a:gd name="T8" fmla="*/ 13 w 51"/>
                <a:gd name="T9" fmla="*/ 2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7">
                  <a:moveTo>
                    <a:pt x="13" y="25"/>
                  </a:moveTo>
                  <a:cubicBezTo>
                    <a:pt x="0" y="43"/>
                    <a:pt x="1" y="67"/>
                    <a:pt x="1" y="67"/>
                  </a:cubicBezTo>
                  <a:cubicBezTo>
                    <a:pt x="1" y="67"/>
                    <a:pt x="24" y="61"/>
                    <a:pt x="38" y="42"/>
                  </a:cubicBezTo>
                  <a:cubicBezTo>
                    <a:pt x="51" y="24"/>
                    <a:pt x="50" y="0"/>
                    <a:pt x="50" y="0"/>
                  </a:cubicBezTo>
                  <a:cubicBezTo>
                    <a:pt x="50" y="0"/>
                    <a:pt x="27" y="6"/>
                    <a:pt x="1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321"/>
            <p:cNvSpPr>
              <a:spLocks/>
            </p:cNvSpPr>
            <p:nvPr/>
          </p:nvSpPr>
          <p:spPr bwMode="auto">
            <a:xfrm>
              <a:off x="295275" y="331788"/>
              <a:ext cx="204788" cy="127000"/>
            </a:xfrm>
            <a:custGeom>
              <a:avLst/>
              <a:gdLst>
                <a:gd name="T0" fmla="*/ 31 w 75"/>
                <a:gd name="T1" fmla="*/ 10 h 47"/>
                <a:gd name="T2" fmla="*/ 0 w 75"/>
                <a:gd name="T3" fmla="*/ 42 h 47"/>
                <a:gd name="T4" fmla="*/ 44 w 75"/>
                <a:gd name="T5" fmla="*/ 37 h 47"/>
                <a:gd name="T6" fmla="*/ 75 w 75"/>
                <a:gd name="T7" fmla="*/ 6 h 47"/>
                <a:gd name="T8" fmla="*/ 31 w 75"/>
                <a:gd name="T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7">
                  <a:moveTo>
                    <a:pt x="31" y="10"/>
                  </a:moveTo>
                  <a:cubicBezTo>
                    <a:pt x="10" y="20"/>
                    <a:pt x="0" y="42"/>
                    <a:pt x="0" y="42"/>
                  </a:cubicBezTo>
                  <a:cubicBezTo>
                    <a:pt x="0" y="42"/>
                    <a:pt x="23" y="47"/>
                    <a:pt x="44" y="37"/>
                  </a:cubicBezTo>
                  <a:cubicBezTo>
                    <a:pt x="65" y="27"/>
                    <a:pt x="75" y="6"/>
                    <a:pt x="75" y="6"/>
                  </a:cubicBezTo>
                  <a:cubicBezTo>
                    <a:pt x="75" y="6"/>
                    <a:pt x="52" y="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322"/>
            <p:cNvSpPr>
              <a:spLocks/>
            </p:cNvSpPr>
            <p:nvPr/>
          </p:nvSpPr>
          <p:spPr bwMode="auto">
            <a:xfrm>
              <a:off x="254000" y="214313"/>
              <a:ext cx="128588" cy="201612"/>
            </a:xfrm>
            <a:custGeom>
              <a:avLst/>
              <a:gdLst>
                <a:gd name="T0" fmla="*/ 10 w 47"/>
                <a:gd name="T1" fmla="*/ 30 h 74"/>
                <a:gd name="T2" fmla="*/ 5 w 47"/>
                <a:gd name="T3" fmla="*/ 74 h 74"/>
                <a:gd name="T4" fmla="*/ 37 w 47"/>
                <a:gd name="T5" fmla="*/ 44 h 74"/>
                <a:gd name="T6" fmla="*/ 43 w 47"/>
                <a:gd name="T7" fmla="*/ 0 h 74"/>
                <a:gd name="T8" fmla="*/ 10 w 47"/>
                <a:gd name="T9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4">
                  <a:moveTo>
                    <a:pt x="10" y="30"/>
                  </a:moveTo>
                  <a:cubicBezTo>
                    <a:pt x="0" y="51"/>
                    <a:pt x="5" y="74"/>
                    <a:pt x="5" y="74"/>
                  </a:cubicBezTo>
                  <a:cubicBezTo>
                    <a:pt x="5" y="74"/>
                    <a:pt x="27" y="64"/>
                    <a:pt x="37" y="44"/>
                  </a:cubicBezTo>
                  <a:cubicBezTo>
                    <a:pt x="47" y="24"/>
                    <a:pt x="43" y="0"/>
                    <a:pt x="43" y="0"/>
                  </a:cubicBezTo>
                  <a:cubicBezTo>
                    <a:pt x="43" y="0"/>
                    <a:pt x="21" y="10"/>
                    <a:pt x="1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323"/>
            <p:cNvSpPr>
              <a:spLocks/>
            </p:cNvSpPr>
            <p:nvPr/>
          </p:nvSpPr>
          <p:spPr bwMode="auto">
            <a:xfrm>
              <a:off x="169862" y="515938"/>
              <a:ext cx="163513" cy="158750"/>
            </a:xfrm>
            <a:custGeom>
              <a:avLst/>
              <a:gdLst>
                <a:gd name="T0" fmla="*/ 0 w 60"/>
                <a:gd name="T1" fmla="*/ 58 h 58"/>
                <a:gd name="T2" fmla="*/ 40 w 60"/>
                <a:gd name="T3" fmla="*/ 40 h 58"/>
                <a:gd name="T4" fmla="*/ 60 w 60"/>
                <a:gd name="T5" fmla="*/ 0 h 58"/>
                <a:gd name="T6" fmla="*/ 19 w 60"/>
                <a:gd name="T7" fmla="*/ 18 h 58"/>
                <a:gd name="T8" fmla="*/ 0 w 60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8">
                  <a:moveTo>
                    <a:pt x="0" y="58"/>
                  </a:moveTo>
                  <a:cubicBezTo>
                    <a:pt x="0" y="58"/>
                    <a:pt x="24" y="56"/>
                    <a:pt x="40" y="40"/>
                  </a:cubicBezTo>
                  <a:cubicBezTo>
                    <a:pt x="57" y="24"/>
                    <a:pt x="60" y="0"/>
                    <a:pt x="60" y="0"/>
                  </a:cubicBezTo>
                  <a:cubicBezTo>
                    <a:pt x="60" y="0"/>
                    <a:pt x="36" y="2"/>
                    <a:pt x="19" y="18"/>
                  </a:cubicBezTo>
                  <a:cubicBezTo>
                    <a:pt x="3" y="34"/>
                    <a:pt x="0" y="58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324"/>
            <p:cNvSpPr>
              <a:spLocks/>
            </p:cNvSpPr>
            <p:nvPr/>
          </p:nvSpPr>
          <p:spPr bwMode="auto">
            <a:xfrm>
              <a:off x="101600" y="431800"/>
              <a:ext cx="98425" cy="223837"/>
            </a:xfrm>
            <a:custGeom>
              <a:avLst/>
              <a:gdLst>
                <a:gd name="T0" fmla="*/ 3 w 36"/>
                <a:gd name="T1" fmla="*/ 38 h 82"/>
                <a:gd name="T2" fmla="*/ 11 w 36"/>
                <a:gd name="T3" fmla="*/ 82 h 82"/>
                <a:gd name="T4" fmla="*/ 33 w 36"/>
                <a:gd name="T5" fmla="*/ 43 h 82"/>
                <a:gd name="T6" fmla="*/ 24 w 36"/>
                <a:gd name="T7" fmla="*/ 0 h 82"/>
                <a:gd name="T8" fmla="*/ 3 w 36"/>
                <a:gd name="T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2">
                  <a:moveTo>
                    <a:pt x="3" y="38"/>
                  </a:moveTo>
                  <a:cubicBezTo>
                    <a:pt x="0" y="61"/>
                    <a:pt x="11" y="82"/>
                    <a:pt x="11" y="82"/>
                  </a:cubicBezTo>
                  <a:cubicBezTo>
                    <a:pt x="11" y="82"/>
                    <a:pt x="29" y="66"/>
                    <a:pt x="33" y="43"/>
                  </a:cubicBezTo>
                  <a:cubicBezTo>
                    <a:pt x="36" y="20"/>
                    <a:pt x="24" y="0"/>
                    <a:pt x="24" y="0"/>
                  </a:cubicBezTo>
                  <a:cubicBezTo>
                    <a:pt x="24" y="0"/>
                    <a:pt x="7" y="16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325"/>
            <p:cNvSpPr>
              <a:spLocks/>
            </p:cNvSpPr>
            <p:nvPr/>
          </p:nvSpPr>
          <p:spPr bwMode="auto">
            <a:xfrm>
              <a:off x="90487" y="762000"/>
              <a:ext cx="136525" cy="190500"/>
            </a:xfrm>
            <a:custGeom>
              <a:avLst/>
              <a:gdLst>
                <a:gd name="T0" fmla="*/ 3 w 50"/>
                <a:gd name="T1" fmla="*/ 70 h 70"/>
                <a:gd name="T2" fmla="*/ 38 w 50"/>
                <a:gd name="T3" fmla="*/ 43 h 70"/>
                <a:gd name="T4" fmla="*/ 47 w 50"/>
                <a:gd name="T5" fmla="*/ 0 h 70"/>
                <a:gd name="T6" fmla="*/ 13 w 50"/>
                <a:gd name="T7" fmla="*/ 27 h 70"/>
                <a:gd name="T8" fmla="*/ 3 w 5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0">
                  <a:moveTo>
                    <a:pt x="3" y="70"/>
                  </a:moveTo>
                  <a:cubicBezTo>
                    <a:pt x="3" y="70"/>
                    <a:pt x="26" y="62"/>
                    <a:pt x="38" y="43"/>
                  </a:cubicBezTo>
                  <a:cubicBezTo>
                    <a:pt x="50" y="24"/>
                    <a:pt x="47" y="0"/>
                    <a:pt x="47" y="0"/>
                  </a:cubicBezTo>
                  <a:cubicBezTo>
                    <a:pt x="47" y="0"/>
                    <a:pt x="25" y="8"/>
                    <a:pt x="13" y="27"/>
                  </a:cubicBezTo>
                  <a:cubicBezTo>
                    <a:pt x="0" y="47"/>
                    <a:pt x="3" y="70"/>
                    <a:pt x="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6"/>
            <p:cNvSpPr>
              <a:spLocks/>
            </p:cNvSpPr>
            <p:nvPr/>
          </p:nvSpPr>
          <p:spPr bwMode="auto">
            <a:xfrm>
              <a:off x="3175" y="717550"/>
              <a:ext cx="92075" cy="225425"/>
            </a:xfrm>
            <a:custGeom>
              <a:avLst/>
              <a:gdLst>
                <a:gd name="T0" fmla="*/ 32 w 34"/>
                <a:gd name="T1" fmla="*/ 40 h 83"/>
                <a:gd name="T2" fmla="*/ 13 w 34"/>
                <a:gd name="T3" fmla="*/ 0 h 83"/>
                <a:gd name="T4" fmla="*/ 2 w 34"/>
                <a:gd name="T5" fmla="*/ 43 h 83"/>
                <a:gd name="T6" fmla="*/ 21 w 34"/>
                <a:gd name="T7" fmla="*/ 83 h 83"/>
                <a:gd name="T8" fmla="*/ 32 w 34"/>
                <a:gd name="T9" fmla="*/ 4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3">
                  <a:moveTo>
                    <a:pt x="32" y="40"/>
                  </a:moveTo>
                  <a:cubicBezTo>
                    <a:pt x="30" y="17"/>
                    <a:pt x="13" y="0"/>
                    <a:pt x="13" y="0"/>
                  </a:cubicBezTo>
                  <a:cubicBezTo>
                    <a:pt x="13" y="0"/>
                    <a:pt x="0" y="20"/>
                    <a:pt x="2" y="43"/>
                  </a:cubicBezTo>
                  <a:cubicBezTo>
                    <a:pt x="4" y="66"/>
                    <a:pt x="21" y="83"/>
                    <a:pt x="21" y="83"/>
                  </a:cubicBezTo>
                  <a:cubicBezTo>
                    <a:pt x="21" y="83"/>
                    <a:pt x="34" y="63"/>
                    <a:pt x="3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327"/>
            <p:cNvSpPr>
              <a:spLocks/>
            </p:cNvSpPr>
            <p:nvPr/>
          </p:nvSpPr>
          <p:spPr bwMode="auto">
            <a:xfrm>
              <a:off x="112712" y="1011238"/>
              <a:ext cx="106363" cy="220662"/>
            </a:xfrm>
            <a:custGeom>
              <a:avLst/>
              <a:gdLst>
                <a:gd name="T0" fmla="*/ 5 w 39"/>
                <a:gd name="T1" fmla="*/ 38 h 81"/>
                <a:gd name="T2" fmla="*/ 11 w 39"/>
                <a:gd name="T3" fmla="*/ 81 h 81"/>
                <a:gd name="T4" fmla="*/ 34 w 39"/>
                <a:gd name="T5" fmla="*/ 44 h 81"/>
                <a:gd name="T6" fmla="*/ 28 w 39"/>
                <a:gd name="T7" fmla="*/ 0 h 81"/>
                <a:gd name="T8" fmla="*/ 5 w 39"/>
                <a:gd name="T9" fmla="*/ 3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1">
                  <a:moveTo>
                    <a:pt x="5" y="38"/>
                  </a:moveTo>
                  <a:cubicBezTo>
                    <a:pt x="0" y="60"/>
                    <a:pt x="11" y="81"/>
                    <a:pt x="11" y="81"/>
                  </a:cubicBezTo>
                  <a:cubicBezTo>
                    <a:pt x="11" y="81"/>
                    <a:pt x="30" y="66"/>
                    <a:pt x="34" y="44"/>
                  </a:cubicBezTo>
                  <a:cubicBezTo>
                    <a:pt x="39" y="21"/>
                    <a:pt x="28" y="0"/>
                    <a:pt x="28" y="0"/>
                  </a:cubicBezTo>
                  <a:cubicBezTo>
                    <a:pt x="28" y="0"/>
                    <a:pt x="10" y="15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328"/>
            <p:cNvSpPr>
              <a:spLocks/>
            </p:cNvSpPr>
            <p:nvPr/>
          </p:nvSpPr>
          <p:spPr bwMode="auto">
            <a:xfrm>
              <a:off x="-11113" y="1033463"/>
              <a:ext cx="128588" cy="204787"/>
            </a:xfrm>
            <a:custGeom>
              <a:avLst/>
              <a:gdLst>
                <a:gd name="T0" fmla="*/ 37 w 47"/>
                <a:gd name="T1" fmla="*/ 31 h 75"/>
                <a:gd name="T2" fmla="*/ 6 w 47"/>
                <a:gd name="T3" fmla="*/ 0 h 75"/>
                <a:gd name="T4" fmla="*/ 10 w 47"/>
                <a:gd name="T5" fmla="*/ 44 h 75"/>
                <a:gd name="T6" fmla="*/ 41 w 47"/>
                <a:gd name="T7" fmla="*/ 75 h 75"/>
                <a:gd name="T8" fmla="*/ 37 w 47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5">
                  <a:moveTo>
                    <a:pt x="37" y="31"/>
                  </a:moveTo>
                  <a:cubicBezTo>
                    <a:pt x="27" y="11"/>
                    <a:pt x="6" y="0"/>
                    <a:pt x="6" y="0"/>
                  </a:cubicBezTo>
                  <a:cubicBezTo>
                    <a:pt x="6" y="0"/>
                    <a:pt x="0" y="23"/>
                    <a:pt x="10" y="44"/>
                  </a:cubicBezTo>
                  <a:cubicBezTo>
                    <a:pt x="20" y="65"/>
                    <a:pt x="41" y="75"/>
                    <a:pt x="41" y="75"/>
                  </a:cubicBezTo>
                  <a:cubicBezTo>
                    <a:pt x="41" y="75"/>
                    <a:pt x="47" y="52"/>
                    <a:pt x="3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329"/>
            <p:cNvSpPr>
              <a:spLocks/>
            </p:cNvSpPr>
            <p:nvPr/>
          </p:nvSpPr>
          <p:spPr bwMode="auto">
            <a:xfrm>
              <a:off x="211137" y="1292225"/>
              <a:ext cx="87313" cy="225425"/>
            </a:xfrm>
            <a:custGeom>
              <a:avLst/>
              <a:gdLst>
                <a:gd name="T0" fmla="*/ 1 w 32"/>
                <a:gd name="T1" fmla="*/ 43 h 83"/>
                <a:gd name="T2" fmla="*/ 18 w 32"/>
                <a:gd name="T3" fmla="*/ 83 h 83"/>
                <a:gd name="T4" fmla="*/ 31 w 32"/>
                <a:gd name="T5" fmla="*/ 41 h 83"/>
                <a:gd name="T6" fmla="*/ 13 w 32"/>
                <a:gd name="T7" fmla="*/ 0 h 83"/>
                <a:gd name="T8" fmla="*/ 1 w 32"/>
                <a:gd name="T9" fmla="*/ 4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1" y="43"/>
                  </a:moveTo>
                  <a:cubicBezTo>
                    <a:pt x="2" y="65"/>
                    <a:pt x="18" y="83"/>
                    <a:pt x="18" y="83"/>
                  </a:cubicBezTo>
                  <a:cubicBezTo>
                    <a:pt x="18" y="83"/>
                    <a:pt x="32" y="64"/>
                    <a:pt x="31" y="41"/>
                  </a:cubicBezTo>
                  <a:cubicBezTo>
                    <a:pt x="29" y="18"/>
                    <a:pt x="13" y="0"/>
                    <a:pt x="13" y="0"/>
                  </a:cubicBezTo>
                  <a:cubicBezTo>
                    <a:pt x="13" y="0"/>
                    <a:pt x="0" y="20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330"/>
            <p:cNvSpPr>
              <a:spLocks/>
            </p:cNvSpPr>
            <p:nvPr/>
          </p:nvSpPr>
          <p:spPr bwMode="auto">
            <a:xfrm>
              <a:off x="74612" y="1363663"/>
              <a:ext cx="146050" cy="171450"/>
            </a:xfrm>
            <a:custGeom>
              <a:avLst/>
              <a:gdLst>
                <a:gd name="T0" fmla="*/ 0 w 54"/>
                <a:gd name="T1" fmla="*/ 0 h 63"/>
                <a:gd name="T2" fmla="*/ 16 w 54"/>
                <a:gd name="T3" fmla="*/ 41 h 63"/>
                <a:gd name="T4" fmla="*/ 54 w 54"/>
                <a:gd name="T5" fmla="*/ 63 h 63"/>
                <a:gd name="T6" fmla="*/ 39 w 54"/>
                <a:gd name="T7" fmla="*/ 21 h 63"/>
                <a:gd name="T8" fmla="*/ 0 w 5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3">
                  <a:moveTo>
                    <a:pt x="0" y="0"/>
                  </a:moveTo>
                  <a:cubicBezTo>
                    <a:pt x="0" y="0"/>
                    <a:pt x="1" y="23"/>
                    <a:pt x="16" y="41"/>
                  </a:cubicBezTo>
                  <a:cubicBezTo>
                    <a:pt x="31" y="58"/>
                    <a:pt x="54" y="63"/>
                    <a:pt x="54" y="63"/>
                  </a:cubicBezTo>
                  <a:cubicBezTo>
                    <a:pt x="54" y="63"/>
                    <a:pt x="54" y="39"/>
                    <a:pt x="39" y="21"/>
                  </a:cubicBezTo>
                  <a:cubicBezTo>
                    <a:pt x="24" y="4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331"/>
            <p:cNvSpPr>
              <a:spLocks/>
            </p:cNvSpPr>
            <p:nvPr/>
          </p:nvSpPr>
          <p:spPr bwMode="auto">
            <a:xfrm>
              <a:off x="365125" y="1504950"/>
              <a:ext cx="131763" cy="198437"/>
            </a:xfrm>
            <a:custGeom>
              <a:avLst/>
              <a:gdLst>
                <a:gd name="T0" fmla="*/ 4 w 48"/>
                <a:gd name="T1" fmla="*/ 0 h 73"/>
                <a:gd name="T2" fmla="*/ 11 w 48"/>
                <a:gd name="T3" fmla="*/ 44 h 73"/>
                <a:gd name="T4" fmla="*/ 44 w 48"/>
                <a:gd name="T5" fmla="*/ 73 h 73"/>
                <a:gd name="T6" fmla="*/ 37 w 48"/>
                <a:gd name="T7" fmla="*/ 29 h 73"/>
                <a:gd name="T8" fmla="*/ 4 w 48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3">
                  <a:moveTo>
                    <a:pt x="4" y="0"/>
                  </a:moveTo>
                  <a:cubicBezTo>
                    <a:pt x="4" y="0"/>
                    <a:pt x="0" y="24"/>
                    <a:pt x="11" y="44"/>
                  </a:cubicBezTo>
                  <a:cubicBezTo>
                    <a:pt x="22" y="64"/>
                    <a:pt x="44" y="73"/>
                    <a:pt x="44" y="73"/>
                  </a:cubicBezTo>
                  <a:cubicBezTo>
                    <a:pt x="44" y="73"/>
                    <a:pt x="48" y="49"/>
                    <a:pt x="37" y="29"/>
                  </a:cubicBezTo>
                  <a:cubicBezTo>
                    <a:pt x="26" y="9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332"/>
            <p:cNvSpPr>
              <a:spLocks/>
            </p:cNvSpPr>
            <p:nvPr/>
          </p:nvSpPr>
          <p:spPr bwMode="auto">
            <a:xfrm>
              <a:off x="250825" y="1624013"/>
              <a:ext cx="204788" cy="125412"/>
            </a:xfrm>
            <a:custGeom>
              <a:avLst/>
              <a:gdLst>
                <a:gd name="T0" fmla="*/ 44 w 75"/>
                <a:gd name="T1" fmla="*/ 9 h 46"/>
                <a:gd name="T2" fmla="*/ 0 w 75"/>
                <a:gd name="T3" fmla="*/ 6 h 46"/>
                <a:gd name="T4" fmla="*/ 32 w 75"/>
                <a:gd name="T5" fmla="*/ 36 h 46"/>
                <a:gd name="T6" fmla="*/ 75 w 75"/>
                <a:gd name="T7" fmla="*/ 40 h 46"/>
                <a:gd name="T8" fmla="*/ 44 w 75"/>
                <a:gd name="T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6">
                  <a:moveTo>
                    <a:pt x="44" y="9"/>
                  </a:moveTo>
                  <a:cubicBezTo>
                    <a:pt x="23" y="0"/>
                    <a:pt x="0" y="6"/>
                    <a:pt x="0" y="6"/>
                  </a:cubicBezTo>
                  <a:cubicBezTo>
                    <a:pt x="0" y="6"/>
                    <a:pt x="11" y="27"/>
                    <a:pt x="32" y="36"/>
                  </a:cubicBezTo>
                  <a:cubicBezTo>
                    <a:pt x="52" y="46"/>
                    <a:pt x="75" y="40"/>
                    <a:pt x="75" y="40"/>
                  </a:cubicBezTo>
                  <a:cubicBezTo>
                    <a:pt x="75" y="40"/>
                    <a:pt x="65" y="19"/>
                    <a:pt x="4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333"/>
            <p:cNvSpPr>
              <a:spLocks/>
            </p:cNvSpPr>
            <p:nvPr/>
          </p:nvSpPr>
          <p:spPr bwMode="auto">
            <a:xfrm>
              <a:off x="576262" y="1665288"/>
              <a:ext cx="174625" cy="144462"/>
            </a:xfrm>
            <a:custGeom>
              <a:avLst/>
              <a:gdLst>
                <a:gd name="T0" fmla="*/ 42 w 64"/>
                <a:gd name="T1" fmla="*/ 15 h 53"/>
                <a:gd name="T2" fmla="*/ 0 w 64"/>
                <a:gd name="T3" fmla="*/ 0 h 53"/>
                <a:gd name="T4" fmla="*/ 23 w 64"/>
                <a:gd name="T5" fmla="*/ 38 h 53"/>
                <a:gd name="T6" fmla="*/ 64 w 64"/>
                <a:gd name="T7" fmla="*/ 53 h 53"/>
                <a:gd name="T8" fmla="*/ 42 w 64"/>
                <a:gd name="T9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42" y="15"/>
                  </a:moveTo>
                  <a:cubicBezTo>
                    <a:pt x="24" y="0"/>
                    <a:pt x="0" y="0"/>
                    <a:pt x="0" y="0"/>
                  </a:cubicBezTo>
                  <a:cubicBezTo>
                    <a:pt x="0" y="0"/>
                    <a:pt x="5" y="23"/>
                    <a:pt x="23" y="38"/>
                  </a:cubicBezTo>
                  <a:cubicBezTo>
                    <a:pt x="40" y="52"/>
                    <a:pt x="64" y="53"/>
                    <a:pt x="64" y="53"/>
                  </a:cubicBezTo>
                  <a:cubicBezTo>
                    <a:pt x="64" y="53"/>
                    <a:pt x="59" y="29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334"/>
            <p:cNvSpPr>
              <a:spLocks/>
            </p:cNvSpPr>
            <p:nvPr/>
          </p:nvSpPr>
          <p:spPr bwMode="auto">
            <a:xfrm>
              <a:off x="509587" y="1798638"/>
              <a:ext cx="227013" cy="87312"/>
            </a:xfrm>
            <a:custGeom>
              <a:avLst/>
              <a:gdLst>
                <a:gd name="T0" fmla="*/ 0 w 83"/>
                <a:gd name="T1" fmla="*/ 14 h 32"/>
                <a:gd name="T2" fmla="*/ 41 w 83"/>
                <a:gd name="T3" fmla="*/ 31 h 32"/>
                <a:gd name="T4" fmla="*/ 83 w 83"/>
                <a:gd name="T5" fmla="*/ 18 h 32"/>
                <a:gd name="T6" fmla="*/ 42 w 83"/>
                <a:gd name="T7" fmla="*/ 1 h 32"/>
                <a:gd name="T8" fmla="*/ 0 w 83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2">
                  <a:moveTo>
                    <a:pt x="0" y="14"/>
                  </a:moveTo>
                  <a:cubicBezTo>
                    <a:pt x="0" y="14"/>
                    <a:pt x="18" y="30"/>
                    <a:pt x="41" y="31"/>
                  </a:cubicBezTo>
                  <a:cubicBezTo>
                    <a:pt x="64" y="32"/>
                    <a:pt x="83" y="18"/>
                    <a:pt x="83" y="18"/>
                  </a:cubicBezTo>
                  <a:cubicBezTo>
                    <a:pt x="83" y="18"/>
                    <a:pt x="65" y="2"/>
                    <a:pt x="42" y="1"/>
                  </a:cubicBezTo>
                  <a:cubicBezTo>
                    <a:pt x="19" y="0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335"/>
            <p:cNvSpPr>
              <a:spLocks/>
            </p:cNvSpPr>
            <p:nvPr/>
          </p:nvSpPr>
          <p:spPr bwMode="auto">
            <a:xfrm>
              <a:off x="654050" y="20638"/>
              <a:ext cx="193675" cy="133350"/>
            </a:xfrm>
            <a:custGeom>
              <a:avLst/>
              <a:gdLst>
                <a:gd name="T0" fmla="*/ 28 w 71"/>
                <a:gd name="T1" fmla="*/ 11 h 49"/>
                <a:gd name="T2" fmla="*/ 0 w 71"/>
                <a:gd name="T3" fmla="*/ 46 h 49"/>
                <a:gd name="T4" fmla="*/ 44 w 71"/>
                <a:gd name="T5" fmla="*/ 37 h 49"/>
                <a:gd name="T6" fmla="*/ 71 w 71"/>
                <a:gd name="T7" fmla="*/ 3 h 49"/>
                <a:gd name="T8" fmla="*/ 28 w 71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9">
                  <a:moveTo>
                    <a:pt x="28" y="11"/>
                  </a:moveTo>
                  <a:cubicBezTo>
                    <a:pt x="8" y="23"/>
                    <a:pt x="0" y="46"/>
                    <a:pt x="0" y="46"/>
                  </a:cubicBezTo>
                  <a:cubicBezTo>
                    <a:pt x="0" y="46"/>
                    <a:pt x="24" y="49"/>
                    <a:pt x="44" y="37"/>
                  </a:cubicBezTo>
                  <a:cubicBezTo>
                    <a:pt x="63" y="25"/>
                    <a:pt x="71" y="3"/>
                    <a:pt x="71" y="3"/>
                  </a:cubicBezTo>
                  <a:cubicBezTo>
                    <a:pt x="71" y="3"/>
                    <a:pt x="48" y="0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336"/>
            <p:cNvSpPr>
              <a:spLocks/>
            </p:cNvSpPr>
            <p:nvPr/>
          </p:nvSpPr>
          <p:spPr bwMode="auto">
            <a:xfrm>
              <a:off x="1358900" y="192088"/>
              <a:ext cx="214313" cy="114300"/>
            </a:xfrm>
            <a:custGeom>
              <a:avLst/>
              <a:gdLst>
                <a:gd name="T0" fmla="*/ 0 w 79"/>
                <a:gd name="T1" fmla="*/ 9 h 42"/>
                <a:gd name="T2" fmla="*/ 35 w 79"/>
                <a:gd name="T3" fmla="*/ 35 h 42"/>
                <a:gd name="T4" fmla="*/ 79 w 79"/>
                <a:gd name="T5" fmla="*/ 33 h 42"/>
                <a:gd name="T6" fmla="*/ 44 w 79"/>
                <a:gd name="T7" fmla="*/ 7 h 42"/>
                <a:gd name="T8" fmla="*/ 0 w 79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2">
                  <a:moveTo>
                    <a:pt x="0" y="9"/>
                  </a:moveTo>
                  <a:cubicBezTo>
                    <a:pt x="0" y="9"/>
                    <a:pt x="13" y="29"/>
                    <a:pt x="35" y="35"/>
                  </a:cubicBezTo>
                  <a:cubicBezTo>
                    <a:pt x="57" y="42"/>
                    <a:pt x="79" y="33"/>
                    <a:pt x="79" y="33"/>
                  </a:cubicBezTo>
                  <a:cubicBezTo>
                    <a:pt x="79" y="33"/>
                    <a:pt x="66" y="14"/>
                    <a:pt x="44" y="7"/>
                  </a:cubicBezTo>
                  <a:cubicBezTo>
                    <a:pt x="22" y="0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337"/>
            <p:cNvSpPr>
              <a:spLocks/>
            </p:cNvSpPr>
            <p:nvPr/>
          </p:nvSpPr>
          <p:spPr bwMode="auto">
            <a:xfrm>
              <a:off x="1462087" y="66675"/>
              <a:ext cx="138113" cy="182562"/>
            </a:xfrm>
            <a:custGeom>
              <a:avLst/>
              <a:gdLst>
                <a:gd name="T0" fmla="*/ 1 w 51"/>
                <a:gd name="T1" fmla="*/ 0 h 67"/>
                <a:gd name="T2" fmla="*/ 13 w 51"/>
                <a:gd name="T3" fmla="*/ 42 h 67"/>
                <a:gd name="T4" fmla="*/ 50 w 51"/>
                <a:gd name="T5" fmla="*/ 67 h 67"/>
                <a:gd name="T6" fmla="*/ 38 w 51"/>
                <a:gd name="T7" fmla="*/ 25 h 67"/>
                <a:gd name="T8" fmla="*/ 1 w 51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7">
                  <a:moveTo>
                    <a:pt x="1" y="0"/>
                  </a:moveTo>
                  <a:cubicBezTo>
                    <a:pt x="1" y="0"/>
                    <a:pt x="0" y="24"/>
                    <a:pt x="13" y="42"/>
                  </a:cubicBezTo>
                  <a:cubicBezTo>
                    <a:pt x="27" y="61"/>
                    <a:pt x="50" y="67"/>
                    <a:pt x="50" y="67"/>
                  </a:cubicBezTo>
                  <a:cubicBezTo>
                    <a:pt x="50" y="67"/>
                    <a:pt x="51" y="43"/>
                    <a:pt x="38" y="25"/>
                  </a:cubicBezTo>
                  <a:cubicBezTo>
                    <a:pt x="24" y="6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338"/>
            <p:cNvSpPr>
              <a:spLocks/>
            </p:cNvSpPr>
            <p:nvPr/>
          </p:nvSpPr>
          <p:spPr bwMode="auto">
            <a:xfrm>
              <a:off x="1568450" y="331788"/>
              <a:ext cx="204788" cy="127000"/>
            </a:xfrm>
            <a:custGeom>
              <a:avLst/>
              <a:gdLst>
                <a:gd name="T0" fmla="*/ 0 w 75"/>
                <a:gd name="T1" fmla="*/ 6 h 47"/>
                <a:gd name="T2" fmla="*/ 31 w 75"/>
                <a:gd name="T3" fmla="*/ 37 h 47"/>
                <a:gd name="T4" fmla="*/ 75 w 75"/>
                <a:gd name="T5" fmla="*/ 42 h 47"/>
                <a:gd name="T6" fmla="*/ 44 w 75"/>
                <a:gd name="T7" fmla="*/ 10 h 47"/>
                <a:gd name="T8" fmla="*/ 0 w 75"/>
                <a:gd name="T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7">
                  <a:moveTo>
                    <a:pt x="0" y="6"/>
                  </a:moveTo>
                  <a:cubicBezTo>
                    <a:pt x="0" y="6"/>
                    <a:pt x="10" y="27"/>
                    <a:pt x="31" y="37"/>
                  </a:cubicBezTo>
                  <a:cubicBezTo>
                    <a:pt x="52" y="47"/>
                    <a:pt x="75" y="42"/>
                    <a:pt x="75" y="42"/>
                  </a:cubicBezTo>
                  <a:cubicBezTo>
                    <a:pt x="75" y="42"/>
                    <a:pt x="65" y="20"/>
                    <a:pt x="44" y="10"/>
                  </a:cubicBezTo>
                  <a:cubicBezTo>
                    <a:pt x="23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339"/>
            <p:cNvSpPr>
              <a:spLocks/>
            </p:cNvSpPr>
            <p:nvPr/>
          </p:nvSpPr>
          <p:spPr bwMode="auto">
            <a:xfrm>
              <a:off x="1685925" y="214313"/>
              <a:ext cx="127000" cy="201612"/>
            </a:xfrm>
            <a:custGeom>
              <a:avLst/>
              <a:gdLst>
                <a:gd name="T0" fmla="*/ 4 w 47"/>
                <a:gd name="T1" fmla="*/ 0 h 74"/>
                <a:gd name="T2" fmla="*/ 10 w 47"/>
                <a:gd name="T3" fmla="*/ 44 h 74"/>
                <a:gd name="T4" fmla="*/ 42 w 47"/>
                <a:gd name="T5" fmla="*/ 74 h 74"/>
                <a:gd name="T6" fmla="*/ 37 w 47"/>
                <a:gd name="T7" fmla="*/ 30 h 74"/>
                <a:gd name="T8" fmla="*/ 4 w 4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4">
                  <a:moveTo>
                    <a:pt x="4" y="0"/>
                  </a:moveTo>
                  <a:cubicBezTo>
                    <a:pt x="4" y="0"/>
                    <a:pt x="0" y="24"/>
                    <a:pt x="10" y="44"/>
                  </a:cubicBezTo>
                  <a:cubicBezTo>
                    <a:pt x="20" y="64"/>
                    <a:pt x="42" y="74"/>
                    <a:pt x="42" y="74"/>
                  </a:cubicBezTo>
                  <a:cubicBezTo>
                    <a:pt x="42" y="74"/>
                    <a:pt x="47" y="51"/>
                    <a:pt x="37" y="30"/>
                  </a:cubicBezTo>
                  <a:cubicBezTo>
                    <a:pt x="26" y="1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340"/>
            <p:cNvSpPr>
              <a:spLocks/>
            </p:cNvSpPr>
            <p:nvPr/>
          </p:nvSpPr>
          <p:spPr bwMode="auto">
            <a:xfrm>
              <a:off x="1735137" y="515938"/>
              <a:ext cx="163513" cy="158750"/>
            </a:xfrm>
            <a:custGeom>
              <a:avLst/>
              <a:gdLst>
                <a:gd name="T0" fmla="*/ 0 w 60"/>
                <a:gd name="T1" fmla="*/ 0 h 58"/>
                <a:gd name="T2" fmla="*/ 20 w 60"/>
                <a:gd name="T3" fmla="*/ 40 h 58"/>
                <a:gd name="T4" fmla="*/ 60 w 60"/>
                <a:gd name="T5" fmla="*/ 58 h 58"/>
                <a:gd name="T6" fmla="*/ 41 w 60"/>
                <a:gd name="T7" fmla="*/ 18 h 58"/>
                <a:gd name="T8" fmla="*/ 0 w 6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8">
                  <a:moveTo>
                    <a:pt x="0" y="0"/>
                  </a:moveTo>
                  <a:cubicBezTo>
                    <a:pt x="0" y="0"/>
                    <a:pt x="3" y="24"/>
                    <a:pt x="20" y="40"/>
                  </a:cubicBezTo>
                  <a:cubicBezTo>
                    <a:pt x="36" y="56"/>
                    <a:pt x="60" y="58"/>
                    <a:pt x="60" y="58"/>
                  </a:cubicBezTo>
                  <a:cubicBezTo>
                    <a:pt x="60" y="58"/>
                    <a:pt x="57" y="34"/>
                    <a:pt x="41" y="18"/>
                  </a:cubicBezTo>
                  <a:cubicBezTo>
                    <a:pt x="24" y="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341"/>
            <p:cNvSpPr>
              <a:spLocks/>
            </p:cNvSpPr>
            <p:nvPr/>
          </p:nvSpPr>
          <p:spPr bwMode="auto">
            <a:xfrm>
              <a:off x="1868487" y="431800"/>
              <a:ext cx="98425" cy="223837"/>
            </a:xfrm>
            <a:custGeom>
              <a:avLst/>
              <a:gdLst>
                <a:gd name="T0" fmla="*/ 12 w 36"/>
                <a:gd name="T1" fmla="*/ 0 h 82"/>
                <a:gd name="T2" fmla="*/ 3 w 36"/>
                <a:gd name="T3" fmla="*/ 43 h 82"/>
                <a:gd name="T4" fmla="*/ 25 w 36"/>
                <a:gd name="T5" fmla="*/ 82 h 82"/>
                <a:gd name="T6" fmla="*/ 33 w 36"/>
                <a:gd name="T7" fmla="*/ 38 h 82"/>
                <a:gd name="T8" fmla="*/ 12 w 36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2">
                  <a:moveTo>
                    <a:pt x="12" y="0"/>
                  </a:moveTo>
                  <a:cubicBezTo>
                    <a:pt x="12" y="0"/>
                    <a:pt x="0" y="20"/>
                    <a:pt x="3" y="43"/>
                  </a:cubicBezTo>
                  <a:cubicBezTo>
                    <a:pt x="7" y="66"/>
                    <a:pt x="25" y="82"/>
                    <a:pt x="25" y="82"/>
                  </a:cubicBezTo>
                  <a:cubicBezTo>
                    <a:pt x="25" y="82"/>
                    <a:pt x="36" y="61"/>
                    <a:pt x="33" y="38"/>
                  </a:cubicBezTo>
                  <a:cubicBezTo>
                    <a:pt x="29" y="16"/>
                    <a:pt x="12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342"/>
            <p:cNvSpPr>
              <a:spLocks/>
            </p:cNvSpPr>
            <p:nvPr/>
          </p:nvSpPr>
          <p:spPr bwMode="auto">
            <a:xfrm>
              <a:off x="1841500" y="762000"/>
              <a:ext cx="134938" cy="190500"/>
            </a:xfrm>
            <a:custGeom>
              <a:avLst/>
              <a:gdLst>
                <a:gd name="T0" fmla="*/ 37 w 50"/>
                <a:gd name="T1" fmla="*/ 27 h 70"/>
                <a:gd name="T2" fmla="*/ 3 w 50"/>
                <a:gd name="T3" fmla="*/ 0 h 70"/>
                <a:gd name="T4" fmla="*/ 12 w 50"/>
                <a:gd name="T5" fmla="*/ 43 h 70"/>
                <a:gd name="T6" fmla="*/ 47 w 50"/>
                <a:gd name="T7" fmla="*/ 70 h 70"/>
                <a:gd name="T8" fmla="*/ 37 w 50"/>
                <a:gd name="T9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0">
                  <a:moveTo>
                    <a:pt x="37" y="27"/>
                  </a:moveTo>
                  <a:cubicBezTo>
                    <a:pt x="25" y="8"/>
                    <a:pt x="3" y="0"/>
                    <a:pt x="3" y="0"/>
                  </a:cubicBezTo>
                  <a:cubicBezTo>
                    <a:pt x="3" y="0"/>
                    <a:pt x="0" y="24"/>
                    <a:pt x="12" y="43"/>
                  </a:cubicBezTo>
                  <a:cubicBezTo>
                    <a:pt x="24" y="62"/>
                    <a:pt x="47" y="70"/>
                    <a:pt x="47" y="70"/>
                  </a:cubicBezTo>
                  <a:cubicBezTo>
                    <a:pt x="47" y="70"/>
                    <a:pt x="50" y="4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343"/>
            <p:cNvSpPr>
              <a:spLocks/>
            </p:cNvSpPr>
            <p:nvPr/>
          </p:nvSpPr>
          <p:spPr bwMode="auto">
            <a:xfrm>
              <a:off x="1971675" y="717550"/>
              <a:ext cx="92075" cy="225425"/>
            </a:xfrm>
            <a:custGeom>
              <a:avLst/>
              <a:gdLst>
                <a:gd name="T0" fmla="*/ 21 w 34"/>
                <a:gd name="T1" fmla="*/ 0 h 83"/>
                <a:gd name="T2" fmla="*/ 2 w 34"/>
                <a:gd name="T3" fmla="*/ 40 h 83"/>
                <a:gd name="T4" fmla="*/ 13 w 34"/>
                <a:gd name="T5" fmla="*/ 83 h 83"/>
                <a:gd name="T6" fmla="*/ 32 w 34"/>
                <a:gd name="T7" fmla="*/ 43 h 83"/>
                <a:gd name="T8" fmla="*/ 21 w 34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3">
                  <a:moveTo>
                    <a:pt x="21" y="0"/>
                  </a:moveTo>
                  <a:cubicBezTo>
                    <a:pt x="21" y="0"/>
                    <a:pt x="4" y="17"/>
                    <a:pt x="2" y="40"/>
                  </a:cubicBezTo>
                  <a:cubicBezTo>
                    <a:pt x="0" y="63"/>
                    <a:pt x="13" y="83"/>
                    <a:pt x="13" y="83"/>
                  </a:cubicBezTo>
                  <a:cubicBezTo>
                    <a:pt x="13" y="83"/>
                    <a:pt x="30" y="66"/>
                    <a:pt x="32" y="43"/>
                  </a:cubicBezTo>
                  <a:cubicBezTo>
                    <a:pt x="34" y="20"/>
                    <a:pt x="21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344"/>
            <p:cNvSpPr>
              <a:spLocks/>
            </p:cNvSpPr>
            <p:nvPr/>
          </p:nvSpPr>
          <p:spPr bwMode="auto">
            <a:xfrm>
              <a:off x="1849437" y="1011238"/>
              <a:ext cx="106363" cy="220662"/>
            </a:xfrm>
            <a:custGeom>
              <a:avLst/>
              <a:gdLst>
                <a:gd name="T0" fmla="*/ 11 w 39"/>
                <a:gd name="T1" fmla="*/ 0 h 81"/>
                <a:gd name="T2" fmla="*/ 5 w 39"/>
                <a:gd name="T3" fmla="*/ 44 h 81"/>
                <a:gd name="T4" fmla="*/ 28 w 39"/>
                <a:gd name="T5" fmla="*/ 81 h 81"/>
                <a:gd name="T6" fmla="*/ 34 w 39"/>
                <a:gd name="T7" fmla="*/ 38 h 81"/>
                <a:gd name="T8" fmla="*/ 11 w 39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1">
                  <a:moveTo>
                    <a:pt x="11" y="0"/>
                  </a:moveTo>
                  <a:cubicBezTo>
                    <a:pt x="11" y="0"/>
                    <a:pt x="0" y="21"/>
                    <a:pt x="5" y="44"/>
                  </a:cubicBezTo>
                  <a:cubicBezTo>
                    <a:pt x="9" y="66"/>
                    <a:pt x="28" y="81"/>
                    <a:pt x="28" y="81"/>
                  </a:cubicBezTo>
                  <a:cubicBezTo>
                    <a:pt x="28" y="81"/>
                    <a:pt x="39" y="60"/>
                    <a:pt x="34" y="38"/>
                  </a:cubicBezTo>
                  <a:cubicBezTo>
                    <a:pt x="29" y="15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345"/>
            <p:cNvSpPr>
              <a:spLocks/>
            </p:cNvSpPr>
            <p:nvPr/>
          </p:nvSpPr>
          <p:spPr bwMode="auto">
            <a:xfrm>
              <a:off x="1949450" y="1033463"/>
              <a:ext cx="128588" cy="204787"/>
            </a:xfrm>
            <a:custGeom>
              <a:avLst/>
              <a:gdLst>
                <a:gd name="T0" fmla="*/ 10 w 47"/>
                <a:gd name="T1" fmla="*/ 31 h 75"/>
                <a:gd name="T2" fmla="*/ 6 w 47"/>
                <a:gd name="T3" fmla="*/ 75 h 75"/>
                <a:gd name="T4" fmla="*/ 37 w 47"/>
                <a:gd name="T5" fmla="*/ 44 h 75"/>
                <a:gd name="T6" fmla="*/ 41 w 47"/>
                <a:gd name="T7" fmla="*/ 0 h 75"/>
                <a:gd name="T8" fmla="*/ 10 w 47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5">
                  <a:moveTo>
                    <a:pt x="10" y="31"/>
                  </a:moveTo>
                  <a:cubicBezTo>
                    <a:pt x="0" y="52"/>
                    <a:pt x="6" y="75"/>
                    <a:pt x="6" y="75"/>
                  </a:cubicBezTo>
                  <a:cubicBezTo>
                    <a:pt x="6" y="75"/>
                    <a:pt x="27" y="65"/>
                    <a:pt x="37" y="44"/>
                  </a:cubicBezTo>
                  <a:cubicBezTo>
                    <a:pt x="47" y="23"/>
                    <a:pt x="41" y="0"/>
                    <a:pt x="41" y="0"/>
                  </a:cubicBezTo>
                  <a:cubicBezTo>
                    <a:pt x="41" y="0"/>
                    <a:pt x="20" y="11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5" name="Freeform 346"/>
            <p:cNvSpPr>
              <a:spLocks/>
            </p:cNvSpPr>
            <p:nvPr/>
          </p:nvSpPr>
          <p:spPr bwMode="auto">
            <a:xfrm>
              <a:off x="1770062" y="1292225"/>
              <a:ext cx="87313" cy="225425"/>
            </a:xfrm>
            <a:custGeom>
              <a:avLst/>
              <a:gdLst>
                <a:gd name="T0" fmla="*/ 1 w 32"/>
                <a:gd name="T1" fmla="*/ 41 h 83"/>
                <a:gd name="T2" fmla="*/ 14 w 32"/>
                <a:gd name="T3" fmla="*/ 83 h 83"/>
                <a:gd name="T4" fmla="*/ 31 w 32"/>
                <a:gd name="T5" fmla="*/ 43 h 83"/>
                <a:gd name="T6" fmla="*/ 19 w 32"/>
                <a:gd name="T7" fmla="*/ 0 h 83"/>
                <a:gd name="T8" fmla="*/ 1 w 32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1" y="41"/>
                  </a:moveTo>
                  <a:cubicBezTo>
                    <a:pt x="0" y="64"/>
                    <a:pt x="14" y="83"/>
                    <a:pt x="14" y="83"/>
                  </a:cubicBezTo>
                  <a:cubicBezTo>
                    <a:pt x="14" y="83"/>
                    <a:pt x="30" y="65"/>
                    <a:pt x="31" y="43"/>
                  </a:cubicBezTo>
                  <a:cubicBezTo>
                    <a:pt x="32" y="20"/>
                    <a:pt x="19" y="0"/>
                    <a:pt x="19" y="0"/>
                  </a:cubicBezTo>
                  <a:cubicBezTo>
                    <a:pt x="19" y="0"/>
                    <a:pt x="3" y="18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6" name="Freeform 347"/>
            <p:cNvSpPr>
              <a:spLocks/>
            </p:cNvSpPr>
            <p:nvPr/>
          </p:nvSpPr>
          <p:spPr bwMode="auto">
            <a:xfrm>
              <a:off x="1846262" y="1363663"/>
              <a:ext cx="147638" cy="171450"/>
            </a:xfrm>
            <a:custGeom>
              <a:avLst/>
              <a:gdLst>
                <a:gd name="T0" fmla="*/ 15 w 54"/>
                <a:gd name="T1" fmla="*/ 21 h 63"/>
                <a:gd name="T2" fmla="*/ 0 w 54"/>
                <a:gd name="T3" fmla="*/ 63 h 63"/>
                <a:gd name="T4" fmla="*/ 38 w 54"/>
                <a:gd name="T5" fmla="*/ 41 h 63"/>
                <a:gd name="T6" fmla="*/ 54 w 54"/>
                <a:gd name="T7" fmla="*/ 0 h 63"/>
                <a:gd name="T8" fmla="*/ 15 w 54"/>
                <a:gd name="T9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3">
                  <a:moveTo>
                    <a:pt x="15" y="21"/>
                  </a:moveTo>
                  <a:cubicBezTo>
                    <a:pt x="0" y="39"/>
                    <a:pt x="0" y="63"/>
                    <a:pt x="0" y="63"/>
                  </a:cubicBezTo>
                  <a:cubicBezTo>
                    <a:pt x="0" y="63"/>
                    <a:pt x="23" y="58"/>
                    <a:pt x="38" y="41"/>
                  </a:cubicBezTo>
                  <a:cubicBezTo>
                    <a:pt x="53" y="23"/>
                    <a:pt x="54" y="0"/>
                    <a:pt x="54" y="0"/>
                  </a:cubicBezTo>
                  <a:cubicBezTo>
                    <a:pt x="54" y="0"/>
                    <a:pt x="30" y="4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7" name="Freeform 348"/>
            <p:cNvSpPr>
              <a:spLocks/>
            </p:cNvSpPr>
            <p:nvPr/>
          </p:nvSpPr>
          <p:spPr bwMode="auto">
            <a:xfrm>
              <a:off x="1571625" y="1504950"/>
              <a:ext cx="130175" cy="198437"/>
            </a:xfrm>
            <a:custGeom>
              <a:avLst/>
              <a:gdLst>
                <a:gd name="T0" fmla="*/ 37 w 48"/>
                <a:gd name="T1" fmla="*/ 44 h 73"/>
                <a:gd name="T2" fmla="*/ 44 w 48"/>
                <a:gd name="T3" fmla="*/ 0 h 73"/>
                <a:gd name="T4" fmla="*/ 11 w 48"/>
                <a:gd name="T5" fmla="*/ 29 h 73"/>
                <a:gd name="T6" fmla="*/ 4 w 48"/>
                <a:gd name="T7" fmla="*/ 73 h 73"/>
                <a:gd name="T8" fmla="*/ 37 w 48"/>
                <a:gd name="T9" fmla="*/ 4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3">
                  <a:moveTo>
                    <a:pt x="37" y="44"/>
                  </a:moveTo>
                  <a:cubicBezTo>
                    <a:pt x="48" y="24"/>
                    <a:pt x="44" y="0"/>
                    <a:pt x="44" y="0"/>
                  </a:cubicBezTo>
                  <a:cubicBezTo>
                    <a:pt x="44" y="0"/>
                    <a:pt x="22" y="9"/>
                    <a:pt x="11" y="29"/>
                  </a:cubicBezTo>
                  <a:cubicBezTo>
                    <a:pt x="0" y="49"/>
                    <a:pt x="4" y="73"/>
                    <a:pt x="4" y="73"/>
                  </a:cubicBezTo>
                  <a:cubicBezTo>
                    <a:pt x="4" y="73"/>
                    <a:pt x="26" y="6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8" name="Freeform 349"/>
            <p:cNvSpPr>
              <a:spLocks/>
            </p:cNvSpPr>
            <p:nvPr/>
          </p:nvSpPr>
          <p:spPr bwMode="auto">
            <a:xfrm>
              <a:off x="1611312" y="1624013"/>
              <a:ext cx="204788" cy="125412"/>
            </a:xfrm>
            <a:custGeom>
              <a:avLst/>
              <a:gdLst>
                <a:gd name="T0" fmla="*/ 31 w 75"/>
                <a:gd name="T1" fmla="*/ 9 h 46"/>
                <a:gd name="T2" fmla="*/ 0 w 75"/>
                <a:gd name="T3" fmla="*/ 40 h 46"/>
                <a:gd name="T4" fmla="*/ 43 w 75"/>
                <a:gd name="T5" fmla="*/ 36 h 46"/>
                <a:gd name="T6" fmla="*/ 75 w 75"/>
                <a:gd name="T7" fmla="*/ 6 h 46"/>
                <a:gd name="T8" fmla="*/ 31 w 75"/>
                <a:gd name="T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6">
                  <a:moveTo>
                    <a:pt x="31" y="9"/>
                  </a:moveTo>
                  <a:cubicBezTo>
                    <a:pt x="10" y="19"/>
                    <a:pt x="0" y="40"/>
                    <a:pt x="0" y="40"/>
                  </a:cubicBezTo>
                  <a:cubicBezTo>
                    <a:pt x="0" y="40"/>
                    <a:pt x="23" y="46"/>
                    <a:pt x="43" y="36"/>
                  </a:cubicBezTo>
                  <a:cubicBezTo>
                    <a:pt x="64" y="27"/>
                    <a:pt x="75" y="6"/>
                    <a:pt x="75" y="6"/>
                  </a:cubicBezTo>
                  <a:cubicBezTo>
                    <a:pt x="75" y="6"/>
                    <a:pt x="52" y="0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9" name="Freeform 350"/>
            <p:cNvSpPr>
              <a:spLocks/>
            </p:cNvSpPr>
            <p:nvPr/>
          </p:nvSpPr>
          <p:spPr bwMode="auto">
            <a:xfrm>
              <a:off x="1317625" y="1665288"/>
              <a:ext cx="174625" cy="144462"/>
            </a:xfrm>
            <a:custGeom>
              <a:avLst/>
              <a:gdLst>
                <a:gd name="T0" fmla="*/ 64 w 64"/>
                <a:gd name="T1" fmla="*/ 0 h 53"/>
                <a:gd name="T2" fmla="*/ 22 w 64"/>
                <a:gd name="T3" fmla="*/ 15 h 53"/>
                <a:gd name="T4" fmla="*/ 0 w 64"/>
                <a:gd name="T5" fmla="*/ 53 h 53"/>
                <a:gd name="T6" fmla="*/ 41 w 64"/>
                <a:gd name="T7" fmla="*/ 38 h 53"/>
                <a:gd name="T8" fmla="*/ 64 w 6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64" y="0"/>
                  </a:moveTo>
                  <a:cubicBezTo>
                    <a:pt x="64" y="0"/>
                    <a:pt x="40" y="0"/>
                    <a:pt x="22" y="15"/>
                  </a:cubicBezTo>
                  <a:cubicBezTo>
                    <a:pt x="5" y="29"/>
                    <a:pt x="0" y="53"/>
                    <a:pt x="0" y="53"/>
                  </a:cubicBezTo>
                  <a:cubicBezTo>
                    <a:pt x="0" y="53"/>
                    <a:pt x="24" y="52"/>
                    <a:pt x="41" y="38"/>
                  </a:cubicBezTo>
                  <a:cubicBezTo>
                    <a:pt x="59" y="23"/>
                    <a:pt x="64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" name="Freeform 351"/>
            <p:cNvSpPr>
              <a:spLocks/>
            </p:cNvSpPr>
            <p:nvPr/>
          </p:nvSpPr>
          <p:spPr bwMode="auto">
            <a:xfrm>
              <a:off x="1330325" y="1798638"/>
              <a:ext cx="227013" cy="87312"/>
            </a:xfrm>
            <a:custGeom>
              <a:avLst/>
              <a:gdLst>
                <a:gd name="T0" fmla="*/ 41 w 83"/>
                <a:gd name="T1" fmla="*/ 1 h 32"/>
                <a:gd name="T2" fmla="*/ 0 w 83"/>
                <a:gd name="T3" fmla="*/ 18 h 32"/>
                <a:gd name="T4" fmla="*/ 42 w 83"/>
                <a:gd name="T5" fmla="*/ 31 h 32"/>
                <a:gd name="T6" fmla="*/ 83 w 83"/>
                <a:gd name="T7" fmla="*/ 14 h 32"/>
                <a:gd name="T8" fmla="*/ 41 w 83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2">
                  <a:moveTo>
                    <a:pt x="41" y="1"/>
                  </a:moveTo>
                  <a:cubicBezTo>
                    <a:pt x="18" y="2"/>
                    <a:pt x="0" y="18"/>
                    <a:pt x="0" y="18"/>
                  </a:cubicBezTo>
                  <a:cubicBezTo>
                    <a:pt x="0" y="18"/>
                    <a:pt x="19" y="32"/>
                    <a:pt x="42" y="31"/>
                  </a:cubicBezTo>
                  <a:cubicBezTo>
                    <a:pt x="65" y="30"/>
                    <a:pt x="83" y="14"/>
                    <a:pt x="83" y="14"/>
                  </a:cubicBezTo>
                  <a:cubicBezTo>
                    <a:pt x="83" y="14"/>
                    <a:pt x="64" y="0"/>
                    <a:pt x="4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" name="Freeform 352"/>
            <p:cNvSpPr>
              <a:spLocks/>
            </p:cNvSpPr>
            <p:nvPr/>
          </p:nvSpPr>
          <p:spPr bwMode="auto">
            <a:xfrm>
              <a:off x="1219200" y="20638"/>
              <a:ext cx="193675" cy="133350"/>
            </a:xfrm>
            <a:custGeom>
              <a:avLst/>
              <a:gdLst>
                <a:gd name="T0" fmla="*/ 43 w 71"/>
                <a:gd name="T1" fmla="*/ 11 h 49"/>
                <a:gd name="T2" fmla="*/ 0 w 71"/>
                <a:gd name="T3" fmla="*/ 3 h 49"/>
                <a:gd name="T4" fmla="*/ 27 w 71"/>
                <a:gd name="T5" fmla="*/ 37 h 49"/>
                <a:gd name="T6" fmla="*/ 71 w 71"/>
                <a:gd name="T7" fmla="*/ 46 h 49"/>
                <a:gd name="T8" fmla="*/ 43 w 71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9">
                  <a:moveTo>
                    <a:pt x="43" y="11"/>
                  </a:moveTo>
                  <a:cubicBezTo>
                    <a:pt x="23" y="0"/>
                    <a:pt x="0" y="3"/>
                    <a:pt x="0" y="3"/>
                  </a:cubicBezTo>
                  <a:cubicBezTo>
                    <a:pt x="0" y="3"/>
                    <a:pt x="8" y="25"/>
                    <a:pt x="27" y="37"/>
                  </a:cubicBezTo>
                  <a:cubicBezTo>
                    <a:pt x="47" y="49"/>
                    <a:pt x="71" y="46"/>
                    <a:pt x="71" y="46"/>
                  </a:cubicBezTo>
                  <a:cubicBezTo>
                    <a:pt x="71" y="46"/>
                    <a:pt x="63" y="23"/>
                    <a:pt x="4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" name="Freeform 353"/>
            <p:cNvSpPr>
              <a:spLocks/>
            </p:cNvSpPr>
            <p:nvPr/>
          </p:nvSpPr>
          <p:spPr bwMode="auto">
            <a:xfrm>
              <a:off x="1181100" y="1428750"/>
              <a:ext cx="15875" cy="30162"/>
            </a:xfrm>
            <a:custGeom>
              <a:avLst/>
              <a:gdLst>
                <a:gd name="T0" fmla="*/ 3 w 6"/>
                <a:gd name="T1" fmla="*/ 11 h 11"/>
                <a:gd name="T2" fmla="*/ 5 w 6"/>
                <a:gd name="T3" fmla="*/ 10 h 11"/>
                <a:gd name="T4" fmla="*/ 6 w 6"/>
                <a:gd name="T5" fmla="*/ 5 h 11"/>
                <a:gd name="T6" fmla="*/ 5 w 6"/>
                <a:gd name="T7" fmla="*/ 1 h 11"/>
                <a:gd name="T8" fmla="*/ 3 w 6"/>
                <a:gd name="T9" fmla="*/ 0 h 11"/>
                <a:gd name="T10" fmla="*/ 1 w 6"/>
                <a:gd name="T11" fmla="*/ 1 h 11"/>
                <a:gd name="T12" fmla="*/ 0 w 6"/>
                <a:gd name="T13" fmla="*/ 5 h 11"/>
                <a:gd name="T14" fmla="*/ 1 w 6"/>
                <a:gd name="T15" fmla="*/ 10 h 11"/>
                <a:gd name="T16" fmla="*/ 3 w 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1">
                  <a:moveTo>
                    <a:pt x="3" y="11"/>
                  </a:moveTo>
                  <a:cubicBezTo>
                    <a:pt x="4" y="11"/>
                    <a:pt x="5" y="11"/>
                    <a:pt x="5" y="10"/>
                  </a:cubicBezTo>
                  <a:cubicBezTo>
                    <a:pt x="6" y="9"/>
                    <a:pt x="6" y="7"/>
                    <a:pt x="6" y="5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2" y="11"/>
                    <a:pt x="2" y="11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3" name="Freeform 354"/>
            <p:cNvSpPr>
              <a:spLocks noEditPoints="1"/>
            </p:cNvSpPr>
            <p:nvPr/>
          </p:nvSpPr>
          <p:spPr bwMode="auto">
            <a:xfrm>
              <a:off x="333375" y="290513"/>
              <a:ext cx="1395413" cy="1393825"/>
            </a:xfrm>
            <a:custGeom>
              <a:avLst/>
              <a:gdLst>
                <a:gd name="T0" fmla="*/ 238 w 512"/>
                <a:gd name="T1" fmla="*/ 60 h 512"/>
                <a:gd name="T2" fmla="*/ 216 w 512"/>
                <a:gd name="T3" fmla="*/ 96 h 512"/>
                <a:gd name="T4" fmla="*/ 216 w 512"/>
                <a:gd name="T5" fmla="*/ 62 h 512"/>
                <a:gd name="T6" fmla="*/ 195 w 512"/>
                <a:gd name="T7" fmla="*/ 99 h 512"/>
                <a:gd name="T8" fmla="*/ 184 w 512"/>
                <a:gd name="T9" fmla="*/ 95 h 512"/>
                <a:gd name="T10" fmla="*/ 132 w 512"/>
                <a:gd name="T11" fmla="*/ 89 h 512"/>
                <a:gd name="T12" fmla="*/ 147 w 512"/>
                <a:gd name="T13" fmla="*/ 81 h 512"/>
                <a:gd name="T14" fmla="*/ 167 w 512"/>
                <a:gd name="T15" fmla="*/ 93 h 512"/>
                <a:gd name="T16" fmla="*/ 104 w 512"/>
                <a:gd name="T17" fmla="*/ 96 h 512"/>
                <a:gd name="T18" fmla="*/ 120 w 512"/>
                <a:gd name="T19" fmla="*/ 122 h 512"/>
                <a:gd name="T20" fmla="*/ 112 w 512"/>
                <a:gd name="T21" fmla="*/ 128 h 512"/>
                <a:gd name="T22" fmla="*/ 131 w 512"/>
                <a:gd name="T23" fmla="*/ 164 h 512"/>
                <a:gd name="T24" fmla="*/ 247 w 512"/>
                <a:gd name="T25" fmla="*/ 354 h 512"/>
                <a:gd name="T26" fmla="*/ 132 w 512"/>
                <a:gd name="T27" fmla="*/ 449 h 512"/>
                <a:gd name="T28" fmla="*/ 135 w 512"/>
                <a:gd name="T29" fmla="*/ 439 h 512"/>
                <a:gd name="T30" fmla="*/ 148 w 512"/>
                <a:gd name="T31" fmla="*/ 433 h 512"/>
                <a:gd name="T32" fmla="*/ 149 w 512"/>
                <a:gd name="T33" fmla="*/ 437 h 512"/>
                <a:gd name="T34" fmla="*/ 159 w 512"/>
                <a:gd name="T35" fmla="*/ 441 h 512"/>
                <a:gd name="T36" fmla="*/ 168 w 512"/>
                <a:gd name="T37" fmla="*/ 443 h 512"/>
                <a:gd name="T38" fmla="*/ 166 w 512"/>
                <a:gd name="T39" fmla="*/ 422 h 512"/>
                <a:gd name="T40" fmla="*/ 191 w 512"/>
                <a:gd name="T41" fmla="*/ 441 h 512"/>
                <a:gd name="T42" fmla="*/ 187 w 512"/>
                <a:gd name="T43" fmla="*/ 444 h 512"/>
                <a:gd name="T44" fmla="*/ 175 w 512"/>
                <a:gd name="T45" fmla="*/ 432 h 512"/>
                <a:gd name="T46" fmla="*/ 199 w 512"/>
                <a:gd name="T47" fmla="*/ 441 h 512"/>
                <a:gd name="T48" fmla="*/ 210 w 512"/>
                <a:gd name="T49" fmla="*/ 430 h 512"/>
                <a:gd name="T50" fmla="*/ 218 w 512"/>
                <a:gd name="T51" fmla="*/ 430 h 512"/>
                <a:gd name="T52" fmla="*/ 242 w 512"/>
                <a:gd name="T53" fmla="*/ 443 h 512"/>
                <a:gd name="T54" fmla="*/ 236 w 512"/>
                <a:gd name="T55" fmla="*/ 430 h 512"/>
                <a:gd name="T56" fmla="*/ 279 w 512"/>
                <a:gd name="T57" fmla="*/ 445 h 512"/>
                <a:gd name="T58" fmla="*/ 287 w 512"/>
                <a:gd name="T59" fmla="*/ 417 h 512"/>
                <a:gd name="T60" fmla="*/ 307 w 512"/>
                <a:gd name="T61" fmla="*/ 445 h 512"/>
                <a:gd name="T62" fmla="*/ 321 w 512"/>
                <a:gd name="T63" fmla="*/ 417 h 512"/>
                <a:gd name="T64" fmla="*/ 343 w 512"/>
                <a:gd name="T65" fmla="*/ 447 h 512"/>
                <a:gd name="T66" fmla="*/ 352 w 512"/>
                <a:gd name="T67" fmla="*/ 421 h 512"/>
                <a:gd name="T68" fmla="*/ 354 w 512"/>
                <a:gd name="T69" fmla="*/ 437 h 512"/>
                <a:gd name="T70" fmla="*/ 365 w 512"/>
                <a:gd name="T71" fmla="*/ 440 h 512"/>
                <a:gd name="T72" fmla="*/ 367 w 512"/>
                <a:gd name="T73" fmla="*/ 433 h 512"/>
                <a:gd name="T74" fmla="*/ 367 w 512"/>
                <a:gd name="T75" fmla="*/ 419 h 512"/>
                <a:gd name="T76" fmla="*/ 364 w 512"/>
                <a:gd name="T77" fmla="*/ 418 h 512"/>
                <a:gd name="T78" fmla="*/ 377 w 512"/>
                <a:gd name="T79" fmla="*/ 444 h 512"/>
                <a:gd name="T80" fmla="*/ 87 w 512"/>
                <a:gd name="T81" fmla="*/ 369 h 512"/>
                <a:gd name="T82" fmla="*/ 424 w 512"/>
                <a:gd name="T83" fmla="*/ 106 h 512"/>
                <a:gd name="T84" fmla="*/ 394 w 512"/>
                <a:gd name="T85" fmla="*/ 117 h 512"/>
                <a:gd name="T86" fmla="*/ 408 w 512"/>
                <a:gd name="T87" fmla="*/ 131 h 512"/>
                <a:gd name="T88" fmla="*/ 366 w 512"/>
                <a:gd name="T89" fmla="*/ 81 h 512"/>
                <a:gd name="T90" fmla="*/ 370 w 512"/>
                <a:gd name="T91" fmla="*/ 112 h 512"/>
                <a:gd name="T92" fmla="*/ 301 w 512"/>
                <a:gd name="T93" fmla="*/ 93 h 512"/>
                <a:gd name="T94" fmla="*/ 321 w 512"/>
                <a:gd name="T95" fmla="*/ 66 h 512"/>
                <a:gd name="T96" fmla="*/ 346 w 512"/>
                <a:gd name="T97" fmla="*/ 100 h 512"/>
                <a:gd name="T98" fmla="*/ 336 w 512"/>
                <a:gd name="T99" fmla="*/ 100 h 512"/>
                <a:gd name="T100" fmla="*/ 311 w 512"/>
                <a:gd name="T101" fmla="*/ 94 h 512"/>
                <a:gd name="T102" fmla="*/ 267 w 512"/>
                <a:gd name="T103" fmla="*/ 86 h 512"/>
                <a:gd name="T104" fmla="*/ 292 w 512"/>
                <a:gd name="T105" fmla="*/ 70 h 512"/>
                <a:gd name="T106" fmla="*/ 285 w 512"/>
                <a:gd name="T107" fmla="*/ 71 h 512"/>
                <a:gd name="T108" fmla="*/ 276 w 512"/>
                <a:gd name="T109" fmla="*/ 86 h 512"/>
                <a:gd name="T110" fmla="*/ 293 w 512"/>
                <a:gd name="T111" fmla="*/ 95 h 512"/>
                <a:gd name="T112" fmla="*/ 255 w 512"/>
                <a:gd name="T11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2" h="512">
                  <a:moveTo>
                    <a:pt x="0" y="256"/>
                  </a:moveTo>
                  <a:cubicBezTo>
                    <a:pt x="0" y="398"/>
                    <a:pt x="114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ubicBezTo>
                    <a:pt x="114" y="0"/>
                    <a:pt x="0" y="115"/>
                    <a:pt x="0" y="256"/>
                  </a:cubicBezTo>
                  <a:close/>
                  <a:moveTo>
                    <a:pt x="216" y="62"/>
                  </a:moveTo>
                  <a:cubicBezTo>
                    <a:pt x="221" y="61"/>
                    <a:pt x="224" y="61"/>
                    <a:pt x="227" y="60"/>
                  </a:cubicBezTo>
                  <a:cubicBezTo>
                    <a:pt x="232" y="60"/>
                    <a:pt x="235" y="60"/>
                    <a:pt x="238" y="60"/>
                  </a:cubicBezTo>
                  <a:cubicBezTo>
                    <a:pt x="241" y="61"/>
                    <a:pt x="244" y="61"/>
                    <a:pt x="246" y="63"/>
                  </a:cubicBezTo>
                  <a:cubicBezTo>
                    <a:pt x="249" y="64"/>
                    <a:pt x="250" y="66"/>
                    <a:pt x="252" y="69"/>
                  </a:cubicBezTo>
                  <a:cubicBezTo>
                    <a:pt x="253" y="71"/>
                    <a:pt x="254" y="74"/>
                    <a:pt x="254" y="76"/>
                  </a:cubicBezTo>
                  <a:cubicBezTo>
                    <a:pt x="254" y="79"/>
                    <a:pt x="253" y="82"/>
                    <a:pt x="252" y="84"/>
                  </a:cubicBezTo>
                  <a:cubicBezTo>
                    <a:pt x="251" y="87"/>
                    <a:pt x="249" y="89"/>
                    <a:pt x="247" y="90"/>
                  </a:cubicBezTo>
                  <a:cubicBezTo>
                    <a:pt x="245" y="91"/>
                    <a:pt x="242" y="92"/>
                    <a:pt x="240" y="93"/>
                  </a:cubicBezTo>
                  <a:cubicBezTo>
                    <a:pt x="238" y="93"/>
                    <a:pt x="234" y="94"/>
                    <a:pt x="229" y="94"/>
                  </a:cubicBezTo>
                  <a:cubicBezTo>
                    <a:pt x="224" y="95"/>
                    <a:pt x="221" y="95"/>
                    <a:pt x="216" y="96"/>
                  </a:cubicBezTo>
                  <a:cubicBezTo>
                    <a:pt x="216" y="95"/>
                    <a:pt x="216" y="94"/>
                    <a:pt x="216" y="93"/>
                  </a:cubicBezTo>
                  <a:cubicBezTo>
                    <a:pt x="218" y="93"/>
                    <a:pt x="219" y="92"/>
                    <a:pt x="219" y="92"/>
                  </a:cubicBezTo>
                  <a:cubicBezTo>
                    <a:pt x="220" y="91"/>
                    <a:pt x="220" y="90"/>
                    <a:pt x="220" y="88"/>
                  </a:cubicBezTo>
                  <a:cubicBezTo>
                    <a:pt x="219" y="80"/>
                    <a:pt x="218" y="77"/>
                    <a:pt x="217" y="69"/>
                  </a:cubicBezTo>
                  <a:cubicBezTo>
                    <a:pt x="217" y="67"/>
                    <a:pt x="217" y="66"/>
                    <a:pt x="216" y="66"/>
                  </a:cubicBezTo>
                  <a:cubicBezTo>
                    <a:pt x="215" y="65"/>
                    <a:pt x="214" y="65"/>
                    <a:pt x="212" y="65"/>
                  </a:cubicBezTo>
                  <a:cubicBezTo>
                    <a:pt x="212" y="64"/>
                    <a:pt x="212" y="64"/>
                    <a:pt x="212" y="63"/>
                  </a:cubicBezTo>
                  <a:cubicBezTo>
                    <a:pt x="213" y="62"/>
                    <a:pt x="214" y="62"/>
                    <a:pt x="216" y="62"/>
                  </a:cubicBezTo>
                  <a:close/>
                  <a:moveTo>
                    <a:pt x="180" y="95"/>
                  </a:moveTo>
                  <a:cubicBezTo>
                    <a:pt x="182" y="83"/>
                    <a:pt x="183" y="78"/>
                    <a:pt x="185" y="67"/>
                  </a:cubicBezTo>
                  <a:cubicBezTo>
                    <a:pt x="187" y="66"/>
                    <a:pt x="187" y="66"/>
                    <a:pt x="189" y="66"/>
                  </a:cubicBezTo>
                  <a:cubicBezTo>
                    <a:pt x="196" y="75"/>
                    <a:pt x="199" y="80"/>
                    <a:pt x="205" y="89"/>
                  </a:cubicBezTo>
                  <a:cubicBezTo>
                    <a:pt x="207" y="92"/>
                    <a:pt x="208" y="93"/>
                    <a:pt x="209" y="93"/>
                  </a:cubicBezTo>
                  <a:cubicBezTo>
                    <a:pt x="210" y="94"/>
                    <a:pt x="211" y="94"/>
                    <a:pt x="211" y="94"/>
                  </a:cubicBezTo>
                  <a:cubicBezTo>
                    <a:pt x="212" y="95"/>
                    <a:pt x="212" y="95"/>
                    <a:pt x="212" y="96"/>
                  </a:cubicBezTo>
                  <a:cubicBezTo>
                    <a:pt x="205" y="97"/>
                    <a:pt x="202" y="98"/>
                    <a:pt x="195" y="99"/>
                  </a:cubicBezTo>
                  <a:cubicBezTo>
                    <a:pt x="195" y="98"/>
                    <a:pt x="194" y="98"/>
                    <a:pt x="194" y="97"/>
                  </a:cubicBezTo>
                  <a:cubicBezTo>
                    <a:pt x="196" y="96"/>
                    <a:pt x="197" y="96"/>
                    <a:pt x="197" y="96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4"/>
                    <a:pt x="197" y="94"/>
                    <a:pt x="197" y="93"/>
                  </a:cubicBezTo>
                  <a:cubicBezTo>
                    <a:pt x="196" y="93"/>
                    <a:pt x="196" y="93"/>
                    <a:pt x="196" y="92"/>
                  </a:cubicBezTo>
                  <a:cubicBezTo>
                    <a:pt x="195" y="92"/>
                    <a:pt x="195" y="91"/>
                    <a:pt x="195" y="90"/>
                  </a:cubicBezTo>
                  <a:cubicBezTo>
                    <a:pt x="190" y="91"/>
                    <a:pt x="188" y="92"/>
                    <a:pt x="184" y="93"/>
                  </a:cubicBezTo>
                  <a:cubicBezTo>
                    <a:pt x="184" y="93"/>
                    <a:pt x="184" y="94"/>
                    <a:pt x="184" y="95"/>
                  </a:cubicBezTo>
                  <a:cubicBezTo>
                    <a:pt x="183" y="96"/>
                    <a:pt x="183" y="97"/>
                    <a:pt x="183" y="97"/>
                  </a:cubicBezTo>
                  <a:cubicBezTo>
                    <a:pt x="184" y="98"/>
                    <a:pt x="184" y="98"/>
                    <a:pt x="185" y="98"/>
                  </a:cubicBezTo>
                  <a:cubicBezTo>
                    <a:pt x="185" y="99"/>
                    <a:pt x="186" y="99"/>
                    <a:pt x="187" y="98"/>
                  </a:cubicBezTo>
                  <a:cubicBezTo>
                    <a:pt x="188" y="99"/>
                    <a:pt x="188" y="100"/>
                    <a:pt x="188" y="101"/>
                  </a:cubicBezTo>
                  <a:cubicBezTo>
                    <a:pt x="184" y="102"/>
                    <a:pt x="181" y="103"/>
                    <a:pt x="177" y="104"/>
                  </a:cubicBezTo>
                  <a:cubicBezTo>
                    <a:pt x="177" y="103"/>
                    <a:pt x="176" y="102"/>
                    <a:pt x="176" y="101"/>
                  </a:cubicBezTo>
                  <a:cubicBezTo>
                    <a:pt x="178" y="101"/>
                    <a:pt x="180" y="98"/>
                    <a:pt x="180" y="95"/>
                  </a:cubicBezTo>
                  <a:close/>
                  <a:moveTo>
                    <a:pt x="132" y="89"/>
                  </a:moveTo>
                  <a:cubicBezTo>
                    <a:pt x="134" y="84"/>
                    <a:pt x="138" y="81"/>
                    <a:pt x="144" y="79"/>
                  </a:cubicBezTo>
                  <a:cubicBezTo>
                    <a:pt x="149" y="77"/>
                    <a:pt x="157" y="79"/>
                    <a:pt x="157" y="79"/>
                  </a:cubicBezTo>
                  <a:cubicBezTo>
                    <a:pt x="157" y="78"/>
                    <a:pt x="157" y="77"/>
                    <a:pt x="157" y="75"/>
                  </a:cubicBezTo>
                  <a:cubicBezTo>
                    <a:pt x="159" y="75"/>
                    <a:pt x="159" y="75"/>
                    <a:pt x="160" y="74"/>
                  </a:cubicBezTo>
                  <a:cubicBezTo>
                    <a:pt x="162" y="79"/>
                    <a:pt x="163" y="81"/>
                    <a:pt x="164" y="86"/>
                  </a:cubicBezTo>
                  <a:cubicBezTo>
                    <a:pt x="163" y="86"/>
                    <a:pt x="163" y="87"/>
                    <a:pt x="161" y="87"/>
                  </a:cubicBezTo>
                  <a:cubicBezTo>
                    <a:pt x="160" y="84"/>
                    <a:pt x="157" y="82"/>
                    <a:pt x="155" y="81"/>
                  </a:cubicBezTo>
                  <a:cubicBezTo>
                    <a:pt x="152" y="80"/>
                    <a:pt x="150" y="80"/>
                    <a:pt x="147" y="81"/>
                  </a:cubicBezTo>
                  <a:cubicBezTo>
                    <a:pt x="144" y="82"/>
                    <a:pt x="142" y="84"/>
                    <a:pt x="141" y="87"/>
                  </a:cubicBezTo>
                  <a:cubicBezTo>
                    <a:pt x="140" y="90"/>
                    <a:pt x="141" y="93"/>
                    <a:pt x="142" y="98"/>
                  </a:cubicBezTo>
                  <a:cubicBezTo>
                    <a:pt x="144" y="101"/>
                    <a:pt x="145" y="103"/>
                    <a:pt x="146" y="105"/>
                  </a:cubicBezTo>
                  <a:cubicBezTo>
                    <a:pt x="147" y="107"/>
                    <a:pt x="149" y="108"/>
                    <a:pt x="151" y="108"/>
                  </a:cubicBezTo>
                  <a:cubicBezTo>
                    <a:pt x="153" y="108"/>
                    <a:pt x="155" y="108"/>
                    <a:pt x="157" y="108"/>
                  </a:cubicBezTo>
                  <a:cubicBezTo>
                    <a:pt x="159" y="107"/>
                    <a:pt x="161" y="105"/>
                    <a:pt x="162" y="103"/>
                  </a:cubicBezTo>
                  <a:cubicBezTo>
                    <a:pt x="164" y="101"/>
                    <a:pt x="164" y="98"/>
                    <a:pt x="164" y="94"/>
                  </a:cubicBezTo>
                  <a:cubicBezTo>
                    <a:pt x="165" y="94"/>
                    <a:pt x="166" y="94"/>
                    <a:pt x="167" y="93"/>
                  </a:cubicBezTo>
                  <a:cubicBezTo>
                    <a:pt x="169" y="98"/>
                    <a:pt x="169" y="101"/>
                    <a:pt x="171" y="105"/>
                  </a:cubicBezTo>
                  <a:cubicBezTo>
                    <a:pt x="170" y="106"/>
                    <a:pt x="169" y="106"/>
                    <a:pt x="168" y="106"/>
                  </a:cubicBezTo>
                  <a:cubicBezTo>
                    <a:pt x="167" y="105"/>
                    <a:pt x="166" y="104"/>
                    <a:pt x="166" y="104"/>
                  </a:cubicBezTo>
                  <a:cubicBezTo>
                    <a:pt x="165" y="104"/>
                    <a:pt x="160" y="110"/>
                    <a:pt x="156" y="111"/>
                  </a:cubicBezTo>
                  <a:cubicBezTo>
                    <a:pt x="151" y="113"/>
                    <a:pt x="146" y="113"/>
                    <a:pt x="142" y="111"/>
                  </a:cubicBezTo>
                  <a:cubicBezTo>
                    <a:pt x="137" y="110"/>
                    <a:pt x="134" y="107"/>
                    <a:pt x="132" y="102"/>
                  </a:cubicBezTo>
                  <a:cubicBezTo>
                    <a:pt x="131" y="98"/>
                    <a:pt x="131" y="94"/>
                    <a:pt x="132" y="89"/>
                  </a:cubicBezTo>
                  <a:close/>
                  <a:moveTo>
                    <a:pt x="104" y="96"/>
                  </a:moveTo>
                  <a:cubicBezTo>
                    <a:pt x="113" y="103"/>
                    <a:pt x="118" y="107"/>
                    <a:pt x="126" y="114"/>
                  </a:cubicBezTo>
                  <a:cubicBezTo>
                    <a:pt x="129" y="116"/>
                    <a:pt x="130" y="117"/>
                    <a:pt x="131" y="117"/>
                  </a:cubicBezTo>
                  <a:cubicBezTo>
                    <a:pt x="132" y="117"/>
                    <a:pt x="133" y="117"/>
                    <a:pt x="134" y="117"/>
                  </a:cubicBezTo>
                  <a:cubicBezTo>
                    <a:pt x="134" y="118"/>
                    <a:pt x="134" y="118"/>
                    <a:pt x="135" y="119"/>
                  </a:cubicBezTo>
                  <a:cubicBezTo>
                    <a:pt x="129" y="122"/>
                    <a:pt x="125" y="124"/>
                    <a:pt x="119" y="127"/>
                  </a:cubicBezTo>
                  <a:cubicBezTo>
                    <a:pt x="119" y="126"/>
                    <a:pt x="118" y="126"/>
                    <a:pt x="118" y="125"/>
                  </a:cubicBezTo>
                  <a:cubicBezTo>
                    <a:pt x="119" y="124"/>
                    <a:pt x="120" y="123"/>
                    <a:pt x="120" y="123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120" y="121"/>
                    <a:pt x="120" y="121"/>
                    <a:pt x="119" y="120"/>
                  </a:cubicBezTo>
                  <a:cubicBezTo>
                    <a:pt x="119" y="120"/>
                    <a:pt x="119" y="120"/>
                    <a:pt x="118" y="120"/>
                  </a:cubicBezTo>
                  <a:cubicBezTo>
                    <a:pt x="118" y="119"/>
                    <a:pt x="117" y="119"/>
                    <a:pt x="116" y="118"/>
                  </a:cubicBezTo>
                  <a:cubicBezTo>
                    <a:pt x="112" y="120"/>
                    <a:pt x="110" y="121"/>
                    <a:pt x="106" y="124"/>
                  </a:cubicBezTo>
                  <a:cubicBezTo>
                    <a:pt x="107" y="124"/>
                    <a:pt x="107" y="125"/>
                    <a:pt x="107" y="125"/>
                  </a:cubicBezTo>
                  <a:cubicBezTo>
                    <a:pt x="107" y="127"/>
                    <a:pt x="107" y="127"/>
                    <a:pt x="107" y="128"/>
                  </a:cubicBezTo>
                  <a:cubicBezTo>
                    <a:pt x="108" y="129"/>
                    <a:pt x="108" y="129"/>
                    <a:pt x="109" y="129"/>
                  </a:cubicBezTo>
                  <a:cubicBezTo>
                    <a:pt x="110" y="129"/>
                    <a:pt x="110" y="129"/>
                    <a:pt x="112" y="128"/>
                  </a:cubicBezTo>
                  <a:cubicBezTo>
                    <a:pt x="112" y="129"/>
                    <a:pt x="112" y="129"/>
                    <a:pt x="113" y="130"/>
                  </a:cubicBezTo>
                  <a:cubicBezTo>
                    <a:pt x="109" y="133"/>
                    <a:pt x="107" y="134"/>
                    <a:pt x="103" y="136"/>
                  </a:cubicBezTo>
                  <a:cubicBezTo>
                    <a:pt x="102" y="135"/>
                    <a:pt x="102" y="135"/>
                    <a:pt x="101" y="134"/>
                  </a:cubicBezTo>
                  <a:cubicBezTo>
                    <a:pt x="103" y="133"/>
                    <a:pt x="104" y="130"/>
                    <a:pt x="103" y="126"/>
                  </a:cubicBezTo>
                  <a:cubicBezTo>
                    <a:pt x="102" y="115"/>
                    <a:pt x="102" y="109"/>
                    <a:pt x="101" y="98"/>
                  </a:cubicBezTo>
                  <a:cubicBezTo>
                    <a:pt x="102" y="97"/>
                    <a:pt x="103" y="97"/>
                    <a:pt x="104" y="96"/>
                  </a:cubicBezTo>
                  <a:close/>
                  <a:moveTo>
                    <a:pt x="99" y="161"/>
                  </a:moveTo>
                  <a:cubicBezTo>
                    <a:pt x="99" y="161"/>
                    <a:pt x="115" y="167"/>
                    <a:pt x="131" y="164"/>
                  </a:cubicBezTo>
                  <a:cubicBezTo>
                    <a:pt x="131" y="293"/>
                    <a:pt x="131" y="293"/>
                    <a:pt x="131" y="293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63" y="157"/>
                    <a:pt x="167" y="155"/>
                    <a:pt x="172" y="153"/>
                  </a:cubicBezTo>
                  <a:cubicBezTo>
                    <a:pt x="224" y="133"/>
                    <a:pt x="247" y="155"/>
                    <a:pt x="247" y="159"/>
                  </a:cubicBezTo>
                  <a:cubicBezTo>
                    <a:pt x="247" y="353"/>
                    <a:pt x="247" y="353"/>
                    <a:pt x="247" y="353"/>
                  </a:cubicBezTo>
                  <a:cubicBezTo>
                    <a:pt x="247" y="354"/>
                    <a:pt x="247" y="354"/>
                    <a:pt x="247" y="354"/>
                  </a:cubicBezTo>
                  <a:cubicBezTo>
                    <a:pt x="247" y="350"/>
                    <a:pt x="221" y="328"/>
                    <a:pt x="169" y="348"/>
                  </a:cubicBezTo>
                  <a:cubicBezTo>
                    <a:pt x="117" y="369"/>
                    <a:pt x="99" y="356"/>
                    <a:pt x="99" y="356"/>
                  </a:cubicBezTo>
                  <a:lnTo>
                    <a:pt x="99" y="161"/>
                  </a:lnTo>
                  <a:close/>
                  <a:moveTo>
                    <a:pt x="147" y="445"/>
                  </a:moveTo>
                  <a:cubicBezTo>
                    <a:pt x="145" y="447"/>
                    <a:pt x="143" y="447"/>
                    <a:pt x="141" y="447"/>
                  </a:cubicBezTo>
                  <a:cubicBezTo>
                    <a:pt x="139" y="447"/>
                    <a:pt x="137" y="448"/>
                    <a:pt x="135" y="447"/>
                  </a:cubicBezTo>
                  <a:cubicBezTo>
                    <a:pt x="134" y="447"/>
                    <a:pt x="134" y="445"/>
                    <a:pt x="134" y="449"/>
                  </a:cubicBezTo>
                  <a:cubicBezTo>
                    <a:pt x="132" y="449"/>
                    <a:pt x="132" y="449"/>
                    <a:pt x="132" y="449"/>
                  </a:cubicBezTo>
                  <a:cubicBezTo>
                    <a:pt x="132" y="441"/>
                    <a:pt x="132" y="441"/>
                    <a:pt x="132" y="441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35" y="445"/>
                    <a:pt x="137" y="445"/>
                    <a:pt x="140" y="445"/>
                  </a:cubicBezTo>
                  <a:cubicBezTo>
                    <a:pt x="141" y="445"/>
                    <a:pt x="143" y="445"/>
                    <a:pt x="143" y="444"/>
                  </a:cubicBezTo>
                  <a:cubicBezTo>
                    <a:pt x="144" y="444"/>
                    <a:pt x="145" y="443"/>
                    <a:pt x="145" y="443"/>
                  </a:cubicBezTo>
                  <a:cubicBezTo>
                    <a:pt x="145" y="442"/>
                    <a:pt x="144" y="442"/>
                    <a:pt x="144" y="442"/>
                  </a:cubicBezTo>
                  <a:cubicBezTo>
                    <a:pt x="143" y="441"/>
                    <a:pt x="142" y="441"/>
                    <a:pt x="141" y="441"/>
                  </a:cubicBezTo>
                  <a:cubicBezTo>
                    <a:pt x="138" y="440"/>
                    <a:pt x="136" y="440"/>
                    <a:pt x="135" y="439"/>
                  </a:cubicBezTo>
                  <a:cubicBezTo>
                    <a:pt x="134" y="439"/>
                    <a:pt x="133" y="438"/>
                    <a:pt x="132" y="437"/>
                  </a:cubicBezTo>
                  <a:cubicBezTo>
                    <a:pt x="131" y="436"/>
                    <a:pt x="131" y="435"/>
                    <a:pt x="131" y="434"/>
                  </a:cubicBezTo>
                  <a:cubicBezTo>
                    <a:pt x="131" y="432"/>
                    <a:pt x="132" y="430"/>
                    <a:pt x="133" y="429"/>
                  </a:cubicBezTo>
                  <a:cubicBezTo>
                    <a:pt x="135" y="428"/>
                    <a:pt x="137" y="427"/>
                    <a:pt x="139" y="427"/>
                  </a:cubicBezTo>
                  <a:cubicBezTo>
                    <a:pt x="141" y="427"/>
                    <a:pt x="143" y="429"/>
                    <a:pt x="145" y="429"/>
                  </a:cubicBezTo>
                  <a:cubicBezTo>
                    <a:pt x="146" y="429"/>
                    <a:pt x="146" y="429"/>
                    <a:pt x="146" y="429"/>
                  </a:cubicBezTo>
                  <a:cubicBezTo>
                    <a:pt x="148" y="429"/>
                    <a:pt x="148" y="429"/>
                    <a:pt x="148" y="429"/>
                  </a:cubicBezTo>
                  <a:cubicBezTo>
                    <a:pt x="148" y="433"/>
                    <a:pt x="148" y="433"/>
                    <a:pt x="148" y="433"/>
                  </a:cubicBezTo>
                  <a:cubicBezTo>
                    <a:pt x="147" y="433"/>
                    <a:pt x="147" y="433"/>
                    <a:pt x="147" y="433"/>
                  </a:cubicBezTo>
                  <a:cubicBezTo>
                    <a:pt x="145" y="429"/>
                    <a:pt x="143" y="430"/>
                    <a:pt x="140" y="430"/>
                  </a:cubicBezTo>
                  <a:cubicBezTo>
                    <a:pt x="139" y="430"/>
                    <a:pt x="138" y="430"/>
                    <a:pt x="137" y="430"/>
                  </a:cubicBezTo>
                  <a:cubicBezTo>
                    <a:pt x="136" y="430"/>
                    <a:pt x="136" y="431"/>
                    <a:pt x="136" y="431"/>
                  </a:cubicBezTo>
                  <a:cubicBezTo>
                    <a:pt x="136" y="432"/>
                    <a:pt x="136" y="432"/>
                    <a:pt x="137" y="433"/>
                  </a:cubicBezTo>
                  <a:cubicBezTo>
                    <a:pt x="137" y="433"/>
                    <a:pt x="139" y="433"/>
                    <a:pt x="141" y="434"/>
                  </a:cubicBezTo>
                  <a:cubicBezTo>
                    <a:pt x="143" y="434"/>
                    <a:pt x="145" y="435"/>
                    <a:pt x="146" y="435"/>
                  </a:cubicBezTo>
                  <a:cubicBezTo>
                    <a:pt x="147" y="436"/>
                    <a:pt x="148" y="436"/>
                    <a:pt x="149" y="437"/>
                  </a:cubicBezTo>
                  <a:cubicBezTo>
                    <a:pt x="149" y="438"/>
                    <a:pt x="150" y="439"/>
                    <a:pt x="150" y="441"/>
                  </a:cubicBezTo>
                  <a:cubicBezTo>
                    <a:pt x="150" y="443"/>
                    <a:pt x="149" y="444"/>
                    <a:pt x="147" y="445"/>
                  </a:cubicBezTo>
                  <a:close/>
                  <a:moveTo>
                    <a:pt x="171" y="445"/>
                  </a:moveTo>
                  <a:cubicBezTo>
                    <a:pt x="155" y="445"/>
                    <a:pt x="155" y="445"/>
                    <a:pt x="155" y="445"/>
                  </a:cubicBezTo>
                  <a:cubicBezTo>
                    <a:pt x="155" y="445"/>
                    <a:pt x="155" y="445"/>
                    <a:pt x="155" y="445"/>
                  </a:cubicBezTo>
                  <a:cubicBezTo>
                    <a:pt x="156" y="445"/>
                    <a:pt x="156" y="445"/>
                    <a:pt x="156" y="445"/>
                  </a:cubicBezTo>
                  <a:cubicBezTo>
                    <a:pt x="158" y="445"/>
                    <a:pt x="158" y="444"/>
                    <a:pt x="159" y="444"/>
                  </a:cubicBezTo>
                  <a:cubicBezTo>
                    <a:pt x="159" y="443"/>
                    <a:pt x="159" y="442"/>
                    <a:pt x="159" y="441"/>
                  </a:cubicBezTo>
                  <a:cubicBezTo>
                    <a:pt x="159" y="434"/>
                    <a:pt x="159" y="434"/>
                    <a:pt x="159" y="434"/>
                  </a:cubicBezTo>
                  <a:cubicBezTo>
                    <a:pt x="159" y="433"/>
                    <a:pt x="159" y="433"/>
                    <a:pt x="159" y="433"/>
                  </a:cubicBezTo>
                  <a:cubicBezTo>
                    <a:pt x="158" y="432"/>
                    <a:pt x="158" y="433"/>
                    <a:pt x="156" y="433"/>
                  </a:cubicBezTo>
                  <a:cubicBezTo>
                    <a:pt x="155" y="433"/>
                    <a:pt x="155" y="433"/>
                    <a:pt x="155" y="433"/>
                  </a:cubicBezTo>
                  <a:cubicBezTo>
                    <a:pt x="155" y="429"/>
                    <a:pt x="155" y="429"/>
                    <a:pt x="155" y="429"/>
                  </a:cubicBezTo>
                  <a:cubicBezTo>
                    <a:pt x="167" y="427"/>
                    <a:pt x="167" y="427"/>
                    <a:pt x="167" y="427"/>
                  </a:cubicBezTo>
                  <a:cubicBezTo>
                    <a:pt x="167" y="441"/>
                    <a:pt x="167" y="441"/>
                    <a:pt x="167" y="441"/>
                  </a:cubicBezTo>
                  <a:cubicBezTo>
                    <a:pt x="167" y="442"/>
                    <a:pt x="168" y="443"/>
                    <a:pt x="168" y="443"/>
                  </a:cubicBezTo>
                  <a:cubicBezTo>
                    <a:pt x="168" y="444"/>
                    <a:pt x="167" y="444"/>
                    <a:pt x="171" y="444"/>
                  </a:cubicBezTo>
                  <a:lnTo>
                    <a:pt x="171" y="445"/>
                  </a:lnTo>
                  <a:close/>
                  <a:moveTo>
                    <a:pt x="159" y="420"/>
                  </a:moveTo>
                  <a:cubicBezTo>
                    <a:pt x="159" y="418"/>
                    <a:pt x="159" y="417"/>
                    <a:pt x="160" y="417"/>
                  </a:cubicBezTo>
                  <a:cubicBezTo>
                    <a:pt x="161" y="416"/>
                    <a:pt x="162" y="415"/>
                    <a:pt x="163" y="415"/>
                  </a:cubicBezTo>
                  <a:cubicBezTo>
                    <a:pt x="164" y="415"/>
                    <a:pt x="165" y="416"/>
                    <a:pt x="166" y="417"/>
                  </a:cubicBezTo>
                  <a:cubicBezTo>
                    <a:pt x="167" y="417"/>
                    <a:pt x="167" y="418"/>
                    <a:pt x="167" y="420"/>
                  </a:cubicBezTo>
                  <a:cubicBezTo>
                    <a:pt x="167" y="421"/>
                    <a:pt x="167" y="422"/>
                    <a:pt x="166" y="422"/>
                  </a:cubicBezTo>
                  <a:cubicBezTo>
                    <a:pt x="165" y="423"/>
                    <a:pt x="164" y="424"/>
                    <a:pt x="163" y="424"/>
                  </a:cubicBezTo>
                  <a:cubicBezTo>
                    <a:pt x="162" y="424"/>
                    <a:pt x="161" y="423"/>
                    <a:pt x="160" y="422"/>
                  </a:cubicBezTo>
                  <a:cubicBezTo>
                    <a:pt x="159" y="422"/>
                    <a:pt x="159" y="421"/>
                    <a:pt x="159" y="420"/>
                  </a:cubicBezTo>
                  <a:close/>
                  <a:moveTo>
                    <a:pt x="203" y="445"/>
                  </a:moveTo>
                  <a:cubicBezTo>
                    <a:pt x="187" y="445"/>
                    <a:pt x="187" y="445"/>
                    <a:pt x="187" y="445"/>
                  </a:cubicBezTo>
                  <a:cubicBezTo>
                    <a:pt x="187" y="444"/>
                    <a:pt x="187" y="444"/>
                    <a:pt x="187" y="444"/>
                  </a:cubicBezTo>
                  <a:cubicBezTo>
                    <a:pt x="191" y="444"/>
                    <a:pt x="189" y="444"/>
                    <a:pt x="189" y="444"/>
                  </a:cubicBezTo>
                  <a:cubicBezTo>
                    <a:pt x="190" y="443"/>
                    <a:pt x="191" y="442"/>
                    <a:pt x="191" y="441"/>
                  </a:cubicBezTo>
                  <a:cubicBezTo>
                    <a:pt x="191" y="434"/>
                    <a:pt x="191" y="434"/>
                    <a:pt x="191" y="434"/>
                  </a:cubicBezTo>
                  <a:cubicBezTo>
                    <a:pt x="191" y="433"/>
                    <a:pt x="191" y="432"/>
                    <a:pt x="190" y="432"/>
                  </a:cubicBezTo>
                  <a:cubicBezTo>
                    <a:pt x="190" y="431"/>
                    <a:pt x="190" y="431"/>
                    <a:pt x="189" y="431"/>
                  </a:cubicBezTo>
                  <a:cubicBezTo>
                    <a:pt x="188" y="431"/>
                    <a:pt x="189" y="431"/>
                    <a:pt x="188" y="432"/>
                  </a:cubicBezTo>
                  <a:cubicBezTo>
                    <a:pt x="187" y="432"/>
                    <a:pt x="187" y="433"/>
                    <a:pt x="187" y="434"/>
                  </a:cubicBezTo>
                  <a:cubicBezTo>
                    <a:pt x="187" y="441"/>
                    <a:pt x="187" y="441"/>
                    <a:pt x="187" y="441"/>
                  </a:cubicBezTo>
                  <a:cubicBezTo>
                    <a:pt x="187" y="442"/>
                    <a:pt x="186" y="443"/>
                    <a:pt x="186" y="443"/>
                  </a:cubicBezTo>
                  <a:cubicBezTo>
                    <a:pt x="187" y="444"/>
                    <a:pt x="187" y="444"/>
                    <a:pt x="187" y="444"/>
                  </a:cubicBezTo>
                  <a:cubicBezTo>
                    <a:pt x="187" y="445"/>
                    <a:pt x="187" y="445"/>
                    <a:pt x="187" y="445"/>
                  </a:cubicBezTo>
                  <a:cubicBezTo>
                    <a:pt x="175" y="445"/>
                    <a:pt x="175" y="445"/>
                    <a:pt x="175" y="445"/>
                  </a:cubicBezTo>
                  <a:cubicBezTo>
                    <a:pt x="175" y="444"/>
                    <a:pt x="175" y="444"/>
                    <a:pt x="175" y="444"/>
                  </a:cubicBezTo>
                  <a:cubicBezTo>
                    <a:pt x="175" y="444"/>
                    <a:pt x="178" y="444"/>
                    <a:pt x="178" y="443"/>
                  </a:cubicBezTo>
                  <a:cubicBezTo>
                    <a:pt x="178" y="443"/>
                    <a:pt x="179" y="442"/>
                    <a:pt x="179" y="441"/>
                  </a:cubicBezTo>
                  <a:cubicBezTo>
                    <a:pt x="179" y="435"/>
                    <a:pt x="179" y="435"/>
                    <a:pt x="179" y="435"/>
                  </a:cubicBezTo>
                  <a:cubicBezTo>
                    <a:pt x="179" y="434"/>
                    <a:pt x="178" y="433"/>
                    <a:pt x="178" y="433"/>
                  </a:cubicBezTo>
                  <a:cubicBezTo>
                    <a:pt x="178" y="432"/>
                    <a:pt x="175" y="432"/>
                    <a:pt x="175" y="432"/>
                  </a:cubicBezTo>
                  <a:cubicBezTo>
                    <a:pt x="175" y="429"/>
                    <a:pt x="175" y="429"/>
                    <a:pt x="175" y="429"/>
                  </a:cubicBezTo>
                  <a:cubicBezTo>
                    <a:pt x="185" y="428"/>
                    <a:pt x="185" y="428"/>
                    <a:pt x="185" y="428"/>
                  </a:cubicBezTo>
                  <a:cubicBezTo>
                    <a:pt x="185" y="428"/>
                    <a:pt x="185" y="429"/>
                    <a:pt x="185" y="431"/>
                  </a:cubicBezTo>
                  <a:cubicBezTo>
                    <a:pt x="186" y="429"/>
                    <a:pt x="187" y="429"/>
                    <a:pt x="188" y="428"/>
                  </a:cubicBezTo>
                  <a:cubicBezTo>
                    <a:pt x="189" y="428"/>
                    <a:pt x="190" y="427"/>
                    <a:pt x="192" y="427"/>
                  </a:cubicBezTo>
                  <a:cubicBezTo>
                    <a:pt x="194" y="427"/>
                    <a:pt x="196" y="428"/>
                    <a:pt x="197" y="429"/>
                  </a:cubicBezTo>
                  <a:cubicBezTo>
                    <a:pt x="198" y="430"/>
                    <a:pt x="199" y="432"/>
                    <a:pt x="199" y="434"/>
                  </a:cubicBezTo>
                  <a:cubicBezTo>
                    <a:pt x="199" y="441"/>
                    <a:pt x="199" y="441"/>
                    <a:pt x="199" y="441"/>
                  </a:cubicBezTo>
                  <a:cubicBezTo>
                    <a:pt x="199" y="442"/>
                    <a:pt x="200" y="443"/>
                    <a:pt x="200" y="443"/>
                  </a:cubicBezTo>
                  <a:cubicBezTo>
                    <a:pt x="200" y="444"/>
                    <a:pt x="199" y="444"/>
                    <a:pt x="203" y="444"/>
                  </a:cubicBezTo>
                  <a:lnTo>
                    <a:pt x="203" y="445"/>
                  </a:lnTo>
                  <a:close/>
                  <a:moveTo>
                    <a:pt x="223" y="446"/>
                  </a:moveTo>
                  <a:cubicBezTo>
                    <a:pt x="222" y="447"/>
                    <a:pt x="220" y="447"/>
                    <a:pt x="217" y="447"/>
                  </a:cubicBezTo>
                  <a:cubicBezTo>
                    <a:pt x="214" y="447"/>
                    <a:pt x="212" y="446"/>
                    <a:pt x="210" y="445"/>
                  </a:cubicBezTo>
                  <a:cubicBezTo>
                    <a:pt x="208" y="443"/>
                    <a:pt x="207" y="441"/>
                    <a:pt x="207" y="438"/>
                  </a:cubicBezTo>
                  <a:cubicBezTo>
                    <a:pt x="207" y="435"/>
                    <a:pt x="208" y="432"/>
                    <a:pt x="210" y="430"/>
                  </a:cubicBezTo>
                  <a:cubicBezTo>
                    <a:pt x="212" y="428"/>
                    <a:pt x="215" y="427"/>
                    <a:pt x="219" y="427"/>
                  </a:cubicBezTo>
                  <a:cubicBezTo>
                    <a:pt x="221" y="427"/>
                    <a:pt x="223" y="428"/>
                    <a:pt x="224" y="429"/>
                  </a:cubicBezTo>
                  <a:cubicBezTo>
                    <a:pt x="226" y="429"/>
                    <a:pt x="226" y="430"/>
                    <a:pt x="226" y="432"/>
                  </a:cubicBezTo>
                  <a:cubicBezTo>
                    <a:pt x="226" y="433"/>
                    <a:pt x="226" y="433"/>
                    <a:pt x="225" y="434"/>
                  </a:cubicBezTo>
                  <a:cubicBezTo>
                    <a:pt x="225" y="434"/>
                    <a:pt x="224" y="435"/>
                    <a:pt x="223" y="435"/>
                  </a:cubicBezTo>
                  <a:cubicBezTo>
                    <a:pt x="222" y="435"/>
                    <a:pt x="221" y="434"/>
                    <a:pt x="220" y="432"/>
                  </a:cubicBezTo>
                  <a:cubicBezTo>
                    <a:pt x="220" y="431"/>
                    <a:pt x="220" y="430"/>
                    <a:pt x="220" y="430"/>
                  </a:cubicBezTo>
                  <a:cubicBezTo>
                    <a:pt x="219" y="430"/>
                    <a:pt x="219" y="430"/>
                    <a:pt x="218" y="430"/>
                  </a:cubicBezTo>
                  <a:cubicBezTo>
                    <a:pt x="217" y="430"/>
                    <a:pt x="216" y="430"/>
                    <a:pt x="215" y="431"/>
                  </a:cubicBezTo>
                  <a:cubicBezTo>
                    <a:pt x="215" y="432"/>
                    <a:pt x="214" y="434"/>
                    <a:pt x="214" y="436"/>
                  </a:cubicBezTo>
                  <a:cubicBezTo>
                    <a:pt x="214" y="439"/>
                    <a:pt x="215" y="441"/>
                    <a:pt x="216" y="442"/>
                  </a:cubicBezTo>
                  <a:cubicBezTo>
                    <a:pt x="216" y="444"/>
                    <a:pt x="218" y="444"/>
                    <a:pt x="219" y="444"/>
                  </a:cubicBezTo>
                  <a:cubicBezTo>
                    <a:pt x="222" y="444"/>
                    <a:pt x="223" y="443"/>
                    <a:pt x="224" y="441"/>
                  </a:cubicBezTo>
                  <a:cubicBezTo>
                    <a:pt x="227" y="442"/>
                    <a:pt x="227" y="442"/>
                    <a:pt x="227" y="442"/>
                  </a:cubicBezTo>
                  <a:cubicBezTo>
                    <a:pt x="226" y="444"/>
                    <a:pt x="225" y="445"/>
                    <a:pt x="223" y="446"/>
                  </a:cubicBezTo>
                  <a:close/>
                  <a:moveTo>
                    <a:pt x="242" y="443"/>
                  </a:moveTo>
                  <a:cubicBezTo>
                    <a:pt x="243" y="444"/>
                    <a:pt x="244" y="444"/>
                    <a:pt x="246" y="444"/>
                  </a:cubicBezTo>
                  <a:cubicBezTo>
                    <a:pt x="248" y="444"/>
                    <a:pt x="249" y="444"/>
                    <a:pt x="251" y="442"/>
                  </a:cubicBezTo>
                  <a:cubicBezTo>
                    <a:pt x="253" y="443"/>
                    <a:pt x="253" y="443"/>
                    <a:pt x="253" y="443"/>
                  </a:cubicBezTo>
                  <a:cubicBezTo>
                    <a:pt x="252" y="444"/>
                    <a:pt x="251" y="445"/>
                    <a:pt x="249" y="446"/>
                  </a:cubicBezTo>
                  <a:cubicBezTo>
                    <a:pt x="248" y="447"/>
                    <a:pt x="246" y="447"/>
                    <a:pt x="244" y="447"/>
                  </a:cubicBezTo>
                  <a:cubicBezTo>
                    <a:pt x="241" y="447"/>
                    <a:pt x="238" y="446"/>
                    <a:pt x="236" y="445"/>
                  </a:cubicBezTo>
                  <a:cubicBezTo>
                    <a:pt x="234" y="443"/>
                    <a:pt x="233" y="440"/>
                    <a:pt x="233" y="437"/>
                  </a:cubicBezTo>
                  <a:cubicBezTo>
                    <a:pt x="233" y="434"/>
                    <a:pt x="234" y="432"/>
                    <a:pt x="236" y="430"/>
                  </a:cubicBezTo>
                  <a:cubicBezTo>
                    <a:pt x="238" y="428"/>
                    <a:pt x="241" y="427"/>
                    <a:pt x="243" y="427"/>
                  </a:cubicBezTo>
                  <a:cubicBezTo>
                    <a:pt x="246" y="427"/>
                    <a:pt x="249" y="428"/>
                    <a:pt x="251" y="430"/>
                  </a:cubicBezTo>
                  <a:cubicBezTo>
                    <a:pt x="252" y="431"/>
                    <a:pt x="253" y="433"/>
                    <a:pt x="253" y="437"/>
                  </a:cubicBezTo>
                  <a:cubicBezTo>
                    <a:pt x="241" y="437"/>
                    <a:pt x="241" y="437"/>
                    <a:pt x="241" y="437"/>
                  </a:cubicBezTo>
                  <a:cubicBezTo>
                    <a:pt x="241" y="441"/>
                    <a:pt x="241" y="441"/>
                    <a:pt x="242" y="443"/>
                  </a:cubicBezTo>
                  <a:close/>
                  <a:moveTo>
                    <a:pt x="295" y="445"/>
                  </a:moveTo>
                  <a:cubicBezTo>
                    <a:pt x="279" y="445"/>
                    <a:pt x="279" y="445"/>
                    <a:pt x="279" y="445"/>
                  </a:cubicBezTo>
                  <a:cubicBezTo>
                    <a:pt x="279" y="445"/>
                    <a:pt x="279" y="445"/>
                    <a:pt x="279" y="445"/>
                  </a:cubicBezTo>
                  <a:cubicBezTo>
                    <a:pt x="280" y="445"/>
                    <a:pt x="280" y="445"/>
                    <a:pt x="280" y="445"/>
                  </a:cubicBezTo>
                  <a:cubicBezTo>
                    <a:pt x="281" y="445"/>
                    <a:pt x="282" y="444"/>
                    <a:pt x="282" y="444"/>
                  </a:cubicBezTo>
                  <a:cubicBezTo>
                    <a:pt x="283" y="444"/>
                    <a:pt x="283" y="442"/>
                    <a:pt x="283" y="441"/>
                  </a:cubicBezTo>
                  <a:cubicBezTo>
                    <a:pt x="283" y="424"/>
                    <a:pt x="283" y="424"/>
                    <a:pt x="283" y="424"/>
                  </a:cubicBezTo>
                  <a:cubicBezTo>
                    <a:pt x="283" y="423"/>
                    <a:pt x="283" y="422"/>
                    <a:pt x="283" y="421"/>
                  </a:cubicBezTo>
                  <a:cubicBezTo>
                    <a:pt x="282" y="421"/>
                    <a:pt x="279" y="421"/>
                    <a:pt x="279" y="421"/>
                  </a:cubicBezTo>
                  <a:cubicBezTo>
                    <a:pt x="279" y="418"/>
                    <a:pt x="279" y="418"/>
                    <a:pt x="279" y="418"/>
                  </a:cubicBezTo>
                  <a:cubicBezTo>
                    <a:pt x="283" y="418"/>
                    <a:pt x="285" y="417"/>
                    <a:pt x="287" y="417"/>
                  </a:cubicBezTo>
                  <a:cubicBezTo>
                    <a:pt x="291" y="417"/>
                    <a:pt x="291" y="417"/>
                    <a:pt x="291" y="417"/>
                  </a:cubicBezTo>
                  <a:cubicBezTo>
                    <a:pt x="291" y="441"/>
                    <a:pt x="291" y="441"/>
                    <a:pt x="291" y="441"/>
                  </a:cubicBezTo>
                  <a:cubicBezTo>
                    <a:pt x="291" y="442"/>
                    <a:pt x="291" y="443"/>
                    <a:pt x="291" y="444"/>
                  </a:cubicBezTo>
                  <a:cubicBezTo>
                    <a:pt x="291" y="444"/>
                    <a:pt x="291" y="445"/>
                    <a:pt x="293" y="445"/>
                  </a:cubicBezTo>
                  <a:cubicBezTo>
                    <a:pt x="295" y="445"/>
                    <a:pt x="295" y="445"/>
                    <a:pt x="295" y="445"/>
                  </a:cubicBezTo>
                  <a:close/>
                  <a:moveTo>
                    <a:pt x="322" y="445"/>
                  </a:moveTo>
                  <a:cubicBezTo>
                    <a:pt x="320" y="446"/>
                    <a:pt x="317" y="447"/>
                    <a:pt x="315" y="447"/>
                  </a:cubicBezTo>
                  <a:cubicBezTo>
                    <a:pt x="311" y="447"/>
                    <a:pt x="309" y="446"/>
                    <a:pt x="307" y="445"/>
                  </a:cubicBezTo>
                  <a:cubicBezTo>
                    <a:pt x="305" y="443"/>
                    <a:pt x="304" y="441"/>
                    <a:pt x="304" y="438"/>
                  </a:cubicBezTo>
                  <a:cubicBezTo>
                    <a:pt x="304" y="436"/>
                    <a:pt x="304" y="435"/>
                    <a:pt x="305" y="433"/>
                  </a:cubicBezTo>
                  <a:cubicBezTo>
                    <a:pt x="306" y="432"/>
                    <a:pt x="308" y="431"/>
                    <a:pt x="311" y="430"/>
                  </a:cubicBezTo>
                  <a:cubicBezTo>
                    <a:pt x="309" y="430"/>
                    <a:pt x="307" y="429"/>
                    <a:pt x="306" y="428"/>
                  </a:cubicBezTo>
                  <a:cubicBezTo>
                    <a:pt x="305" y="427"/>
                    <a:pt x="304" y="425"/>
                    <a:pt x="304" y="423"/>
                  </a:cubicBezTo>
                  <a:cubicBezTo>
                    <a:pt x="304" y="421"/>
                    <a:pt x="305" y="419"/>
                    <a:pt x="307" y="417"/>
                  </a:cubicBezTo>
                  <a:cubicBezTo>
                    <a:pt x="309" y="416"/>
                    <a:pt x="311" y="415"/>
                    <a:pt x="314" y="415"/>
                  </a:cubicBezTo>
                  <a:cubicBezTo>
                    <a:pt x="317" y="415"/>
                    <a:pt x="320" y="416"/>
                    <a:pt x="321" y="417"/>
                  </a:cubicBezTo>
                  <a:cubicBezTo>
                    <a:pt x="323" y="419"/>
                    <a:pt x="324" y="421"/>
                    <a:pt x="324" y="423"/>
                  </a:cubicBezTo>
                  <a:cubicBezTo>
                    <a:pt x="324" y="425"/>
                    <a:pt x="324" y="426"/>
                    <a:pt x="323" y="428"/>
                  </a:cubicBezTo>
                  <a:cubicBezTo>
                    <a:pt x="322" y="429"/>
                    <a:pt x="320" y="430"/>
                    <a:pt x="318" y="430"/>
                  </a:cubicBezTo>
                  <a:cubicBezTo>
                    <a:pt x="320" y="431"/>
                    <a:pt x="322" y="431"/>
                    <a:pt x="323" y="433"/>
                  </a:cubicBezTo>
                  <a:cubicBezTo>
                    <a:pt x="324" y="434"/>
                    <a:pt x="325" y="436"/>
                    <a:pt x="325" y="438"/>
                  </a:cubicBezTo>
                  <a:cubicBezTo>
                    <a:pt x="325" y="441"/>
                    <a:pt x="324" y="443"/>
                    <a:pt x="322" y="445"/>
                  </a:cubicBezTo>
                  <a:close/>
                  <a:moveTo>
                    <a:pt x="350" y="444"/>
                  </a:moveTo>
                  <a:cubicBezTo>
                    <a:pt x="348" y="446"/>
                    <a:pt x="346" y="447"/>
                    <a:pt x="343" y="447"/>
                  </a:cubicBezTo>
                  <a:cubicBezTo>
                    <a:pt x="340" y="447"/>
                    <a:pt x="338" y="446"/>
                    <a:pt x="336" y="444"/>
                  </a:cubicBezTo>
                  <a:cubicBezTo>
                    <a:pt x="334" y="441"/>
                    <a:pt x="333" y="438"/>
                    <a:pt x="333" y="434"/>
                  </a:cubicBezTo>
                  <a:cubicBezTo>
                    <a:pt x="333" y="431"/>
                    <a:pt x="333" y="428"/>
                    <a:pt x="334" y="425"/>
                  </a:cubicBezTo>
                  <a:cubicBezTo>
                    <a:pt x="335" y="422"/>
                    <a:pt x="337" y="420"/>
                    <a:pt x="339" y="418"/>
                  </a:cubicBezTo>
                  <a:cubicBezTo>
                    <a:pt x="342" y="416"/>
                    <a:pt x="344" y="416"/>
                    <a:pt x="347" y="416"/>
                  </a:cubicBezTo>
                  <a:cubicBezTo>
                    <a:pt x="349" y="416"/>
                    <a:pt x="350" y="416"/>
                    <a:pt x="351" y="417"/>
                  </a:cubicBezTo>
                  <a:cubicBezTo>
                    <a:pt x="352" y="417"/>
                    <a:pt x="353" y="418"/>
                    <a:pt x="353" y="419"/>
                  </a:cubicBezTo>
                  <a:cubicBezTo>
                    <a:pt x="353" y="420"/>
                    <a:pt x="353" y="420"/>
                    <a:pt x="352" y="421"/>
                  </a:cubicBezTo>
                  <a:cubicBezTo>
                    <a:pt x="352" y="421"/>
                    <a:pt x="351" y="422"/>
                    <a:pt x="350" y="422"/>
                  </a:cubicBezTo>
                  <a:cubicBezTo>
                    <a:pt x="349" y="422"/>
                    <a:pt x="348" y="421"/>
                    <a:pt x="347" y="420"/>
                  </a:cubicBezTo>
                  <a:cubicBezTo>
                    <a:pt x="347" y="419"/>
                    <a:pt x="346" y="418"/>
                    <a:pt x="345" y="418"/>
                  </a:cubicBezTo>
                  <a:cubicBezTo>
                    <a:pt x="344" y="418"/>
                    <a:pt x="343" y="419"/>
                    <a:pt x="342" y="421"/>
                  </a:cubicBezTo>
                  <a:cubicBezTo>
                    <a:pt x="341" y="422"/>
                    <a:pt x="341" y="425"/>
                    <a:pt x="340" y="428"/>
                  </a:cubicBezTo>
                  <a:cubicBezTo>
                    <a:pt x="342" y="427"/>
                    <a:pt x="343" y="427"/>
                    <a:pt x="344" y="427"/>
                  </a:cubicBezTo>
                  <a:cubicBezTo>
                    <a:pt x="347" y="427"/>
                    <a:pt x="349" y="428"/>
                    <a:pt x="351" y="430"/>
                  </a:cubicBezTo>
                  <a:cubicBezTo>
                    <a:pt x="353" y="431"/>
                    <a:pt x="354" y="434"/>
                    <a:pt x="354" y="437"/>
                  </a:cubicBezTo>
                  <a:cubicBezTo>
                    <a:pt x="354" y="440"/>
                    <a:pt x="353" y="443"/>
                    <a:pt x="350" y="444"/>
                  </a:cubicBezTo>
                  <a:close/>
                  <a:moveTo>
                    <a:pt x="377" y="444"/>
                  </a:moveTo>
                  <a:cubicBezTo>
                    <a:pt x="374" y="446"/>
                    <a:pt x="371" y="447"/>
                    <a:pt x="368" y="447"/>
                  </a:cubicBezTo>
                  <a:cubicBezTo>
                    <a:pt x="365" y="447"/>
                    <a:pt x="364" y="447"/>
                    <a:pt x="362" y="446"/>
                  </a:cubicBezTo>
                  <a:cubicBezTo>
                    <a:pt x="361" y="445"/>
                    <a:pt x="360" y="444"/>
                    <a:pt x="360" y="442"/>
                  </a:cubicBezTo>
                  <a:cubicBezTo>
                    <a:pt x="360" y="442"/>
                    <a:pt x="360" y="441"/>
                    <a:pt x="361" y="440"/>
                  </a:cubicBezTo>
                  <a:cubicBezTo>
                    <a:pt x="361" y="440"/>
                    <a:pt x="362" y="440"/>
                    <a:pt x="363" y="440"/>
                  </a:cubicBezTo>
                  <a:cubicBezTo>
                    <a:pt x="364" y="440"/>
                    <a:pt x="364" y="440"/>
                    <a:pt x="365" y="440"/>
                  </a:cubicBezTo>
                  <a:cubicBezTo>
                    <a:pt x="365" y="441"/>
                    <a:pt x="365" y="441"/>
                    <a:pt x="366" y="442"/>
                  </a:cubicBezTo>
                  <a:cubicBezTo>
                    <a:pt x="366" y="444"/>
                    <a:pt x="367" y="445"/>
                    <a:pt x="368" y="445"/>
                  </a:cubicBezTo>
                  <a:cubicBezTo>
                    <a:pt x="370" y="445"/>
                    <a:pt x="371" y="444"/>
                    <a:pt x="372" y="443"/>
                  </a:cubicBezTo>
                  <a:cubicBezTo>
                    <a:pt x="373" y="442"/>
                    <a:pt x="373" y="440"/>
                    <a:pt x="373" y="437"/>
                  </a:cubicBezTo>
                  <a:cubicBezTo>
                    <a:pt x="373" y="435"/>
                    <a:pt x="373" y="434"/>
                    <a:pt x="373" y="433"/>
                  </a:cubicBezTo>
                  <a:cubicBezTo>
                    <a:pt x="373" y="432"/>
                    <a:pt x="372" y="431"/>
                    <a:pt x="371" y="431"/>
                  </a:cubicBezTo>
                  <a:cubicBezTo>
                    <a:pt x="370" y="431"/>
                    <a:pt x="370" y="431"/>
                    <a:pt x="369" y="432"/>
                  </a:cubicBezTo>
                  <a:cubicBezTo>
                    <a:pt x="368" y="433"/>
                    <a:pt x="368" y="433"/>
                    <a:pt x="367" y="433"/>
                  </a:cubicBezTo>
                  <a:cubicBezTo>
                    <a:pt x="367" y="433"/>
                    <a:pt x="367" y="433"/>
                    <a:pt x="367" y="433"/>
                  </a:cubicBezTo>
                  <a:cubicBezTo>
                    <a:pt x="366" y="432"/>
                    <a:pt x="366" y="432"/>
                    <a:pt x="366" y="432"/>
                  </a:cubicBezTo>
                  <a:cubicBezTo>
                    <a:pt x="366" y="431"/>
                    <a:pt x="366" y="431"/>
                    <a:pt x="367" y="431"/>
                  </a:cubicBezTo>
                  <a:cubicBezTo>
                    <a:pt x="367" y="430"/>
                    <a:pt x="367" y="430"/>
                    <a:pt x="368" y="429"/>
                  </a:cubicBezTo>
                  <a:cubicBezTo>
                    <a:pt x="371" y="427"/>
                    <a:pt x="373" y="425"/>
                    <a:pt x="373" y="422"/>
                  </a:cubicBezTo>
                  <a:cubicBezTo>
                    <a:pt x="373" y="421"/>
                    <a:pt x="373" y="420"/>
                    <a:pt x="372" y="419"/>
                  </a:cubicBezTo>
                  <a:cubicBezTo>
                    <a:pt x="371" y="419"/>
                    <a:pt x="370" y="418"/>
                    <a:pt x="370" y="418"/>
                  </a:cubicBezTo>
                  <a:cubicBezTo>
                    <a:pt x="369" y="418"/>
                    <a:pt x="368" y="419"/>
                    <a:pt x="367" y="419"/>
                  </a:cubicBezTo>
                  <a:cubicBezTo>
                    <a:pt x="366" y="420"/>
                    <a:pt x="366" y="420"/>
                    <a:pt x="366" y="421"/>
                  </a:cubicBezTo>
                  <a:cubicBezTo>
                    <a:pt x="366" y="422"/>
                    <a:pt x="366" y="423"/>
                    <a:pt x="367" y="423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24"/>
                    <a:pt x="366" y="424"/>
                    <a:pt x="365" y="425"/>
                  </a:cubicBezTo>
                  <a:cubicBezTo>
                    <a:pt x="364" y="425"/>
                    <a:pt x="363" y="426"/>
                    <a:pt x="363" y="426"/>
                  </a:cubicBezTo>
                  <a:cubicBezTo>
                    <a:pt x="362" y="426"/>
                    <a:pt x="362" y="425"/>
                    <a:pt x="362" y="425"/>
                  </a:cubicBezTo>
                  <a:cubicBezTo>
                    <a:pt x="361" y="424"/>
                    <a:pt x="361" y="423"/>
                    <a:pt x="361" y="423"/>
                  </a:cubicBezTo>
                  <a:cubicBezTo>
                    <a:pt x="361" y="421"/>
                    <a:pt x="362" y="419"/>
                    <a:pt x="364" y="418"/>
                  </a:cubicBezTo>
                  <a:cubicBezTo>
                    <a:pt x="366" y="416"/>
                    <a:pt x="369" y="416"/>
                    <a:pt x="371" y="416"/>
                  </a:cubicBezTo>
                  <a:cubicBezTo>
                    <a:pt x="374" y="416"/>
                    <a:pt x="376" y="416"/>
                    <a:pt x="377" y="417"/>
                  </a:cubicBezTo>
                  <a:cubicBezTo>
                    <a:pt x="379" y="418"/>
                    <a:pt x="380" y="419"/>
                    <a:pt x="380" y="421"/>
                  </a:cubicBezTo>
                  <a:cubicBezTo>
                    <a:pt x="380" y="423"/>
                    <a:pt x="379" y="424"/>
                    <a:pt x="378" y="425"/>
                  </a:cubicBezTo>
                  <a:cubicBezTo>
                    <a:pt x="377" y="427"/>
                    <a:pt x="375" y="428"/>
                    <a:pt x="374" y="429"/>
                  </a:cubicBezTo>
                  <a:cubicBezTo>
                    <a:pt x="376" y="429"/>
                    <a:pt x="377" y="429"/>
                    <a:pt x="379" y="431"/>
                  </a:cubicBezTo>
                  <a:cubicBezTo>
                    <a:pt x="380" y="432"/>
                    <a:pt x="381" y="434"/>
                    <a:pt x="381" y="436"/>
                  </a:cubicBezTo>
                  <a:cubicBezTo>
                    <a:pt x="381" y="439"/>
                    <a:pt x="380" y="442"/>
                    <a:pt x="377" y="444"/>
                  </a:cubicBezTo>
                  <a:close/>
                  <a:moveTo>
                    <a:pt x="427" y="381"/>
                  </a:moveTo>
                  <a:cubicBezTo>
                    <a:pt x="427" y="381"/>
                    <a:pt x="324" y="381"/>
                    <a:pt x="276" y="381"/>
                  </a:cubicBezTo>
                  <a:cubicBezTo>
                    <a:pt x="272" y="381"/>
                    <a:pt x="266" y="387"/>
                    <a:pt x="252" y="387"/>
                  </a:cubicBezTo>
                  <a:cubicBezTo>
                    <a:pt x="237" y="387"/>
                    <a:pt x="231" y="381"/>
                    <a:pt x="226" y="381"/>
                  </a:cubicBezTo>
                  <a:cubicBezTo>
                    <a:pt x="179" y="381"/>
                    <a:pt x="79" y="381"/>
                    <a:pt x="79" y="381"/>
                  </a:cubicBezTo>
                  <a:cubicBezTo>
                    <a:pt x="79" y="181"/>
                    <a:pt x="79" y="181"/>
                    <a:pt x="79" y="181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7" y="369"/>
                    <a:pt x="87" y="369"/>
                    <a:pt x="87" y="369"/>
                  </a:cubicBezTo>
                  <a:cubicBezTo>
                    <a:pt x="415" y="369"/>
                    <a:pt x="415" y="369"/>
                    <a:pt x="415" y="369"/>
                  </a:cubicBezTo>
                  <a:cubicBezTo>
                    <a:pt x="415" y="181"/>
                    <a:pt x="415" y="181"/>
                    <a:pt x="415" y="181"/>
                  </a:cubicBezTo>
                  <a:cubicBezTo>
                    <a:pt x="427" y="181"/>
                    <a:pt x="427" y="181"/>
                    <a:pt x="427" y="181"/>
                  </a:cubicBezTo>
                  <a:lnTo>
                    <a:pt x="427" y="381"/>
                  </a:lnTo>
                  <a:close/>
                  <a:moveTo>
                    <a:pt x="397" y="96"/>
                  </a:moveTo>
                  <a:cubicBezTo>
                    <a:pt x="402" y="95"/>
                    <a:pt x="407" y="95"/>
                    <a:pt x="413" y="98"/>
                  </a:cubicBezTo>
                  <a:cubicBezTo>
                    <a:pt x="417" y="101"/>
                    <a:pt x="421" y="108"/>
                    <a:pt x="422" y="108"/>
                  </a:cubicBezTo>
                  <a:cubicBezTo>
                    <a:pt x="422" y="108"/>
                    <a:pt x="423" y="107"/>
                    <a:pt x="424" y="106"/>
                  </a:cubicBezTo>
                  <a:cubicBezTo>
                    <a:pt x="425" y="107"/>
                    <a:pt x="426" y="107"/>
                    <a:pt x="427" y="108"/>
                  </a:cubicBezTo>
                  <a:cubicBezTo>
                    <a:pt x="425" y="112"/>
                    <a:pt x="423" y="114"/>
                    <a:pt x="421" y="118"/>
                  </a:cubicBezTo>
                  <a:cubicBezTo>
                    <a:pt x="420" y="118"/>
                    <a:pt x="419" y="118"/>
                    <a:pt x="418" y="117"/>
                  </a:cubicBezTo>
                  <a:cubicBezTo>
                    <a:pt x="419" y="114"/>
                    <a:pt x="419" y="111"/>
                    <a:pt x="418" y="108"/>
                  </a:cubicBezTo>
                  <a:cubicBezTo>
                    <a:pt x="417" y="105"/>
                    <a:pt x="415" y="103"/>
                    <a:pt x="413" y="102"/>
                  </a:cubicBezTo>
                  <a:cubicBezTo>
                    <a:pt x="410" y="100"/>
                    <a:pt x="407" y="100"/>
                    <a:pt x="404" y="101"/>
                  </a:cubicBezTo>
                  <a:cubicBezTo>
                    <a:pt x="402" y="103"/>
                    <a:pt x="399" y="105"/>
                    <a:pt x="397" y="110"/>
                  </a:cubicBezTo>
                  <a:cubicBezTo>
                    <a:pt x="396" y="113"/>
                    <a:pt x="395" y="115"/>
                    <a:pt x="394" y="117"/>
                  </a:cubicBezTo>
                  <a:cubicBezTo>
                    <a:pt x="394" y="119"/>
                    <a:pt x="394" y="121"/>
                    <a:pt x="395" y="123"/>
                  </a:cubicBezTo>
                  <a:cubicBezTo>
                    <a:pt x="396" y="125"/>
                    <a:pt x="398" y="126"/>
                    <a:pt x="399" y="127"/>
                  </a:cubicBezTo>
                  <a:cubicBezTo>
                    <a:pt x="402" y="128"/>
                    <a:pt x="404" y="129"/>
                    <a:pt x="407" y="128"/>
                  </a:cubicBezTo>
                  <a:cubicBezTo>
                    <a:pt x="409" y="128"/>
                    <a:pt x="412" y="126"/>
                    <a:pt x="415" y="124"/>
                  </a:cubicBezTo>
                  <a:cubicBezTo>
                    <a:pt x="416" y="124"/>
                    <a:pt x="416" y="125"/>
                    <a:pt x="417" y="125"/>
                  </a:cubicBezTo>
                  <a:cubicBezTo>
                    <a:pt x="415" y="130"/>
                    <a:pt x="413" y="132"/>
                    <a:pt x="411" y="136"/>
                  </a:cubicBezTo>
                  <a:cubicBezTo>
                    <a:pt x="410" y="135"/>
                    <a:pt x="409" y="135"/>
                    <a:pt x="408" y="135"/>
                  </a:cubicBezTo>
                  <a:cubicBezTo>
                    <a:pt x="409" y="133"/>
                    <a:pt x="409" y="131"/>
                    <a:pt x="408" y="131"/>
                  </a:cubicBezTo>
                  <a:cubicBezTo>
                    <a:pt x="408" y="130"/>
                    <a:pt x="400" y="131"/>
                    <a:pt x="396" y="129"/>
                  </a:cubicBezTo>
                  <a:cubicBezTo>
                    <a:pt x="391" y="126"/>
                    <a:pt x="388" y="123"/>
                    <a:pt x="387" y="118"/>
                  </a:cubicBezTo>
                  <a:cubicBezTo>
                    <a:pt x="385" y="114"/>
                    <a:pt x="385" y="109"/>
                    <a:pt x="387" y="105"/>
                  </a:cubicBezTo>
                  <a:cubicBezTo>
                    <a:pt x="389" y="101"/>
                    <a:pt x="392" y="98"/>
                    <a:pt x="397" y="96"/>
                  </a:cubicBezTo>
                  <a:close/>
                  <a:moveTo>
                    <a:pt x="362" y="105"/>
                  </a:moveTo>
                  <a:cubicBezTo>
                    <a:pt x="365" y="98"/>
                    <a:pt x="366" y="94"/>
                    <a:pt x="369" y="87"/>
                  </a:cubicBezTo>
                  <a:cubicBezTo>
                    <a:pt x="370" y="85"/>
                    <a:pt x="370" y="84"/>
                    <a:pt x="369" y="83"/>
                  </a:cubicBezTo>
                  <a:cubicBezTo>
                    <a:pt x="369" y="83"/>
                    <a:pt x="368" y="82"/>
                    <a:pt x="366" y="81"/>
                  </a:cubicBezTo>
                  <a:cubicBezTo>
                    <a:pt x="366" y="80"/>
                    <a:pt x="366" y="80"/>
                    <a:pt x="366" y="78"/>
                  </a:cubicBezTo>
                  <a:cubicBezTo>
                    <a:pt x="374" y="81"/>
                    <a:pt x="378" y="83"/>
                    <a:pt x="386" y="86"/>
                  </a:cubicBezTo>
                  <a:cubicBezTo>
                    <a:pt x="385" y="87"/>
                    <a:pt x="385" y="88"/>
                    <a:pt x="385" y="89"/>
                  </a:cubicBezTo>
                  <a:cubicBezTo>
                    <a:pt x="385" y="88"/>
                    <a:pt x="384" y="88"/>
                    <a:pt x="384" y="88"/>
                  </a:cubicBezTo>
                  <a:cubicBezTo>
                    <a:pt x="382" y="88"/>
                    <a:pt x="381" y="87"/>
                    <a:pt x="380" y="88"/>
                  </a:cubicBezTo>
                  <a:cubicBezTo>
                    <a:pt x="380" y="88"/>
                    <a:pt x="379" y="89"/>
                    <a:pt x="378" y="90"/>
                  </a:cubicBezTo>
                  <a:cubicBezTo>
                    <a:pt x="375" y="98"/>
                    <a:pt x="374" y="101"/>
                    <a:pt x="371" y="109"/>
                  </a:cubicBezTo>
                  <a:cubicBezTo>
                    <a:pt x="370" y="110"/>
                    <a:pt x="370" y="111"/>
                    <a:pt x="370" y="112"/>
                  </a:cubicBezTo>
                  <a:cubicBezTo>
                    <a:pt x="371" y="113"/>
                    <a:pt x="372" y="113"/>
                    <a:pt x="373" y="114"/>
                  </a:cubicBezTo>
                  <a:cubicBezTo>
                    <a:pt x="373" y="114"/>
                    <a:pt x="374" y="114"/>
                    <a:pt x="374" y="114"/>
                  </a:cubicBezTo>
                  <a:cubicBezTo>
                    <a:pt x="373" y="115"/>
                    <a:pt x="373" y="116"/>
                    <a:pt x="373" y="117"/>
                  </a:cubicBezTo>
                  <a:cubicBezTo>
                    <a:pt x="366" y="114"/>
                    <a:pt x="362" y="112"/>
                    <a:pt x="355" y="110"/>
                  </a:cubicBezTo>
                  <a:cubicBezTo>
                    <a:pt x="356" y="109"/>
                    <a:pt x="356" y="108"/>
                    <a:pt x="356" y="107"/>
                  </a:cubicBezTo>
                  <a:cubicBezTo>
                    <a:pt x="358" y="108"/>
                    <a:pt x="359" y="108"/>
                    <a:pt x="360" y="108"/>
                  </a:cubicBezTo>
                  <a:cubicBezTo>
                    <a:pt x="361" y="108"/>
                    <a:pt x="362" y="107"/>
                    <a:pt x="362" y="105"/>
                  </a:cubicBezTo>
                  <a:close/>
                  <a:moveTo>
                    <a:pt x="301" y="93"/>
                  </a:moveTo>
                  <a:cubicBezTo>
                    <a:pt x="302" y="94"/>
                    <a:pt x="303" y="94"/>
                    <a:pt x="304" y="93"/>
                  </a:cubicBezTo>
                  <a:cubicBezTo>
                    <a:pt x="305" y="93"/>
                    <a:pt x="305" y="92"/>
                    <a:pt x="306" y="91"/>
                  </a:cubicBezTo>
                  <a:cubicBezTo>
                    <a:pt x="306" y="91"/>
                    <a:pt x="306" y="90"/>
                    <a:pt x="307" y="88"/>
                  </a:cubicBezTo>
                  <a:cubicBezTo>
                    <a:pt x="308" y="81"/>
                    <a:pt x="308" y="78"/>
                    <a:pt x="309" y="71"/>
                  </a:cubicBezTo>
                  <a:cubicBezTo>
                    <a:pt x="310" y="69"/>
                    <a:pt x="310" y="68"/>
                    <a:pt x="309" y="67"/>
                  </a:cubicBezTo>
                  <a:cubicBezTo>
                    <a:pt x="308" y="67"/>
                    <a:pt x="307" y="66"/>
                    <a:pt x="305" y="66"/>
                  </a:cubicBezTo>
                  <a:cubicBezTo>
                    <a:pt x="305" y="65"/>
                    <a:pt x="305" y="64"/>
                    <a:pt x="306" y="63"/>
                  </a:cubicBezTo>
                  <a:cubicBezTo>
                    <a:pt x="312" y="64"/>
                    <a:pt x="315" y="65"/>
                    <a:pt x="321" y="66"/>
                  </a:cubicBezTo>
                  <a:cubicBezTo>
                    <a:pt x="324" y="75"/>
                    <a:pt x="325" y="80"/>
                    <a:pt x="327" y="90"/>
                  </a:cubicBezTo>
                  <a:cubicBezTo>
                    <a:pt x="334" y="82"/>
                    <a:pt x="337" y="79"/>
                    <a:pt x="344" y="71"/>
                  </a:cubicBezTo>
                  <a:cubicBezTo>
                    <a:pt x="350" y="73"/>
                    <a:pt x="353" y="74"/>
                    <a:pt x="359" y="76"/>
                  </a:cubicBezTo>
                  <a:cubicBezTo>
                    <a:pt x="359" y="77"/>
                    <a:pt x="359" y="78"/>
                    <a:pt x="358" y="79"/>
                  </a:cubicBezTo>
                  <a:cubicBezTo>
                    <a:pt x="358" y="79"/>
                    <a:pt x="358" y="78"/>
                    <a:pt x="358" y="78"/>
                  </a:cubicBezTo>
                  <a:cubicBezTo>
                    <a:pt x="356" y="78"/>
                    <a:pt x="355" y="78"/>
                    <a:pt x="354" y="78"/>
                  </a:cubicBezTo>
                  <a:cubicBezTo>
                    <a:pt x="353" y="79"/>
                    <a:pt x="353" y="79"/>
                    <a:pt x="352" y="81"/>
                  </a:cubicBezTo>
                  <a:cubicBezTo>
                    <a:pt x="350" y="88"/>
                    <a:pt x="349" y="92"/>
                    <a:pt x="346" y="100"/>
                  </a:cubicBezTo>
                  <a:cubicBezTo>
                    <a:pt x="346" y="101"/>
                    <a:pt x="346" y="102"/>
                    <a:pt x="346" y="103"/>
                  </a:cubicBezTo>
                  <a:cubicBezTo>
                    <a:pt x="346" y="104"/>
                    <a:pt x="347" y="104"/>
                    <a:pt x="349" y="105"/>
                  </a:cubicBezTo>
                  <a:cubicBezTo>
                    <a:pt x="349" y="105"/>
                    <a:pt x="350" y="105"/>
                    <a:pt x="350" y="105"/>
                  </a:cubicBezTo>
                  <a:cubicBezTo>
                    <a:pt x="350" y="106"/>
                    <a:pt x="349" y="107"/>
                    <a:pt x="349" y="108"/>
                  </a:cubicBezTo>
                  <a:cubicBezTo>
                    <a:pt x="342" y="105"/>
                    <a:pt x="338" y="104"/>
                    <a:pt x="331" y="102"/>
                  </a:cubicBezTo>
                  <a:cubicBezTo>
                    <a:pt x="331" y="101"/>
                    <a:pt x="331" y="101"/>
                    <a:pt x="331" y="100"/>
                  </a:cubicBezTo>
                  <a:cubicBezTo>
                    <a:pt x="332" y="100"/>
                    <a:pt x="332" y="100"/>
                    <a:pt x="332" y="100"/>
                  </a:cubicBezTo>
                  <a:cubicBezTo>
                    <a:pt x="334" y="100"/>
                    <a:pt x="335" y="100"/>
                    <a:pt x="336" y="100"/>
                  </a:cubicBezTo>
                  <a:cubicBezTo>
                    <a:pt x="336" y="99"/>
                    <a:pt x="337" y="98"/>
                    <a:pt x="337" y="97"/>
                  </a:cubicBezTo>
                  <a:cubicBezTo>
                    <a:pt x="339" y="89"/>
                    <a:pt x="340" y="86"/>
                    <a:pt x="342" y="78"/>
                  </a:cubicBezTo>
                  <a:cubicBezTo>
                    <a:pt x="334" y="87"/>
                    <a:pt x="330" y="91"/>
                    <a:pt x="323" y="100"/>
                  </a:cubicBezTo>
                  <a:cubicBezTo>
                    <a:pt x="322" y="100"/>
                    <a:pt x="322" y="100"/>
                    <a:pt x="321" y="100"/>
                  </a:cubicBezTo>
                  <a:cubicBezTo>
                    <a:pt x="318" y="89"/>
                    <a:pt x="316" y="83"/>
                    <a:pt x="313" y="72"/>
                  </a:cubicBezTo>
                  <a:cubicBezTo>
                    <a:pt x="311" y="79"/>
                    <a:pt x="311" y="82"/>
                    <a:pt x="310" y="89"/>
                  </a:cubicBezTo>
                  <a:cubicBezTo>
                    <a:pt x="309" y="90"/>
                    <a:pt x="309" y="91"/>
                    <a:pt x="309" y="92"/>
                  </a:cubicBezTo>
                  <a:cubicBezTo>
                    <a:pt x="310" y="93"/>
                    <a:pt x="310" y="94"/>
                    <a:pt x="311" y="94"/>
                  </a:cubicBezTo>
                  <a:cubicBezTo>
                    <a:pt x="311" y="95"/>
                    <a:pt x="312" y="95"/>
                    <a:pt x="313" y="96"/>
                  </a:cubicBezTo>
                  <a:cubicBezTo>
                    <a:pt x="313" y="97"/>
                    <a:pt x="313" y="97"/>
                    <a:pt x="313" y="98"/>
                  </a:cubicBezTo>
                  <a:cubicBezTo>
                    <a:pt x="308" y="97"/>
                    <a:pt x="306" y="97"/>
                    <a:pt x="301" y="96"/>
                  </a:cubicBezTo>
                  <a:cubicBezTo>
                    <a:pt x="301" y="95"/>
                    <a:pt x="301" y="95"/>
                    <a:pt x="301" y="93"/>
                  </a:cubicBezTo>
                  <a:close/>
                  <a:moveTo>
                    <a:pt x="262" y="90"/>
                  </a:moveTo>
                  <a:cubicBezTo>
                    <a:pt x="262" y="90"/>
                    <a:pt x="262" y="90"/>
                    <a:pt x="262" y="90"/>
                  </a:cubicBezTo>
                  <a:cubicBezTo>
                    <a:pt x="264" y="90"/>
                    <a:pt x="265" y="90"/>
                    <a:pt x="266" y="89"/>
                  </a:cubicBezTo>
                  <a:cubicBezTo>
                    <a:pt x="266" y="89"/>
                    <a:pt x="267" y="88"/>
                    <a:pt x="267" y="86"/>
                  </a:cubicBezTo>
                  <a:cubicBezTo>
                    <a:pt x="267" y="78"/>
                    <a:pt x="267" y="74"/>
                    <a:pt x="267" y="66"/>
                  </a:cubicBezTo>
                  <a:cubicBezTo>
                    <a:pt x="268" y="65"/>
                    <a:pt x="267" y="64"/>
                    <a:pt x="267" y="63"/>
                  </a:cubicBezTo>
                  <a:cubicBezTo>
                    <a:pt x="266" y="63"/>
                    <a:pt x="265" y="62"/>
                    <a:pt x="263" y="62"/>
                  </a:cubicBezTo>
                  <a:cubicBezTo>
                    <a:pt x="263" y="62"/>
                    <a:pt x="263" y="62"/>
                    <a:pt x="262" y="62"/>
                  </a:cubicBezTo>
                  <a:cubicBezTo>
                    <a:pt x="262" y="61"/>
                    <a:pt x="262" y="61"/>
                    <a:pt x="262" y="60"/>
                  </a:cubicBezTo>
                  <a:cubicBezTo>
                    <a:pt x="276" y="60"/>
                    <a:pt x="282" y="60"/>
                    <a:pt x="295" y="62"/>
                  </a:cubicBezTo>
                  <a:cubicBezTo>
                    <a:pt x="295" y="65"/>
                    <a:pt x="295" y="67"/>
                    <a:pt x="295" y="70"/>
                  </a:cubicBezTo>
                  <a:cubicBezTo>
                    <a:pt x="294" y="70"/>
                    <a:pt x="293" y="70"/>
                    <a:pt x="292" y="70"/>
                  </a:cubicBezTo>
                  <a:cubicBezTo>
                    <a:pt x="291" y="69"/>
                    <a:pt x="291" y="67"/>
                    <a:pt x="290" y="66"/>
                  </a:cubicBezTo>
                  <a:cubicBezTo>
                    <a:pt x="290" y="65"/>
                    <a:pt x="289" y="65"/>
                    <a:pt x="288" y="64"/>
                  </a:cubicBezTo>
                  <a:cubicBezTo>
                    <a:pt x="288" y="64"/>
                    <a:pt x="286" y="64"/>
                    <a:pt x="285" y="64"/>
                  </a:cubicBezTo>
                  <a:cubicBezTo>
                    <a:pt x="282" y="63"/>
                    <a:pt x="280" y="63"/>
                    <a:pt x="278" y="63"/>
                  </a:cubicBezTo>
                  <a:cubicBezTo>
                    <a:pt x="277" y="68"/>
                    <a:pt x="277" y="70"/>
                    <a:pt x="277" y="75"/>
                  </a:cubicBezTo>
                  <a:cubicBezTo>
                    <a:pt x="278" y="75"/>
                    <a:pt x="279" y="75"/>
                    <a:pt x="280" y="75"/>
                  </a:cubicBezTo>
                  <a:cubicBezTo>
                    <a:pt x="282" y="75"/>
                    <a:pt x="283" y="75"/>
                    <a:pt x="284" y="74"/>
                  </a:cubicBezTo>
                  <a:cubicBezTo>
                    <a:pt x="284" y="74"/>
                    <a:pt x="285" y="73"/>
                    <a:pt x="285" y="71"/>
                  </a:cubicBezTo>
                  <a:cubicBezTo>
                    <a:pt x="286" y="71"/>
                    <a:pt x="287" y="71"/>
                    <a:pt x="288" y="71"/>
                  </a:cubicBezTo>
                  <a:cubicBezTo>
                    <a:pt x="288" y="76"/>
                    <a:pt x="287" y="78"/>
                    <a:pt x="287" y="83"/>
                  </a:cubicBezTo>
                  <a:cubicBezTo>
                    <a:pt x="286" y="83"/>
                    <a:pt x="285" y="82"/>
                    <a:pt x="284" y="82"/>
                  </a:cubicBezTo>
                  <a:cubicBezTo>
                    <a:pt x="284" y="82"/>
                    <a:pt x="284" y="82"/>
                    <a:pt x="284" y="82"/>
                  </a:cubicBezTo>
                  <a:cubicBezTo>
                    <a:pt x="284" y="81"/>
                    <a:pt x="284" y="80"/>
                    <a:pt x="283" y="79"/>
                  </a:cubicBezTo>
                  <a:cubicBezTo>
                    <a:pt x="283" y="78"/>
                    <a:pt x="282" y="78"/>
                    <a:pt x="280" y="78"/>
                  </a:cubicBezTo>
                  <a:cubicBezTo>
                    <a:pt x="279" y="78"/>
                    <a:pt x="278" y="78"/>
                    <a:pt x="277" y="78"/>
                  </a:cubicBezTo>
                  <a:cubicBezTo>
                    <a:pt x="276" y="81"/>
                    <a:pt x="276" y="83"/>
                    <a:pt x="276" y="86"/>
                  </a:cubicBezTo>
                  <a:cubicBezTo>
                    <a:pt x="276" y="87"/>
                    <a:pt x="276" y="88"/>
                    <a:pt x="276" y="89"/>
                  </a:cubicBezTo>
                  <a:cubicBezTo>
                    <a:pt x="276" y="89"/>
                    <a:pt x="277" y="90"/>
                    <a:pt x="278" y="90"/>
                  </a:cubicBezTo>
                  <a:cubicBezTo>
                    <a:pt x="278" y="91"/>
                    <a:pt x="280" y="91"/>
                    <a:pt x="281" y="91"/>
                  </a:cubicBezTo>
                  <a:cubicBezTo>
                    <a:pt x="284" y="91"/>
                    <a:pt x="285" y="91"/>
                    <a:pt x="287" y="91"/>
                  </a:cubicBezTo>
                  <a:cubicBezTo>
                    <a:pt x="288" y="90"/>
                    <a:pt x="289" y="89"/>
                    <a:pt x="290" y="88"/>
                  </a:cubicBezTo>
                  <a:cubicBezTo>
                    <a:pt x="291" y="87"/>
                    <a:pt x="292" y="85"/>
                    <a:pt x="292" y="84"/>
                  </a:cubicBezTo>
                  <a:cubicBezTo>
                    <a:pt x="293" y="84"/>
                    <a:pt x="294" y="84"/>
                    <a:pt x="295" y="84"/>
                  </a:cubicBezTo>
                  <a:cubicBezTo>
                    <a:pt x="294" y="89"/>
                    <a:pt x="294" y="91"/>
                    <a:pt x="293" y="95"/>
                  </a:cubicBezTo>
                  <a:cubicBezTo>
                    <a:pt x="281" y="94"/>
                    <a:pt x="274" y="93"/>
                    <a:pt x="262" y="93"/>
                  </a:cubicBezTo>
                  <a:cubicBezTo>
                    <a:pt x="262" y="92"/>
                    <a:pt x="262" y="91"/>
                    <a:pt x="262" y="90"/>
                  </a:cubicBezTo>
                  <a:close/>
                  <a:moveTo>
                    <a:pt x="335" y="153"/>
                  </a:moveTo>
                  <a:cubicBezTo>
                    <a:pt x="387" y="174"/>
                    <a:pt x="407" y="161"/>
                    <a:pt x="407" y="161"/>
                  </a:cubicBezTo>
                  <a:cubicBezTo>
                    <a:pt x="407" y="356"/>
                    <a:pt x="407" y="356"/>
                    <a:pt x="407" y="356"/>
                  </a:cubicBezTo>
                  <a:cubicBezTo>
                    <a:pt x="407" y="356"/>
                    <a:pt x="387" y="369"/>
                    <a:pt x="335" y="348"/>
                  </a:cubicBezTo>
                  <a:cubicBezTo>
                    <a:pt x="283" y="328"/>
                    <a:pt x="255" y="350"/>
                    <a:pt x="255" y="354"/>
                  </a:cubicBezTo>
                  <a:cubicBezTo>
                    <a:pt x="255" y="353"/>
                    <a:pt x="255" y="353"/>
                    <a:pt x="255" y="353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5" y="155"/>
                    <a:pt x="283" y="133"/>
                    <a:pt x="335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4" name="Freeform 355"/>
            <p:cNvSpPr>
              <a:spLocks/>
            </p:cNvSpPr>
            <p:nvPr/>
          </p:nvSpPr>
          <p:spPr bwMode="auto">
            <a:xfrm>
              <a:off x="1181100" y="1466850"/>
              <a:ext cx="19050" cy="34925"/>
            </a:xfrm>
            <a:custGeom>
              <a:avLst/>
              <a:gdLst>
                <a:gd name="T0" fmla="*/ 3 w 7"/>
                <a:gd name="T1" fmla="*/ 0 h 13"/>
                <a:gd name="T2" fmla="*/ 1 w 7"/>
                <a:gd name="T3" fmla="*/ 1 h 13"/>
                <a:gd name="T4" fmla="*/ 0 w 7"/>
                <a:gd name="T5" fmla="*/ 6 h 13"/>
                <a:gd name="T6" fmla="*/ 1 w 7"/>
                <a:gd name="T7" fmla="*/ 11 h 13"/>
                <a:gd name="T8" fmla="*/ 3 w 7"/>
                <a:gd name="T9" fmla="*/ 13 h 13"/>
                <a:gd name="T10" fmla="*/ 6 w 7"/>
                <a:gd name="T11" fmla="*/ 12 h 13"/>
                <a:gd name="T12" fmla="*/ 7 w 7"/>
                <a:gd name="T13" fmla="*/ 6 h 13"/>
                <a:gd name="T14" fmla="*/ 6 w 7"/>
                <a:gd name="T15" fmla="*/ 1 h 13"/>
                <a:gd name="T16" fmla="*/ 3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6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4" y="13"/>
                    <a:pt x="5" y="12"/>
                    <a:pt x="6" y="12"/>
                  </a:cubicBezTo>
                  <a:cubicBezTo>
                    <a:pt x="6" y="11"/>
                    <a:pt x="7" y="9"/>
                    <a:pt x="7" y="6"/>
                  </a:cubicBezTo>
                  <a:cubicBezTo>
                    <a:pt x="7" y="3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5" name="Freeform 356"/>
            <p:cNvSpPr>
              <a:spLocks/>
            </p:cNvSpPr>
            <p:nvPr/>
          </p:nvSpPr>
          <p:spPr bwMode="auto">
            <a:xfrm>
              <a:off x="1260475" y="1460500"/>
              <a:ext cx="15875" cy="41275"/>
            </a:xfrm>
            <a:custGeom>
              <a:avLst/>
              <a:gdLst>
                <a:gd name="T0" fmla="*/ 3 w 6"/>
                <a:gd name="T1" fmla="*/ 0 h 15"/>
                <a:gd name="T2" fmla="*/ 1 w 6"/>
                <a:gd name="T3" fmla="*/ 0 h 15"/>
                <a:gd name="T4" fmla="*/ 0 w 6"/>
                <a:gd name="T5" fmla="*/ 2 h 15"/>
                <a:gd name="T6" fmla="*/ 0 w 6"/>
                <a:gd name="T7" fmla="*/ 7 h 15"/>
                <a:gd name="T8" fmla="*/ 1 w 6"/>
                <a:gd name="T9" fmla="*/ 13 h 15"/>
                <a:gd name="T10" fmla="*/ 3 w 6"/>
                <a:gd name="T11" fmla="*/ 15 h 15"/>
                <a:gd name="T12" fmla="*/ 5 w 6"/>
                <a:gd name="T13" fmla="*/ 13 h 15"/>
                <a:gd name="T14" fmla="*/ 6 w 6"/>
                <a:gd name="T15" fmla="*/ 8 h 15"/>
                <a:gd name="T16" fmla="*/ 5 w 6"/>
                <a:gd name="T17" fmla="*/ 1 h 15"/>
                <a:gd name="T18" fmla="*/ 3 w 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10"/>
                    <a:pt x="0" y="12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5"/>
                    <a:pt x="5" y="14"/>
                    <a:pt x="5" y="13"/>
                  </a:cubicBezTo>
                  <a:cubicBezTo>
                    <a:pt x="6" y="12"/>
                    <a:pt x="6" y="11"/>
                    <a:pt x="6" y="8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6" name="Freeform 357"/>
            <p:cNvSpPr>
              <a:spLocks/>
            </p:cNvSpPr>
            <p:nvPr/>
          </p:nvSpPr>
          <p:spPr bwMode="auto">
            <a:xfrm>
              <a:off x="952500" y="461963"/>
              <a:ext cx="42863" cy="76200"/>
            </a:xfrm>
            <a:custGeom>
              <a:avLst/>
              <a:gdLst>
                <a:gd name="T0" fmla="*/ 3 w 16"/>
                <a:gd name="T1" fmla="*/ 26 h 28"/>
                <a:gd name="T2" fmla="*/ 4 w 16"/>
                <a:gd name="T3" fmla="*/ 28 h 28"/>
                <a:gd name="T4" fmla="*/ 7 w 16"/>
                <a:gd name="T5" fmla="*/ 28 h 28"/>
                <a:gd name="T6" fmla="*/ 14 w 16"/>
                <a:gd name="T7" fmla="*/ 24 h 28"/>
                <a:gd name="T8" fmla="*/ 16 w 16"/>
                <a:gd name="T9" fmla="*/ 14 h 28"/>
                <a:gd name="T10" fmla="*/ 14 w 16"/>
                <a:gd name="T11" fmla="*/ 5 h 28"/>
                <a:gd name="T12" fmla="*/ 8 w 16"/>
                <a:gd name="T13" fmla="*/ 1 h 28"/>
                <a:gd name="T14" fmla="*/ 0 w 16"/>
                <a:gd name="T15" fmla="*/ 0 h 28"/>
                <a:gd name="T16" fmla="*/ 2 w 16"/>
                <a:gd name="T17" fmla="*/ 23 h 28"/>
                <a:gd name="T18" fmla="*/ 3 w 16"/>
                <a:gd name="T1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8">
                  <a:moveTo>
                    <a:pt x="3" y="26"/>
                  </a:moveTo>
                  <a:cubicBezTo>
                    <a:pt x="3" y="27"/>
                    <a:pt x="3" y="27"/>
                    <a:pt x="4" y="28"/>
                  </a:cubicBezTo>
                  <a:cubicBezTo>
                    <a:pt x="4" y="28"/>
                    <a:pt x="5" y="28"/>
                    <a:pt x="7" y="28"/>
                  </a:cubicBezTo>
                  <a:cubicBezTo>
                    <a:pt x="10" y="28"/>
                    <a:pt x="12" y="26"/>
                    <a:pt x="14" y="24"/>
                  </a:cubicBezTo>
                  <a:cubicBezTo>
                    <a:pt x="15" y="22"/>
                    <a:pt x="16" y="18"/>
                    <a:pt x="16" y="14"/>
                  </a:cubicBezTo>
                  <a:cubicBezTo>
                    <a:pt x="16" y="10"/>
                    <a:pt x="15" y="7"/>
                    <a:pt x="14" y="5"/>
                  </a:cubicBezTo>
                  <a:cubicBezTo>
                    <a:pt x="12" y="3"/>
                    <a:pt x="10" y="2"/>
                    <a:pt x="8" y="1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1" y="10"/>
                    <a:pt x="1" y="14"/>
                    <a:pt x="2" y="23"/>
                  </a:cubicBezTo>
                  <a:cubicBezTo>
                    <a:pt x="2" y="25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7" name="Freeform 358"/>
            <p:cNvSpPr>
              <a:spLocks/>
            </p:cNvSpPr>
            <p:nvPr/>
          </p:nvSpPr>
          <p:spPr bwMode="auto">
            <a:xfrm>
              <a:off x="619125" y="588963"/>
              <a:ext cx="25400" cy="30162"/>
            </a:xfrm>
            <a:custGeom>
              <a:avLst/>
              <a:gdLst>
                <a:gd name="T0" fmla="*/ 9 w 9"/>
                <a:gd name="T1" fmla="*/ 6 h 11"/>
                <a:gd name="T2" fmla="*/ 0 w 9"/>
                <a:gd name="T3" fmla="*/ 0 h 11"/>
                <a:gd name="T4" fmla="*/ 1 w 9"/>
                <a:gd name="T5" fmla="*/ 11 h 11"/>
                <a:gd name="T6" fmla="*/ 9 w 9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6" y="4"/>
                    <a:pt x="4" y="2"/>
                    <a:pt x="0" y="0"/>
                  </a:cubicBezTo>
                  <a:cubicBezTo>
                    <a:pt x="0" y="4"/>
                    <a:pt x="1" y="6"/>
                    <a:pt x="1" y="11"/>
                  </a:cubicBezTo>
                  <a:cubicBezTo>
                    <a:pt x="4" y="9"/>
                    <a:pt x="6" y="8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8" name="Freeform 359"/>
            <p:cNvSpPr>
              <a:spLocks/>
            </p:cNvSpPr>
            <p:nvPr/>
          </p:nvSpPr>
          <p:spPr bwMode="auto">
            <a:xfrm>
              <a:off x="835025" y="504825"/>
              <a:ext cx="23813" cy="30162"/>
            </a:xfrm>
            <a:custGeom>
              <a:avLst/>
              <a:gdLst>
                <a:gd name="T0" fmla="*/ 2 w 9"/>
                <a:gd name="T1" fmla="*/ 0 h 11"/>
                <a:gd name="T2" fmla="*/ 0 w 9"/>
                <a:gd name="T3" fmla="*/ 11 h 11"/>
                <a:gd name="T4" fmla="*/ 9 w 9"/>
                <a:gd name="T5" fmla="*/ 9 h 11"/>
                <a:gd name="T6" fmla="*/ 2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2" y="0"/>
                  </a:moveTo>
                  <a:cubicBezTo>
                    <a:pt x="1" y="4"/>
                    <a:pt x="1" y="6"/>
                    <a:pt x="0" y="11"/>
                  </a:cubicBezTo>
                  <a:cubicBezTo>
                    <a:pt x="4" y="10"/>
                    <a:pt x="5" y="9"/>
                    <a:pt x="9" y="9"/>
                  </a:cubicBezTo>
                  <a:cubicBezTo>
                    <a:pt x="6" y="5"/>
                    <a:pt x="5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9" name="Freeform 360"/>
            <p:cNvSpPr>
              <a:spLocks/>
            </p:cNvSpPr>
            <p:nvPr/>
          </p:nvSpPr>
          <p:spPr bwMode="auto">
            <a:xfrm>
              <a:off x="990600" y="1460500"/>
              <a:ext cx="12700" cy="14287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0 w 5"/>
                <a:gd name="T5" fmla="*/ 5 h 5"/>
                <a:gd name="T6" fmla="*/ 5 w 5"/>
                <a:gd name="T7" fmla="*/ 5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5508030" y="2097721"/>
            <a:ext cx="1175941" cy="1191858"/>
            <a:chOff x="2933700" y="2624138"/>
            <a:chExt cx="1993900" cy="2020887"/>
          </a:xfrm>
          <a:solidFill>
            <a:schemeClr val="tx1"/>
          </a:solidFill>
        </p:grpSpPr>
        <p:sp>
          <p:nvSpPr>
            <p:cNvPr id="380" name="Freeform 361"/>
            <p:cNvSpPr>
              <a:spLocks/>
            </p:cNvSpPr>
            <p:nvPr/>
          </p:nvSpPr>
          <p:spPr bwMode="auto">
            <a:xfrm>
              <a:off x="3675062" y="3268663"/>
              <a:ext cx="215900" cy="604837"/>
            </a:xfrm>
            <a:custGeom>
              <a:avLst/>
              <a:gdLst>
                <a:gd name="T0" fmla="*/ 37 w 79"/>
                <a:gd name="T1" fmla="*/ 53 h 222"/>
                <a:gd name="T2" fmla="*/ 61 w 79"/>
                <a:gd name="T3" fmla="*/ 219 h 222"/>
                <a:gd name="T4" fmla="*/ 73 w 79"/>
                <a:gd name="T5" fmla="*/ 182 h 222"/>
                <a:gd name="T6" fmla="*/ 56 w 79"/>
                <a:gd name="T7" fmla="*/ 182 h 222"/>
                <a:gd name="T8" fmla="*/ 71 w 79"/>
                <a:gd name="T9" fmla="*/ 175 h 222"/>
                <a:gd name="T10" fmla="*/ 63 w 79"/>
                <a:gd name="T11" fmla="*/ 71 h 222"/>
                <a:gd name="T12" fmla="*/ 48 w 79"/>
                <a:gd name="T13" fmla="*/ 70 h 222"/>
                <a:gd name="T14" fmla="*/ 62 w 79"/>
                <a:gd name="T15" fmla="*/ 63 h 222"/>
                <a:gd name="T16" fmla="*/ 42 w 79"/>
                <a:gd name="T17" fmla="*/ 0 h 222"/>
                <a:gd name="T18" fmla="*/ 11 w 79"/>
                <a:gd name="T19" fmla="*/ 53 h 222"/>
                <a:gd name="T20" fmla="*/ 26 w 79"/>
                <a:gd name="T21" fmla="*/ 65 h 222"/>
                <a:gd name="T22" fmla="*/ 11 w 79"/>
                <a:gd name="T23" fmla="*/ 63 h 222"/>
                <a:gd name="T24" fmla="*/ 21 w 79"/>
                <a:gd name="T25" fmla="*/ 179 h 222"/>
                <a:gd name="T26" fmla="*/ 34 w 79"/>
                <a:gd name="T27" fmla="*/ 188 h 222"/>
                <a:gd name="T28" fmla="*/ 21 w 79"/>
                <a:gd name="T29" fmla="*/ 191 h 222"/>
                <a:gd name="T30" fmla="*/ 55 w 79"/>
                <a:gd name="T31" fmla="*/ 222 h 222"/>
                <a:gd name="T32" fmla="*/ 37 w 79"/>
                <a:gd name="T33" fmla="*/ 5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222">
                  <a:moveTo>
                    <a:pt x="37" y="53"/>
                  </a:moveTo>
                  <a:cubicBezTo>
                    <a:pt x="48" y="204"/>
                    <a:pt x="61" y="219"/>
                    <a:pt x="61" y="219"/>
                  </a:cubicBezTo>
                  <a:cubicBezTo>
                    <a:pt x="76" y="211"/>
                    <a:pt x="73" y="182"/>
                    <a:pt x="73" y="182"/>
                  </a:cubicBezTo>
                  <a:cubicBezTo>
                    <a:pt x="68" y="186"/>
                    <a:pt x="56" y="182"/>
                    <a:pt x="56" y="182"/>
                  </a:cubicBezTo>
                  <a:cubicBezTo>
                    <a:pt x="63" y="181"/>
                    <a:pt x="71" y="175"/>
                    <a:pt x="71" y="175"/>
                  </a:cubicBezTo>
                  <a:cubicBezTo>
                    <a:pt x="79" y="160"/>
                    <a:pt x="63" y="71"/>
                    <a:pt x="63" y="71"/>
                  </a:cubicBezTo>
                  <a:cubicBezTo>
                    <a:pt x="55" y="75"/>
                    <a:pt x="48" y="70"/>
                    <a:pt x="48" y="70"/>
                  </a:cubicBezTo>
                  <a:cubicBezTo>
                    <a:pt x="55" y="69"/>
                    <a:pt x="62" y="63"/>
                    <a:pt x="62" y="63"/>
                  </a:cubicBezTo>
                  <a:cubicBezTo>
                    <a:pt x="66" y="51"/>
                    <a:pt x="42" y="0"/>
                    <a:pt x="42" y="0"/>
                  </a:cubicBezTo>
                  <a:cubicBezTo>
                    <a:pt x="9" y="24"/>
                    <a:pt x="11" y="53"/>
                    <a:pt x="11" y="53"/>
                  </a:cubicBezTo>
                  <a:cubicBezTo>
                    <a:pt x="9" y="61"/>
                    <a:pt x="26" y="65"/>
                    <a:pt x="26" y="65"/>
                  </a:cubicBezTo>
                  <a:cubicBezTo>
                    <a:pt x="20" y="69"/>
                    <a:pt x="11" y="63"/>
                    <a:pt x="11" y="63"/>
                  </a:cubicBezTo>
                  <a:cubicBezTo>
                    <a:pt x="0" y="112"/>
                    <a:pt x="21" y="179"/>
                    <a:pt x="21" y="179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36" y="219"/>
                    <a:pt x="55" y="222"/>
                    <a:pt x="55" y="222"/>
                  </a:cubicBezTo>
                  <a:cubicBezTo>
                    <a:pt x="28" y="167"/>
                    <a:pt x="37" y="53"/>
                    <a:pt x="3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1" name="Freeform 362"/>
            <p:cNvSpPr>
              <a:spLocks/>
            </p:cNvSpPr>
            <p:nvPr/>
          </p:nvSpPr>
          <p:spPr bwMode="auto">
            <a:xfrm>
              <a:off x="3825875" y="3865563"/>
              <a:ext cx="41275" cy="53975"/>
            </a:xfrm>
            <a:custGeom>
              <a:avLst/>
              <a:gdLst>
                <a:gd name="T0" fmla="*/ 6 w 15"/>
                <a:gd name="T1" fmla="*/ 0 h 20"/>
                <a:gd name="T2" fmla="*/ 0 w 15"/>
                <a:gd name="T3" fmla="*/ 3 h 20"/>
                <a:gd name="T4" fmla="*/ 8 w 15"/>
                <a:gd name="T5" fmla="*/ 20 h 20"/>
                <a:gd name="T6" fmla="*/ 15 w 15"/>
                <a:gd name="T7" fmla="*/ 20 h 20"/>
                <a:gd name="T8" fmla="*/ 6 w 1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6" y="0"/>
                  </a:moveTo>
                  <a:cubicBezTo>
                    <a:pt x="2" y="5"/>
                    <a:pt x="0" y="2"/>
                    <a:pt x="0" y="3"/>
                  </a:cubicBezTo>
                  <a:cubicBezTo>
                    <a:pt x="3" y="10"/>
                    <a:pt x="6" y="15"/>
                    <a:pt x="8" y="20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2" name="Freeform 363"/>
            <p:cNvSpPr>
              <a:spLocks/>
            </p:cNvSpPr>
            <p:nvPr/>
          </p:nvSpPr>
          <p:spPr bwMode="auto">
            <a:xfrm>
              <a:off x="3925887" y="3062288"/>
              <a:ext cx="265113" cy="742950"/>
            </a:xfrm>
            <a:custGeom>
              <a:avLst/>
              <a:gdLst>
                <a:gd name="T0" fmla="*/ 29 w 97"/>
                <a:gd name="T1" fmla="*/ 273 h 273"/>
                <a:gd name="T2" fmla="*/ 71 w 97"/>
                <a:gd name="T3" fmla="*/ 235 h 273"/>
                <a:gd name="T4" fmla="*/ 56 w 97"/>
                <a:gd name="T5" fmla="*/ 231 h 273"/>
                <a:gd name="T6" fmla="*/ 72 w 97"/>
                <a:gd name="T7" fmla="*/ 220 h 273"/>
                <a:gd name="T8" fmla="*/ 84 w 97"/>
                <a:gd name="T9" fmla="*/ 77 h 273"/>
                <a:gd name="T10" fmla="*/ 65 w 97"/>
                <a:gd name="T11" fmla="*/ 80 h 273"/>
                <a:gd name="T12" fmla="*/ 84 w 97"/>
                <a:gd name="T13" fmla="*/ 65 h 273"/>
                <a:gd name="T14" fmla="*/ 46 w 97"/>
                <a:gd name="T15" fmla="*/ 0 h 273"/>
                <a:gd name="T16" fmla="*/ 21 w 97"/>
                <a:gd name="T17" fmla="*/ 78 h 273"/>
                <a:gd name="T18" fmla="*/ 39 w 97"/>
                <a:gd name="T19" fmla="*/ 86 h 273"/>
                <a:gd name="T20" fmla="*/ 19 w 97"/>
                <a:gd name="T21" fmla="*/ 87 h 273"/>
                <a:gd name="T22" fmla="*/ 10 w 97"/>
                <a:gd name="T23" fmla="*/ 216 h 273"/>
                <a:gd name="T24" fmla="*/ 29 w 97"/>
                <a:gd name="T25" fmla="*/ 224 h 273"/>
                <a:gd name="T26" fmla="*/ 7 w 97"/>
                <a:gd name="T27" fmla="*/ 224 h 273"/>
                <a:gd name="T28" fmla="*/ 21 w 97"/>
                <a:gd name="T29" fmla="*/ 270 h 273"/>
                <a:gd name="T30" fmla="*/ 52 w 97"/>
                <a:gd name="T31" fmla="*/ 65 h 273"/>
                <a:gd name="T32" fmla="*/ 29 w 97"/>
                <a:gd name="T33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273">
                  <a:moveTo>
                    <a:pt x="29" y="273"/>
                  </a:moveTo>
                  <a:cubicBezTo>
                    <a:pt x="29" y="273"/>
                    <a:pt x="52" y="270"/>
                    <a:pt x="71" y="235"/>
                  </a:cubicBezTo>
                  <a:cubicBezTo>
                    <a:pt x="56" y="231"/>
                    <a:pt x="56" y="231"/>
                    <a:pt x="56" y="231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72" y="220"/>
                    <a:pt x="97" y="138"/>
                    <a:pt x="84" y="77"/>
                  </a:cubicBezTo>
                  <a:cubicBezTo>
                    <a:pt x="84" y="77"/>
                    <a:pt x="73" y="85"/>
                    <a:pt x="65" y="80"/>
                  </a:cubicBezTo>
                  <a:cubicBezTo>
                    <a:pt x="65" y="80"/>
                    <a:pt x="86" y="75"/>
                    <a:pt x="84" y="65"/>
                  </a:cubicBezTo>
                  <a:cubicBezTo>
                    <a:pt x="84" y="65"/>
                    <a:pt x="86" y="29"/>
                    <a:pt x="46" y="0"/>
                  </a:cubicBezTo>
                  <a:cubicBezTo>
                    <a:pt x="46" y="0"/>
                    <a:pt x="16" y="63"/>
                    <a:pt x="21" y="78"/>
                  </a:cubicBezTo>
                  <a:cubicBezTo>
                    <a:pt x="21" y="78"/>
                    <a:pt x="30" y="85"/>
                    <a:pt x="39" y="86"/>
                  </a:cubicBezTo>
                  <a:cubicBezTo>
                    <a:pt x="39" y="86"/>
                    <a:pt x="29" y="93"/>
                    <a:pt x="19" y="87"/>
                  </a:cubicBezTo>
                  <a:cubicBezTo>
                    <a:pt x="19" y="87"/>
                    <a:pt x="0" y="197"/>
                    <a:pt x="10" y="216"/>
                  </a:cubicBezTo>
                  <a:cubicBezTo>
                    <a:pt x="10" y="216"/>
                    <a:pt x="20" y="223"/>
                    <a:pt x="29" y="224"/>
                  </a:cubicBezTo>
                  <a:cubicBezTo>
                    <a:pt x="29" y="224"/>
                    <a:pt x="14" y="229"/>
                    <a:pt x="7" y="224"/>
                  </a:cubicBezTo>
                  <a:cubicBezTo>
                    <a:pt x="7" y="224"/>
                    <a:pt x="3" y="260"/>
                    <a:pt x="21" y="270"/>
                  </a:cubicBezTo>
                  <a:cubicBezTo>
                    <a:pt x="21" y="270"/>
                    <a:pt x="38" y="251"/>
                    <a:pt x="52" y="65"/>
                  </a:cubicBezTo>
                  <a:cubicBezTo>
                    <a:pt x="52" y="65"/>
                    <a:pt x="62" y="205"/>
                    <a:pt x="29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3" name="Freeform 364"/>
            <p:cNvSpPr>
              <a:spLocks/>
            </p:cNvSpPr>
            <p:nvPr/>
          </p:nvSpPr>
          <p:spPr bwMode="auto">
            <a:xfrm>
              <a:off x="3929062" y="3797300"/>
              <a:ext cx="79375" cy="122237"/>
            </a:xfrm>
            <a:custGeom>
              <a:avLst/>
              <a:gdLst>
                <a:gd name="T0" fmla="*/ 28 w 29"/>
                <a:gd name="T1" fmla="*/ 3 h 45"/>
                <a:gd name="T2" fmla="*/ 20 w 29"/>
                <a:gd name="T3" fmla="*/ 0 h 45"/>
                <a:gd name="T4" fmla="*/ 0 w 29"/>
                <a:gd name="T5" fmla="*/ 45 h 45"/>
                <a:gd name="T6" fmla="*/ 10 w 29"/>
                <a:gd name="T7" fmla="*/ 45 h 45"/>
                <a:gd name="T8" fmla="*/ 28 w 29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5">
                  <a:moveTo>
                    <a:pt x="28" y="3"/>
                  </a:moveTo>
                  <a:cubicBezTo>
                    <a:pt x="29" y="2"/>
                    <a:pt x="26" y="5"/>
                    <a:pt x="2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36"/>
                    <a:pt x="19" y="2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4" name="Freeform 365"/>
            <p:cNvSpPr>
              <a:spLocks/>
            </p:cNvSpPr>
            <p:nvPr/>
          </p:nvSpPr>
          <p:spPr bwMode="auto">
            <a:xfrm>
              <a:off x="3776662" y="3919538"/>
              <a:ext cx="239713" cy="284162"/>
            </a:xfrm>
            <a:custGeom>
              <a:avLst/>
              <a:gdLst>
                <a:gd name="T0" fmla="*/ 88 w 88"/>
                <a:gd name="T1" fmla="*/ 71 h 104"/>
                <a:gd name="T2" fmla="*/ 88 w 88"/>
                <a:gd name="T3" fmla="*/ 44 h 104"/>
                <a:gd name="T4" fmla="*/ 88 w 88"/>
                <a:gd name="T5" fmla="*/ 28 h 104"/>
                <a:gd name="T6" fmla="*/ 79 w 88"/>
                <a:gd name="T7" fmla="*/ 20 h 104"/>
                <a:gd name="T8" fmla="*/ 68 w 88"/>
                <a:gd name="T9" fmla="*/ 20 h 104"/>
                <a:gd name="T10" fmla="*/ 68 w 88"/>
                <a:gd name="T11" fmla="*/ 12 h 104"/>
                <a:gd name="T12" fmla="*/ 75 w 88"/>
                <a:gd name="T13" fmla="*/ 6 h 104"/>
                <a:gd name="T14" fmla="*/ 71 w 88"/>
                <a:gd name="T15" fmla="*/ 0 h 104"/>
                <a:gd name="T16" fmla="*/ 66 w 88"/>
                <a:gd name="T17" fmla="*/ 0 h 104"/>
                <a:gd name="T18" fmla="*/ 63 w 88"/>
                <a:gd name="T19" fmla="*/ 15 h 104"/>
                <a:gd name="T20" fmla="*/ 63 w 88"/>
                <a:gd name="T21" fmla="*/ 16 h 104"/>
                <a:gd name="T22" fmla="*/ 63 w 88"/>
                <a:gd name="T23" fmla="*/ 16 h 104"/>
                <a:gd name="T24" fmla="*/ 57 w 88"/>
                <a:gd name="T25" fmla="*/ 12 h 104"/>
                <a:gd name="T26" fmla="*/ 53 w 88"/>
                <a:gd name="T27" fmla="*/ 6 h 104"/>
                <a:gd name="T28" fmla="*/ 54 w 88"/>
                <a:gd name="T29" fmla="*/ 5 h 104"/>
                <a:gd name="T30" fmla="*/ 56 w 88"/>
                <a:gd name="T31" fmla="*/ 0 h 104"/>
                <a:gd name="T32" fmla="*/ 33 w 88"/>
                <a:gd name="T33" fmla="*/ 0 h 104"/>
                <a:gd name="T34" fmla="*/ 43 w 88"/>
                <a:gd name="T35" fmla="*/ 21 h 104"/>
                <a:gd name="T36" fmla="*/ 43 w 88"/>
                <a:gd name="T37" fmla="*/ 22 h 104"/>
                <a:gd name="T38" fmla="*/ 40 w 88"/>
                <a:gd name="T39" fmla="*/ 27 h 104"/>
                <a:gd name="T40" fmla="*/ 35 w 88"/>
                <a:gd name="T41" fmla="*/ 30 h 104"/>
                <a:gd name="T42" fmla="*/ 35 w 88"/>
                <a:gd name="T43" fmla="*/ 30 h 104"/>
                <a:gd name="T44" fmla="*/ 35 w 88"/>
                <a:gd name="T45" fmla="*/ 29 h 104"/>
                <a:gd name="T46" fmla="*/ 26 w 88"/>
                <a:gd name="T47" fmla="*/ 0 h 104"/>
                <a:gd name="T48" fmla="*/ 17 w 88"/>
                <a:gd name="T49" fmla="*/ 0 h 104"/>
                <a:gd name="T50" fmla="*/ 11 w 88"/>
                <a:gd name="T51" fmla="*/ 6 h 104"/>
                <a:gd name="T52" fmla="*/ 16 w 88"/>
                <a:gd name="T53" fmla="*/ 12 h 104"/>
                <a:gd name="T54" fmla="*/ 16 w 88"/>
                <a:gd name="T55" fmla="*/ 20 h 104"/>
                <a:gd name="T56" fmla="*/ 12 w 88"/>
                <a:gd name="T57" fmla="*/ 20 h 104"/>
                <a:gd name="T58" fmla="*/ 0 w 88"/>
                <a:gd name="T59" fmla="*/ 28 h 104"/>
                <a:gd name="T60" fmla="*/ 0 w 88"/>
                <a:gd name="T61" fmla="*/ 44 h 104"/>
                <a:gd name="T62" fmla="*/ 0 w 88"/>
                <a:gd name="T63" fmla="*/ 71 h 104"/>
                <a:gd name="T64" fmla="*/ 0 w 88"/>
                <a:gd name="T65" fmla="*/ 76 h 104"/>
                <a:gd name="T66" fmla="*/ 28 w 88"/>
                <a:gd name="T67" fmla="*/ 104 h 104"/>
                <a:gd name="T68" fmla="*/ 63 w 88"/>
                <a:gd name="T69" fmla="*/ 104 h 104"/>
                <a:gd name="T70" fmla="*/ 88 w 88"/>
                <a:gd name="T71" fmla="*/ 76 h 104"/>
                <a:gd name="T72" fmla="*/ 88 w 88"/>
                <a:gd name="T73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" h="104">
                  <a:moveTo>
                    <a:pt x="88" y="71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2"/>
                    <a:pt x="85" y="20"/>
                    <a:pt x="79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72" y="12"/>
                    <a:pt x="75" y="9"/>
                    <a:pt x="75" y="6"/>
                  </a:cubicBezTo>
                  <a:cubicBezTo>
                    <a:pt x="75" y="3"/>
                    <a:pt x="74" y="0"/>
                    <a:pt x="7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8"/>
                    <a:pt x="62" y="12"/>
                    <a:pt x="63" y="15"/>
                  </a:cubicBezTo>
                  <a:cubicBezTo>
                    <a:pt x="63" y="15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2" y="17"/>
                    <a:pt x="60" y="15"/>
                    <a:pt x="57" y="12"/>
                  </a:cubicBezTo>
                  <a:cubicBezTo>
                    <a:pt x="54" y="9"/>
                    <a:pt x="52" y="6"/>
                    <a:pt x="53" y="6"/>
                  </a:cubicBezTo>
                  <a:cubicBezTo>
                    <a:pt x="53" y="5"/>
                    <a:pt x="54" y="5"/>
                    <a:pt x="54" y="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2"/>
                    <a:pt x="43" y="22"/>
                  </a:cubicBezTo>
                  <a:cubicBezTo>
                    <a:pt x="44" y="22"/>
                    <a:pt x="43" y="25"/>
                    <a:pt x="40" y="27"/>
                  </a:cubicBezTo>
                  <a:cubicBezTo>
                    <a:pt x="38" y="29"/>
                    <a:pt x="36" y="31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29"/>
                    <a:pt x="35" y="29"/>
                  </a:cubicBezTo>
                  <a:cubicBezTo>
                    <a:pt x="36" y="26"/>
                    <a:pt x="34" y="19"/>
                    <a:pt x="2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1" y="3"/>
                    <a:pt x="11" y="6"/>
                  </a:cubicBezTo>
                  <a:cubicBezTo>
                    <a:pt x="11" y="9"/>
                    <a:pt x="16" y="12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6" y="20"/>
                    <a:pt x="0" y="22"/>
                    <a:pt x="0" y="2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91"/>
                    <a:pt x="13" y="104"/>
                    <a:pt x="28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78" y="104"/>
                    <a:pt x="88" y="91"/>
                    <a:pt x="88" y="76"/>
                  </a:cubicBezTo>
                  <a:lnTo>
                    <a:pt x="88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5" name="Freeform 366"/>
            <p:cNvSpPr>
              <a:spLocks/>
            </p:cNvSpPr>
            <p:nvPr/>
          </p:nvSpPr>
          <p:spPr bwMode="auto">
            <a:xfrm>
              <a:off x="3848100" y="3919538"/>
              <a:ext cx="49213" cy="85725"/>
            </a:xfrm>
            <a:custGeom>
              <a:avLst/>
              <a:gdLst>
                <a:gd name="T0" fmla="*/ 9 w 18"/>
                <a:gd name="T1" fmla="*/ 29 h 31"/>
                <a:gd name="T2" fmla="*/ 9 w 18"/>
                <a:gd name="T3" fmla="*/ 30 h 31"/>
                <a:gd name="T4" fmla="*/ 9 w 18"/>
                <a:gd name="T5" fmla="*/ 30 h 31"/>
                <a:gd name="T6" fmla="*/ 14 w 18"/>
                <a:gd name="T7" fmla="*/ 27 h 31"/>
                <a:gd name="T8" fmla="*/ 17 w 18"/>
                <a:gd name="T9" fmla="*/ 22 h 31"/>
                <a:gd name="T10" fmla="*/ 17 w 18"/>
                <a:gd name="T11" fmla="*/ 21 h 31"/>
                <a:gd name="T12" fmla="*/ 7 w 18"/>
                <a:gd name="T13" fmla="*/ 0 h 31"/>
                <a:gd name="T14" fmla="*/ 0 w 18"/>
                <a:gd name="T15" fmla="*/ 0 h 31"/>
                <a:gd name="T16" fmla="*/ 9 w 18"/>
                <a:gd name="T1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1">
                  <a:moveTo>
                    <a:pt x="9" y="29"/>
                  </a:moveTo>
                  <a:cubicBezTo>
                    <a:pt x="9" y="29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1"/>
                    <a:pt x="12" y="29"/>
                    <a:pt x="14" y="27"/>
                  </a:cubicBezTo>
                  <a:cubicBezTo>
                    <a:pt x="17" y="25"/>
                    <a:pt x="18" y="22"/>
                    <a:pt x="17" y="22"/>
                  </a:cubicBezTo>
                  <a:cubicBezTo>
                    <a:pt x="17" y="22"/>
                    <a:pt x="17" y="21"/>
                    <a:pt x="17" y="2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9"/>
                    <a:pt x="10" y="26"/>
                    <a:pt x="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6" name="Freeform 367"/>
            <p:cNvSpPr>
              <a:spLocks/>
            </p:cNvSpPr>
            <p:nvPr/>
          </p:nvSpPr>
          <p:spPr bwMode="auto">
            <a:xfrm>
              <a:off x="3917950" y="3919538"/>
              <a:ext cx="38100" cy="47625"/>
            </a:xfrm>
            <a:custGeom>
              <a:avLst/>
              <a:gdLst>
                <a:gd name="T0" fmla="*/ 1 w 14"/>
                <a:gd name="T1" fmla="*/ 6 h 17"/>
                <a:gd name="T2" fmla="*/ 5 w 14"/>
                <a:gd name="T3" fmla="*/ 12 h 17"/>
                <a:gd name="T4" fmla="*/ 11 w 14"/>
                <a:gd name="T5" fmla="*/ 16 h 17"/>
                <a:gd name="T6" fmla="*/ 11 w 14"/>
                <a:gd name="T7" fmla="*/ 16 h 17"/>
                <a:gd name="T8" fmla="*/ 11 w 14"/>
                <a:gd name="T9" fmla="*/ 15 h 17"/>
                <a:gd name="T10" fmla="*/ 14 w 14"/>
                <a:gd name="T11" fmla="*/ 0 h 17"/>
                <a:gd name="T12" fmla="*/ 4 w 14"/>
                <a:gd name="T13" fmla="*/ 0 h 17"/>
                <a:gd name="T14" fmla="*/ 2 w 14"/>
                <a:gd name="T15" fmla="*/ 5 h 17"/>
                <a:gd name="T16" fmla="*/ 1 w 14"/>
                <a:gd name="T1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" y="6"/>
                  </a:moveTo>
                  <a:cubicBezTo>
                    <a:pt x="0" y="6"/>
                    <a:pt x="2" y="9"/>
                    <a:pt x="5" y="12"/>
                  </a:cubicBezTo>
                  <a:cubicBezTo>
                    <a:pt x="8" y="15"/>
                    <a:pt x="10" y="17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0" y="12"/>
                    <a:pt x="11" y="8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7" name="Freeform 368"/>
            <p:cNvSpPr>
              <a:spLocks/>
            </p:cNvSpPr>
            <p:nvPr/>
          </p:nvSpPr>
          <p:spPr bwMode="auto">
            <a:xfrm>
              <a:off x="3114675" y="3575050"/>
              <a:ext cx="49213" cy="47625"/>
            </a:xfrm>
            <a:custGeom>
              <a:avLst/>
              <a:gdLst>
                <a:gd name="T0" fmla="*/ 3 w 18"/>
                <a:gd name="T1" fmla="*/ 3 h 18"/>
                <a:gd name="T2" fmla="*/ 0 w 18"/>
                <a:gd name="T3" fmla="*/ 9 h 18"/>
                <a:gd name="T4" fmla="*/ 3 w 18"/>
                <a:gd name="T5" fmla="*/ 15 h 18"/>
                <a:gd name="T6" fmla="*/ 9 w 18"/>
                <a:gd name="T7" fmla="*/ 18 h 18"/>
                <a:gd name="T8" fmla="*/ 15 w 18"/>
                <a:gd name="T9" fmla="*/ 16 h 18"/>
                <a:gd name="T10" fmla="*/ 18 w 18"/>
                <a:gd name="T11" fmla="*/ 10 h 18"/>
                <a:gd name="T12" fmla="*/ 16 w 18"/>
                <a:gd name="T13" fmla="*/ 3 h 18"/>
                <a:gd name="T14" fmla="*/ 9 w 18"/>
                <a:gd name="T15" fmla="*/ 1 h 18"/>
                <a:gd name="T16" fmla="*/ 3 w 18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3" y="3"/>
                  </a:move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9" y="18"/>
                  </a:cubicBezTo>
                  <a:cubicBezTo>
                    <a:pt x="11" y="18"/>
                    <a:pt x="13" y="18"/>
                    <a:pt x="15" y="16"/>
                  </a:cubicBezTo>
                  <a:cubicBezTo>
                    <a:pt x="17" y="14"/>
                    <a:pt x="18" y="12"/>
                    <a:pt x="18" y="10"/>
                  </a:cubicBezTo>
                  <a:cubicBezTo>
                    <a:pt x="18" y="7"/>
                    <a:pt x="17" y="5"/>
                    <a:pt x="16" y="3"/>
                  </a:cubicBezTo>
                  <a:cubicBezTo>
                    <a:pt x="14" y="2"/>
                    <a:pt x="12" y="1"/>
                    <a:pt x="9" y="1"/>
                  </a:cubicBezTo>
                  <a:cubicBezTo>
                    <a:pt x="7" y="0"/>
                    <a:pt x="5" y="1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8" name="Freeform 369"/>
            <p:cNvSpPr>
              <a:spLocks/>
            </p:cNvSpPr>
            <p:nvPr/>
          </p:nvSpPr>
          <p:spPr bwMode="auto">
            <a:xfrm>
              <a:off x="3097212" y="3335338"/>
              <a:ext cx="136525" cy="125412"/>
            </a:xfrm>
            <a:custGeom>
              <a:avLst/>
              <a:gdLst>
                <a:gd name="T0" fmla="*/ 10 w 50"/>
                <a:gd name="T1" fmla="*/ 14 h 46"/>
                <a:gd name="T2" fmla="*/ 13 w 50"/>
                <a:gd name="T3" fmla="*/ 10 h 46"/>
                <a:gd name="T4" fmla="*/ 18 w 50"/>
                <a:gd name="T5" fmla="*/ 10 h 46"/>
                <a:gd name="T6" fmla="*/ 36 w 50"/>
                <a:gd name="T7" fmla="*/ 15 h 46"/>
                <a:gd name="T8" fmla="*/ 44 w 50"/>
                <a:gd name="T9" fmla="*/ 19 h 46"/>
                <a:gd name="T10" fmla="*/ 46 w 50"/>
                <a:gd name="T11" fmla="*/ 30 h 46"/>
                <a:gd name="T12" fmla="*/ 39 w 50"/>
                <a:gd name="T13" fmla="*/ 36 h 46"/>
                <a:gd name="T14" fmla="*/ 32 w 50"/>
                <a:gd name="T15" fmla="*/ 35 h 46"/>
                <a:gd name="T16" fmla="*/ 12 w 50"/>
                <a:gd name="T17" fmla="*/ 29 h 46"/>
                <a:gd name="T18" fmla="*/ 7 w 50"/>
                <a:gd name="T19" fmla="*/ 26 h 46"/>
                <a:gd name="T20" fmla="*/ 8 w 50"/>
                <a:gd name="T21" fmla="*/ 21 h 46"/>
                <a:gd name="T22" fmla="*/ 6 w 50"/>
                <a:gd name="T23" fmla="*/ 21 h 46"/>
                <a:gd name="T24" fmla="*/ 0 w 50"/>
                <a:gd name="T25" fmla="*/ 41 h 46"/>
                <a:gd name="T26" fmla="*/ 2 w 50"/>
                <a:gd name="T27" fmla="*/ 42 h 46"/>
                <a:gd name="T28" fmla="*/ 4 w 50"/>
                <a:gd name="T29" fmla="*/ 38 h 46"/>
                <a:gd name="T30" fmla="*/ 9 w 50"/>
                <a:gd name="T31" fmla="*/ 39 h 46"/>
                <a:gd name="T32" fmla="*/ 29 w 50"/>
                <a:gd name="T33" fmla="*/ 44 h 46"/>
                <a:gd name="T34" fmla="*/ 38 w 50"/>
                <a:gd name="T35" fmla="*/ 45 h 46"/>
                <a:gd name="T36" fmla="*/ 48 w 50"/>
                <a:gd name="T37" fmla="*/ 33 h 46"/>
                <a:gd name="T38" fmla="*/ 48 w 50"/>
                <a:gd name="T39" fmla="*/ 20 h 46"/>
                <a:gd name="T40" fmla="*/ 37 w 50"/>
                <a:gd name="T41" fmla="*/ 12 h 46"/>
                <a:gd name="T42" fmla="*/ 18 w 50"/>
                <a:gd name="T43" fmla="*/ 7 h 46"/>
                <a:gd name="T44" fmla="*/ 14 w 50"/>
                <a:gd name="T45" fmla="*/ 5 h 46"/>
                <a:gd name="T46" fmla="*/ 14 w 50"/>
                <a:gd name="T47" fmla="*/ 1 h 46"/>
                <a:gd name="T48" fmla="*/ 12 w 50"/>
                <a:gd name="T49" fmla="*/ 0 h 46"/>
                <a:gd name="T50" fmla="*/ 9 w 50"/>
                <a:gd name="T51" fmla="*/ 13 h 46"/>
                <a:gd name="T52" fmla="*/ 10 w 50"/>
                <a:gd name="T53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46">
                  <a:moveTo>
                    <a:pt x="10" y="14"/>
                  </a:moveTo>
                  <a:cubicBezTo>
                    <a:pt x="11" y="12"/>
                    <a:pt x="12" y="10"/>
                    <a:pt x="13" y="10"/>
                  </a:cubicBezTo>
                  <a:cubicBezTo>
                    <a:pt x="14" y="9"/>
                    <a:pt x="16" y="9"/>
                    <a:pt x="18" y="10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0" y="16"/>
                    <a:pt x="42" y="17"/>
                    <a:pt x="44" y="19"/>
                  </a:cubicBezTo>
                  <a:cubicBezTo>
                    <a:pt x="47" y="21"/>
                    <a:pt x="47" y="25"/>
                    <a:pt x="46" y="30"/>
                  </a:cubicBezTo>
                  <a:cubicBezTo>
                    <a:pt x="45" y="33"/>
                    <a:pt x="43" y="36"/>
                    <a:pt x="39" y="36"/>
                  </a:cubicBezTo>
                  <a:cubicBezTo>
                    <a:pt x="37" y="36"/>
                    <a:pt x="35" y="36"/>
                    <a:pt x="32" y="35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28"/>
                    <a:pt x="8" y="27"/>
                    <a:pt x="7" y="26"/>
                  </a:cubicBezTo>
                  <a:cubicBezTo>
                    <a:pt x="7" y="25"/>
                    <a:pt x="7" y="24"/>
                    <a:pt x="8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0"/>
                    <a:pt x="3" y="39"/>
                    <a:pt x="4" y="38"/>
                  </a:cubicBezTo>
                  <a:cubicBezTo>
                    <a:pt x="5" y="38"/>
                    <a:pt x="6" y="38"/>
                    <a:pt x="9" y="39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2" y="45"/>
                    <a:pt x="35" y="46"/>
                    <a:pt x="38" y="45"/>
                  </a:cubicBezTo>
                  <a:cubicBezTo>
                    <a:pt x="43" y="44"/>
                    <a:pt x="46" y="39"/>
                    <a:pt x="48" y="33"/>
                  </a:cubicBezTo>
                  <a:cubicBezTo>
                    <a:pt x="50" y="27"/>
                    <a:pt x="50" y="23"/>
                    <a:pt x="48" y="20"/>
                  </a:cubicBezTo>
                  <a:cubicBezTo>
                    <a:pt x="46" y="16"/>
                    <a:pt x="42" y="14"/>
                    <a:pt x="37" y="1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6"/>
                    <a:pt x="15" y="6"/>
                    <a:pt x="14" y="5"/>
                  </a:cubicBezTo>
                  <a:cubicBezTo>
                    <a:pt x="14" y="4"/>
                    <a:pt x="14" y="3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9" name="Freeform 370"/>
            <p:cNvSpPr>
              <a:spLocks/>
            </p:cNvSpPr>
            <p:nvPr/>
          </p:nvSpPr>
          <p:spPr bwMode="auto">
            <a:xfrm>
              <a:off x="3184525" y="3240088"/>
              <a:ext cx="109538" cy="103187"/>
            </a:xfrm>
            <a:custGeom>
              <a:avLst/>
              <a:gdLst>
                <a:gd name="T0" fmla="*/ 3 w 40"/>
                <a:gd name="T1" fmla="*/ 23 h 38"/>
                <a:gd name="T2" fmla="*/ 6 w 40"/>
                <a:gd name="T3" fmla="*/ 24 h 38"/>
                <a:gd name="T4" fmla="*/ 22 w 40"/>
                <a:gd name="T5" fmla="*/ 32 h 38"/>
                <a:gd name="T6" fmla="*/ 24 w 40"/>
                <a:gd name="T7" fmla="*/ 34 h 38"/>
                <a:gd name="T8" fmla="*/ 24 w 40"/>
                <a:gd name="T9" fmla="*/ 37 h 38"/>
                <a:gd name="T10" fmla="*/ 25 w 40"/>
                <a:gd name="T11" fmla="*/ 38 h 38"/>
                <a:gd name="T12" fmla="*/ 32 w 40"/>
                <a:gd name="T13" fmla="*/ 24 h 38"/>
                <a:gd name="T14" fmla="*/ 31 w 40"/>
                <a:gd name="T15" fmla="*/ 23 h 38"/>
                <a:gd name="T16" fmla="*/ 29 w 40"/>
                <a:gd name="T17" fmla="*/ 25 h 38"/>
                <a:gd name="T18" fmla="*/ 26 w 40"/>
                <a:gd name="T19" fmla="*/ 24 h 38"/>
                <a:gd name="T20" fmla="*/ 11 w 40"/>
                <a:gd name="T21" fmla="*/ 17 h 38"/>
                <a:gd name="T22" fmla="*/ 10 w 40"/>
                <a:gd name="T23" fmla="*/ 14 h 38"/>
                <a:gd name="T24" fmla="*/ 10 w 40"/>
                <a:gd name="T25" fmla="*/ 11 h 38"/>
                <a:gd name="T26" fmla="*/ 13 w 40"/>
                <a:gd name="T27" fmla="*/ 9 h 38"/>
                <a:gd name="T28" fmla="*/ 17 w 40"/>
                <a:gd name="T29" fmla="*/ 10 h 38"/>
                <a:gd name="T30" fmla="*/ 30 w 40"/>
                <a:gd name="T31" fmla="*/ 17 h 38"/>
                <a:gd name="T32" fmla="*/ 32 w 40"/>
                <a:gd name="T33" fmla="*/ 19 h 38"/>
                <a:gd name="T34" fmla="*/ 32 w 40"/>
                <a:gd name="T35" fmla="*/ 21 h 38"/>
                <a:gd name="T36" fmla="*/ 33 w 40"/>
                <a:gd name="T37" fmla="*/ 22 h 38"/>
                <a:gd name="T38" fmla="*/ 40 w 40"/>
                <a:gd name="T39" fmla="*/ 9 h 38"/>
                <a:gd name="T40" fmla="*/ 39 w 40"/>
                <a:gd name="T41" fmla="*/ 8 h 38"/>
                <a:gd name="T42" fmla="*/ 37 w 40"/>
                <a:gd name="T43" fmla="*/ 10 h 38"/>
                <a:gd name="T44" fmla="*/ 34 w 40"/>
                <a:gd name="T45" fmla="*/ 9 h 38"/>
                <a:gd name="T46" fmla="*/ 21 w 40"/>
                <a:gd name="T47" fmla="*/ 2 h 38"/>
                <a:gd name="T48" fmla="*/ 13 w 40"/>
                <a:gd name="T49" fmla="*/ 1 h 38"/>
                <a:gd name="T50" fmla="*/ 8 w 40"/>
                <a:gd name="T51" fmla="*/ 6 h 38"/>
                <a:gd name="T52" fmla="*/ 7 w 40"/>
                <a:gd name="T53" fmla="*/ 11 h 38"/>
                <a:gd name="T54" fmla="*/ 9 w 40"/>
                <a:gd name="T55" fmla="*/ 16 h 38"/>
                <a:gd name="T56" fmla="*/ 5 w 40"/>
                <a:gd name="T57" fmla="*/ 14 h 38"/>
                <a:gd name="T58" fmla="*/ 0 w 40"/>
                <a:gd name="T59" fmla="*/ 25 h 38"/>
                <a:gd name="T60" fmla="*/ 1 w 40"/>
                <a:gd name="T61" fmla="*/ 25 h 38"/>
                <a:gd name="T62" fmla="*/ 3 w 40"/>
                <a:gd name="T63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38">
                  <a:moveTo>
                    <a:pt x="3" y="23"/>
                  </a:moveTo>
                  <a:cubicBezTo>
                    <a:pt x="4" y="23"/>
                    <a:pt x="5" y="23"/>
                    <a:pt x="6" y="2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3"/>
                    <a:pt x="24" y="34"/>
                    <a:pt x="24" y="34"/>
                  </a:cubicBezTo>
                  <a:cubicBezTo>
                    <a:pt x="25" y="35"/>
                    <a:pt x="24" y="36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4"/>
                    <a:pt x="30" y="25"/>
                    <a:pt x="29" y="25"/>
                  </a:cubicBezTo>
                  <a:cubicBezTo>
                    <a:pt x="28" y="25"/>
                    <a:pt x="28" y="25"/>
                    <a:pt x="26" y="2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6"/>
                    <a:pt x="10" y="15"/>
                    <a:pt x="10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1" y="9"/>
                    <a:pt x="12" y="9"/>
                    <a:pt x="13" y="9"/>
                  </a:cubicBezTo>
                  <a:cubicBezTo>
                    <a:pt x="14" y="9"/>
                    <a:pt x="15" y="9"/>
                    <a:pt x="17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7"/>
                    <a:pt x="32" y="18"/>
                    <a:pt x="32" y="19"/>
                  </a:cubicBezTo>
                  <a:cubicBezTo>
                    <a:pt x="32" y="19"/>
                    <a:pt x="32" y="20"/>
                    <a:pt x="32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9"/>
                    <a:pt x="37" y="9"/>
                    <a:pt x="37" y="10"/>
                  </a:cubicBezTo>
                  <a:cubicBezTo>
                    <a:pt x="36" y="10"/>
                    <a:pt x="35" y="10"/>
                    <a:pt x="34" y="9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7" y="1"/>
                    <a:pt x="15" y="0"/>
                    <a:pt x="13" y="1"/>
                  </a:cubicBezTo>
                  <a:cubicBezTo>
                    <a:pt x="11" y="2"/>
                    <a:pt x="9" y="3"/>
                    <a:pt x="8" y="6"/>
                  </a:cubicBezTo>
                  <a:cubicBezTo>
                    <a:pt x="7" y="7"/>
                    <a:pt x="7" y="9"/>
                    <a:pt x="7" y="11"/>
                  </a:cubicBezTo>
                  <a:cubicBezTo>
                    <a:pt x="7" y="13"/>
                    <a:pt x="8" y="14"/>
                    <a:pt x="9" y="1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4"/>
                    <a:pt x="2" y="23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0" name="Freeform 371"/>
            <p:cNvSpPr>
              <a:spLocks/>
            </p:cNvSpPr>
            <p:nvPr/>
          </p:nvSpPr>
          <p:spPr bwMode="auto">
            <a:xfrm>
              <a:off x="3221037" y="3146425"/>
              <a:ext cx="26988" cy="26987"/>
            </a:xfrm>
            <a:custGeom>
              <a:avLst/>
              <a:gdLst>
                <a:gd name="T0" fmla="*/ 10 w 10"/>
                <a:gd name="T1" fmla="*/ 4 h 10"/>
                <a:gd name="T2" fmla="*/ 8 w 10"/>
                <a:gd name="T3" fmla="*/ 1 h 10"/>
                <a:gd name="T4" fmla="*/ 5 w 10"/>
                <a:gd name="T5" fmla="*/ 1 h 10"/>
                <a:gd name="T6" fmla="*/ 1 w 10"/>
                <a:gd name="T7" fmla="*/ 3 h 10"/>
                <a:gd name="T8" fmla="*/ 1 w 10"/>
                <a:gd name="T9" fmla="*/ 6 h 10"/>
                <a:gd name="T10" fmla="*/ 3 w 10"/>
                <a:gd name="T11" fmla="*/ 9 h 10"/>
                <a:gd name="T12" fmla="*/ 6 w 10"/>
                <a:gd name="T13" fmla="*/ 10 h 10"/>
                <a:gd name="T14" fmla="*/ 10 w 10"/>
                <a:gd name="T15" fmla="*/ 8 h 10"/>
                <a:gd name="T16" fmla="*/ 10 w 10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cubicBezTo>
                    <a:pt x="10" y="3"/>
                    <a:pt x="9" y="2"/>
                    <a:pt x="8" y="1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3" y="1"/>
                    <a:pt x="2" y="1"/>
                    <a:pt x="1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8" y="10"/>
                    <a:pt x="9" y="9"/>
                    <a:pt x="10" y="8"/>
                  </a:cubicBezTo>
                  <a:cubicBezTo>
                    <a:pt x="10" y="7"/>
                    <a:pt x="10" y="6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1" name="Freeform 372"/>
            <p:cNvSpPr>
              <a:spLocks/>
            </p:cNvSpPr>
            <p:nvPr/>
          </p:nvSpPr>
          <p:spPr bwMode="auto">
            <a:xfrm>
              <a:off x="3244850" y="3165475"/>
              <a:ext cx="87313" cy="71437"/>
            </a:xfrm>
            <a:custGeom>
              <a:avLst/>
              <a:gdLst>
                <a:gd name="T0" fmla="*/ 24 w 32"/>
                <a:gd name="T1" fmla="*/ 26 h 26"/>
                <a:gd name="T2" fmla="*/ 32 w 32"/>
                <a:gd name="T3" fmla="*/ 14 h 26"/>
                <a:gd name="T4" fmla="*/ 31 w 32"/>
                <a:gd name="T5" fmla="*/ 13 h 26"/>
                <a:gd name="T6" fmla="*/ 29 w 32"/>
                <a:gd name="T7" fmla="*/ 14 h 26"/>
                <a:gd name="T8" fmla="*/ 27 w 32"/>
                <a:gd name="T9" fmla="*/ 13 h 26"/>
                <a:gd name="T10" fmla="*/ 7 w 32"/>
                <a:gd name="T11" fmla="*/ 0 h 26"/>
                <a:gd name="T12" fmla="*/ 0 w 32"/>
                <a:gd name="T13" fmla="*/ 10 h 26"/>
                <a:gd name="T14" fmla="*/ 1 w 32"/>
                <a:gd name="T15" fmla="*/ 11 h 26"/>
                <a:gd name="T16" fmla="*/ 4 w 32"/>
                <a:gd name="T17" fmla="*/ 9 h 26"/>
                <a:gd name="T18" fmla="*/ 6 w 32"/>
                <a:gd name="T19" fmla="*/ 10 h 26"/>
                <a:gd name="T20" fmla="*/ 21 w 32"/>
                <a:gd name="T21" fmla="*/ 21 h 26"/>
                <a:gd name="T22" fmla="*/ 23 w 32"/>
                <a:gd name="T23" fmla="*/ 23 h 26"/>
                <a:gd name="T24" fmla="*/ 23 w 32"/>
                <a:gd name="T25" fmla="*/ 25 h 26"/>
                <a:gd name="T26" fmla="*/ 24 w 32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6">
                  <a:moveTo>
                    <a:pt x="24" y="26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9" y="15"/>
                    <a:pt x="28" y="14"/>
                    <a:pt x="27" y="1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3" y="21"/>
                    <a:pt x="23" y="22"/>
                    <a:pt x="23" y="23"/>
                  </a:cubicBezTo>
                  <a:cubicBezTo>
                    <a:pt x="23" y="24"/>
                    <a:pt x="23" y="24"/>
                    <a:pt x="23" y="25"/>
                  </a:cubicBezTo>
                  <a:lnTo>
                    <a:pt x="2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2" name="Freeform 373"/>
            <p:cNvSpPr>
              <a:spLocks/>
            </p:cNvSpPr>
            <p:nvPr/>
          </p:nvSpPr>
          <p:spPr bwMode="auto">
            <a:xfrm>
              <a:off x="3290887" y="3067050"/>
              <a:ext cx="90488" cy="85725"/>
            </a:xfrm>
            <a:custGeom>
              <a:avLst/>
              <a:gdLst>
                <a:gd name="T0" fmla="*/ 33 w 33"/>
                <a:gd name="T1" fmla="*/ 30 h 31"/>
                <a:gd name="T2" fmla="*/ 21 w 33"/>
                <a:gd name="T3" fmla="*/ 6 h 31"/>
                <a:gd name="T4" fmla="*/ 20 w 33"/>
                <a:gd name="T5" fmla="*/ 3 h 31"/>
                <a:gd name="T6" fmla="*/ 20 w 33"/>
                <a:gd name="T7" fmla="*/ 1 h 31"/>
                <a:gd name="T8" fmla="*/ 19 w 33"/>
                <a:gd name="T9" fmla="*/ 0 h 31"/>
                <a:gd name="T10" fmla="*/ 13 w 33"/>
                <a:gd name="T11" fmla="*/ 7 h 31"/>
                <a:gd name="T12" fmla="*/ 14 w 33"/>
                <a:gd name="T13" fmla="*/ 8 h 31"/>
                <a:gd name="T14" fmla="*/ 16 w 33"/>
                <a:gd name="T15" fmla="*/ 6 h 31"/>
                <a:gd name="T16" fmla="*/ 18 w 33"/>
                <a:gd name="T17" fmla="*/ 7 h 31"/>
                <a:gd name="T18" fmla="*/ 19 w 33"/>
                <a:gd name="T19" fmla="*/ 8 h 31"/>
                <a:gd name="T20" fmla="*/ 20 w 33"/>
                <a:gd name="T21" fmla="*/ 9 h 31"/>
                <a:gd name="T22" fmla="*/ 25 w 33"/>
                <a:gd name="T23" fmla="*/ 19 h 31"/>
                <a:gd name="T24" fmla="*/ 25 w 33"/>
                <a:gd name="T25" fmla="*/ 20 h 31"/>
                <a:gd name="T26" fmla="*/ 12 w 33"/>
                <a:gd name="T27" fmla="*/ 15 h 31"/>
                <a:gd name="T28" fmla="*/ 11 w 33"/>
                <a:gd name="T29" fmla="*/ 15 h 31"/>
                <a:gd name="T30" fmla="*/ 11 w 33"/>
                <a:gd name="T31" fmla="*/ 15 h 31"/>
                <a:gd name="T32" fmla="*/ 10 w 33"/>
                <a:gd name="T33" fmla="*/ 13 h 31"/>
                <a:gd name="T34" fmla="*/ 12 w 33"/>
                <a:gd name="T35" fmla="*/ 11 h 31"/>
                <a:gd name="T36" fmla="*/ 10 w 33"/>
                <a:gd name="T37" fmla="*/ 10 h 31"/>
                <a:gd name="T38" fmla="*/ 0 w 33"/>
                <a:gd name="T39" fmla="*/ 22 h 31"/>
                <a:gd name="T40" fmla="*/ 1 w 33"/>
                <a:gd name="T41" fmla="*/ 23 h 31"/>
                <a:gd name="T42" fmla="*/ 3 w 33"/>
                <a:gd name="T43" fmla="*/ 22 h 31"/>
                <a:gd name="T44" fmla="*/ 5 w 33"/>
                <a:gd name="T45" fmla="*/ 22 h 31"/>
                <a:gd name="T46" fmla="*/ 9 w 33"/>
                <a:gd name="T47" fmla="*/ 23 h 31"/>
                <a:gd name="T48" fmla="*/ 13 w 33"/>
                <a:gd name="T49" fmla="*/ 24 h 31"/>
                <a:gd name="T50" fmla="*/ 32 w 33"/>
                <a:gd name="T51" fmla="*/ 31 h 31"/>
                <a:gd name="T52" fmla="*/ 33 w 33"/>
                <a:gd name="T53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31">
                  <a:moveTo>
                    <a:pt x="33" y="30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4"/>
                    <a:pt x="20" y="3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7" y="6"/>
                    <a:pt x="17" y="6"/>
                    <a:pt x="18" y="7"/>
                  </a:cubicBezTo>
                  <a:cubicBezTo>
                    <a:pt x="18" y="7"/>
                    <a:pt x="18" y="7"/>
                    <a:pt x="19" y="8"/>
                  </a:cubicBezTo>
                  <a:cubicBezTo>
                    <a:pt x="19" y="8"/>
                    <a:pt x="19" y="9"/>
                    <a:pt x="20" y="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0" y="13"/>
                    <a:pt x="11" y="12"/>
                    <a:pt x="12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2"/>
                    <a:pt x="2" y="22"/>
                    <a:pt x="3" y="22"/>
                  </a:cubicBezTo>
                  <a:cubicBezTo>
                    <a:pt x="3" y="22"/>
                    <a:pt x="4" y="22"/>
                    <a:pt x="5" y="22"/>
                  </a:cubicBezTo>
                  <a:cubicBezTo>
                    <a:pt x="6" y="22"/>
                    <a:pt x="8" y="23"/>
                    <a:pt x="9" y="23"/>
                  </a:cubicBezTo>
                  <a:cubicBezTo>
                    <a:pt x="10" y="24"/>
                    <a:pt x="11" y="24"/>
                    <a:pt x="13" y="24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3" name="Freeform 374"/>
            <p:cNvSpPr>
              <a:spLocks noEditPoints="1"/>
            </p:cNvSpPr>
            <p:nvPr/>
          </p:nvSpPr>
          <p:spPr bwMode="auto">
            <a:xfrm>
              <a:off x="3386137" y="3005138"/>
              <a:ext cx="79375" cy="80962"/>
            </a:xfrm>
            <a:custGeom>
              <a:avLst/>
              <a:gdLst>
                <a:gd name="T0" fmla="*/ 15 w 29"/>
                <a:gd name="T1" fmla="*/ 29 h 30"/>
                <a:gd name="T2" fmla="*/ 24 w 29"/>
                <a:gd name="T3" fmla="*/ 27 h 30"/>
                <a:gd name="T4" fmla="*/ 28 w 29"/>
                <a:gd name="T5" fmla="*/ 22 h 30"/>
                <a:gd name="T6" fmla="*/ 28 w 29"/>
                <a:gd name="T7" fmla="*/ 12 h 30"/>
                <a:gd name="T8" fmla="*/ 27 w 29"/>
                <a:gd name="T9" fmla="*/ 13 h 30"/>
                <a:gd name="T10" fmla="*/ 26 w 29"/>
                <a:gd name="T11" fmla="*/ 17 h 30"/>
                <a:gd name="T12" fmla="*/ 24 w 29"/>
                <a:gd name="T13" fmla="*/ 21 h 30"/>
                <a:gd name="T14" fmla="*/ 16 w 29"/>
                <a:gd name="T15" fmla="*/ 21 h 30"/>
                <a:gd name="T16" fmla="*/ 11 w 29"/>
                <a:gd name="T17" fmla="*/ 17 h 30"/>
                <a:gd name="T18" fmla="*/ 23 w 29"/>
                <a:gd name="T19" fmla="*/ 6 h 30"/>
                <a:gd name="T20" fmla="*/ 21 w 29"/>
                <a:gd name="T21" fmla="*/ 4 h 30"/>
                <a:gd name="T22" fmla="*/ 16 w 29"/>
                <a:gd name="T23" fmla="*/ 1 h 30"/>
                <a:gd name="T24" fmla="*/ 10 w 29"/>
                <a:gd name="T25" fmla="*/ 1 h 30"/>
                <a:gd name="T26" fmla="*/ 5 w 29"/>
                <a:gd name="T27" fmla="*/ 3 h 30"/>
                <a:gd name="T28" fmla="*/ 0 w 29"/>
                <a:gd name="T29" fmla="*/ 12 h 30"/>
                <a:gd name="T30" fmla="*/ 5 w 29"/>
                <a:gd name="T31" fmla="*/ 23 h 30"/>
                <a:gd name="T32" fmla="*/ 15 w 29"/>
                <a:gd name="T33" fmla="*/ 29 h 30"/>
                <a:gd name="T34" fmla="*/ 6 w 29"/>
                <a:gd name="T35" fmla="*/ 5 h 30"/>
                <a:gd name="T36" fmla="*/ 10 w 29"/>
                <a:gd name="T37" fmla="*/ 4 h 30"/>
                <a:gd name="T38" fmla="*/ 15 w 29"/>
                <a:gd name="T39" fmla="*/ 10 h 30"/>
                <a:gd name="T40" fmla="*/ 9 w 29"/>
                <a:gd name="T41" fmla="*/ 15 h 30"/>
                <a:gd name="T42" fmla="*/ 5 w 29"/>
                <a:gd name="T43" fmla="*/ 9 h 30"/>
                <a:gd name="T44" fmla="*/ 6 w 29"/>
                <a:gd name="T45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30">
                  <a:moveTo>
                    <a:pt x="15" y="29"/>
                  </a:moveTo>
                  <a:cubicBezTo>
                    <a:pt x="19" y="30"/>
                    <a:pt x="22" y="29"/>
                    <a:pt x="24" y="27"/>
                  </a:cubicBezTo>
                  <a:cubicBezTo>
                    <a:pt x="26" y="25"/>
                    <a:pt x="27" y="24"/>
                    <a:pt x="28" y="22"/>
                  </a:cubicBezTo>
                  <a:cubicBezTo>
                    <a:pt x="29" y="19"/>
                    <a:pt x="29" y="16"/>
                    <a:pt x="28" y="1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7" y="16"/>
                    <a:pt x="26" y="17"/>
                  </a:cubicBezTo>
                  <a:cubicBezTo>
                    <a:pt x="26" y="18"/>
                    <a:pt x="25" y="20"/>
                    <a:pt x="24" y="21"/>
                  </a:cubicBezTo>
                  <a:cubicBezTo>
                    <a:pt x="22" y="23"/>
                    <a:pt x="19" y="23"/>
                    <a:pt x="16" y="21"/>
                  </a:cubicBezTo>
                  <a:cubicBezTo>
                    <a:pt x="14" y="20"/>
                    <a:pt x="12" y="19"/>
                    <a:pt x="11" y="1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5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8" y="1"/>
                    <a:pt x="6" y="2"/>
                    <a:pt x="5" y="3"/>
                  </a:cubicBezTo>
                  <a:cubicBezTo>
                    <a:pt x="2" y="6"/>
                    <a:pt x="0" y="9"/>
                    <a:pt x="0" y="12"/>
                  </a:cubicBezTo>
                  <a:cubicBezTo>
                    <a:pt x="0" y="16"/>
                    <a:pt x="1" y="20"/>
                    <a:pt x="5" y="23"/>
                  </a:cubicBezTo>
                  <a:cubicBezTo>
                    <a:pt x="8" y="27"/>
                    <a:pt x="12" y="29"/>
                    <a:pt x="15" y="29"/>
                  </a:cubicBezTo>
                  <a:close/>
                  <a:moveTo>
                    <a:pt x="6" y="5"/>
                  </a:moveTo>
                  <a:cubicBezTo>
                    <a:pt x="7" y="4"/>
                    <a:pt x="8" y="3"/>
                    <a:pt x="10" y="4"/>
                  </a:cubicBezTo>
                  <a:cubicBezTo>
                    <a:pt x="11" y="5"/>
                    <a:pt x="13" y="7"/>
                    <a:pt x="15" y="1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3"/>
                    <a:pt x="6" y="10"/>
                    <a:pt x="5" y="9"/>
                  </a:cubicBezTo>
                  <a:cubicBezTo>
                    <a:pt x="4" y="7"/>
                    <a:pt x="5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4" name="Freeform 375"/>
            <p:cNvSpPr>
              <a:spLocks/>
            </p:cNvSpPr>
            <p:nvPr/>
          </p:nvSpPr>
          <p:spPr bwMode="auto">
            <a:xfrm>
              <a:off x="3457575" y="2933700"/>
              <a:ext cx="82550" cy="101600"/>
            </a:xfrm>
            <a:custGeom>
              <a:avLst/>
              <a:gdLst>
                <a:gd name="T0" fmla="*/ 16 w 30"/>
                <a:gd name="T1" fmla="*/ 37 h 37"/>
                <a:gd name="T2" fmla="*/ 30 w 30"/>
                <a:gd name="T3" fmla="*/ 28 h 37"/>
                <a:gd name="T4" fmla="*/ 29 w 30"/>
                <a:gd name="T5" fmla="*/ 27 h 37"/>
                <a:gd name="T6" fmla="*/ 25 w 30"/>
                <a:gd name="T7" fmla="*/ 28 h 37"/>
                <a:gd name="T8" fmla="*/ 22 w 30"/>
                <a:gd name="T9" fmla="*/ 25 h 37"/>
                <a:gd name="T10" fmla="*/ 16 w 30"/>
                <a:gd name="T11" fmla="*/ 15 h 37"/>
                <a:gd name="T12" fmla="*/ 15 w 30"/>
                <a:gd name="T13" fmla="*/ 11 h 37"/>
                <a:gd name="T14" fmla="*/ 16 w 30"/>
                <a:gd name="T15" fmla="*/ 8 h 37"/>
                <a:gd name="T16" fmla="*/ 19 w 30"/>
                <a:gd name="T17" fmla="*/ 8 h 37"/>
                <a:gd name="T18" fmla="*/ 23 w 30"/>
                <a:gd name="T19" fmla="*/ 8 h 37"/>
                <a:gd name="T20" fmla="*/ 24 w 30"/>
                <a:gd name="T21" fmla="*/ 6 h 37"/>
                <a:gd name="T22" fmla="*/ 24 w 30"/>
                <a:gd name="T23" fmla="*/ 2 h 37"/>
                <a:gd name="T24" fmla="*/ 20 w 30"/>
                <a:gd name="T25" fmla="*/ 0 h 37"/>
                <a:gd name="T26" fmla="*/ 17 w 30"/>
                <a:gd name="T27" fmla="*/ 1 h 37"/>
                <a:gd name="T28" fmla="*/ 14 w 30"/>
                <a:gd name="T29" fmla="*/ 5 h 37"/>
                <a:gd name="T30" fmla="*/ 13 w 30"/>
                <a:gd name="T31" fmla="*/ 10 h 37"/>
                <a:gd name="T32" fmla="*/ 10 w 30"/>
                <a:gd name="T33" fmla="*/ 6 h 37"/>
                <a:gd name="T34" fmla="*/ 0 w 30"/>
                <a:gd name="T35" fmla="*/ 13 h 37"/>
                <a:gd name="T36" fmla="*/ 1 w 30"/>
                <a:gd name="T37" fmla="*/ 14 h 37"/>
                <a:gd name="T38" fmla="*/ 4 w 30"/>
                <a:gd name="T39" fmla="*/ 13 h 37"/>
                <a:gd name="T40" fmla="*/ 6 w 30"/>
                <a:gd name="T41" fmla="*/ 15 h 37"/>
                <a:gd name="T42" fmla="*/ 15 w 30"/>
                <a:gd name="T43" fmla="*/ 30 h 37"/>
                <a:gd name="T44" fmla="*/ 16 w 30"/>
                <a:gd name="T45" fmla="*/ 31 h 37"/>
                <a:gd name="T46" fmla="*/ 17 w 30"/>
                <a:gd name="T47" fmla="*/ 34 h 37"/>
                <a:gd name="T48" fmla="*/ 15 w 30"/>
                <a:gd name="T49" fmla="*/ 36 h 37"/>
                <a:gd name="T50" fmla="*/ 16 w 30"/>
                <a:gd name="T5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7">
                  <a:moveTo>
                    <a:pt x="16" y="3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7" y="28"/>
                    <a:pt x="26" y="28"/>
                    <a:pt x="25" y="28"/>
                  </a:cubicBezTo>
                  <a:cubicBezTo>
                    <a:pt x="25" y="28"/>
                    <a:pt x="24" y="27"/>
                    <a:pt x="22" y="2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3"/>
                    <a:pt x="14" y="12"/>
                    <a:pt x="15" y="11"/>
                  </a:cubicBezTo>
                  <a:cubicBezTo>
                    <a:pt x="15" y="9"/>
                    <a:pt x="15" y="8"/>
                    <a:pt x="16" y="8"/>
                  </a:cubicBezTo>
                  <a:cubicBezTo>
                    <a:pt x="16" y="8"/>
                    <a:pt x="17" y="8"/>
                    <a:pt x="19" y="8"/>
                  </a:cubicBezTo>
                  <a:cubicBezTo>
                    <a:pt x="20" y="9"/>
                    <a:pt x="21" y="9"/>
                    <a:pt x="23" y="8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5" y="2"/>
                    <a:pt x="14" y="3"/>
                    <a:pt x="14" y="5"/>
                  </a:cubicBezTo>
                  <a:cubicBezTo>
                    <a:pt x="13" y="6"/>
                    <a:pt x="13" y="8"/>
                    <a:pt x="13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3" y="13"/>
                    <a:pt x="4" y="13"/>
                  </a:cubicBezTo>
                  <a:cubicBezTo>
                    <a:pt x="4" y="14"/>
                    <a:pt x="5" y="14"/>
                    <a:pt x="6" y="1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2"/>
                    <a:pt x="17" y="33"/>
                    <a:pt x="17" y="34"/>
                  </a:cubicBezTo>
                  <a:cubicBezTo>
                    <a:pt x="16" y="34"/>
                    <a:pt x="16" y="35"/>
                    <a:pt x="15" y="36"/>
                  </a:cubicBezTo>
                  <a:lnTo>
                    <a:pt x="1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5" name="Freeform 376"/>
            <p:cNvSpPr>
              <a:spLocks/>
            </p:cNvSpPr>
            <p:nvPr/>
          </p:nvSpPr>
          <p:spPr bwMode="auto">
            <a:xfrm>
              <a:off x="3559175" y="2886075"/>
              <a:ext cx="73025" cy="96837"/>
            </a:xfrm>
            <a:custGeom>
              <a:avLst/>
              <a:gdLst>
                <a:gd name="T0" fmla="*/ 19 w 27"/>
                <a:gd name="T1" fmla="*/ 30 h 36"/>
                <a:gd name="T2" fmla="*/ 13 w 27"/>
                <a:gd name="T3" fmla="*/ 31 h 36"/>
                <a:gd name="T4" fmla="*/ 8 w 27"/>
                <a:gd name="T5" fmla="*/ 26 h 36"/>
                <a:gd name="T6" fmla="*/ 6 w 27"/>
                <a:gd name="T7" fmla="*/ 27 h 36"/>
                <a:gd name="T8" fmla="*/ 11 w 27"/>
                <a:gd name="T9" fmla="*/ 36 h 36"/>
                <a:gd name="T10" fmla="*/ 12 w 27"/>
                <a:gd name="T11" fmla="*/ 36 h 36"/>
                <a:gd name="T12" fmla="*/ 12 w 27"/>
                <a:gd name="T13" fmla="*/ 34 h 36"/>
                <a:gd name="T14" fmla="*/ 13 w 27"/>
                <a:gd name="T15" fmla="*/ 33 h 36"/>
                <a:gd name="T16" fmla="*/ 13 w 27"/>
                <a:gd name="T17" fmla="*/ 33 h 36"/>
                <a:gd name="T18" fmla="*/ 14 w 27"/>
                <a:gd name="T19" fmla="*/ 33 h 36"/>
                <a:gd name="T20" fmla="*/ 15 w 27"/>
                <a:gd name="T21" fmla="*/ 33 h 36"/>
                <a:gd name="T22" fmla="*/ 18 w 27"/>
                <a:gd name="T23" fmla="*/ 32 h 36"/>
                <a:gd name="T24" fmla="*/ 21 w 27"/>
                <a:gd name="T25" fmla="*/ 32 h 36"/>
                <a:gd name="T26" fmla="*/ 26 w 27"/>
                <a:gd name="T27" fmla="*/ 26 h 36"/>
                <a:gd name="T28" fmla="*/ 25 w 27"/>
                <a:gd name="T29" fmla="*/ 19 h 36"/>
                <a:gd name="T30" fmla="*/ 21 w 27"/>
                <a:gd name="T31" fmla="*/ 13 h 36"/>
                <a:gd name="T32" fmla="*/ 15 w 27"/>
                <a:gd name="T33" fmla="*/ 12 h 36"/>
                <a:gd name="T34" fmla="*/ 11 w 27"/>
                <a:gd name="T35" fmla="*/ 12 h 36"/>
                <a:gd name="T36" fmla="*/ 7 w 27"/>
                <a:gd name="T37" fmla="*/ 12 h 36"/>
                <a:gd name="T38" fmla="*/ 6 w 27"/>
                <a:gd name="T39" fmla="*/ 11 h 36"/>
                <a:gd name="T40" fmla="*/ 5 w 27"/>
                <a:gd name="T41" fmla="*/ 8 h 36"/>
                <a:gd name="T42" fmla="*/ 8 w 27"/>
                <a:gd name="T43" fmla="*/ 6 h 36"/>
                <a:gd name="T44" fmla="*/ 13 w 27"/>
                <a:gd name="T45" fmla="*/ 6 h 36"/>
                <a:gd name="T46" fmla="*/ 18 w 27"/>
                <a:gd name="T47" fmla="*/ 9 h 36"/>
                <a:gd name="T48" fmla="*/ 19 w 27"/>
                <a:gd name="T49" fmla="*/ 9 h 36"/>
                <a:gd name="T50" fmla="*/ 15 w 27"/>
                <a:gd name="T51" fmla="*/ 0 h 36"/>
                <a:gd name="T52" fmla="*/ 14 w 27"/>
                <a:gd name="T53" fmla="*/ 1 h 36"/>
                <a:gd name="T54" fmla="*/ 14 w 27"/>
                <a:gd name="T55" fmla="*/ 2 h 36"/>
                <a:gd name="T56" fmla="*/ 13 w 27"/>
                <a:gd name="T57" fmla="*/ 3 h 36"/>
                <a:gd name="T58" fmla="*/ 10 w 27"/>
                <a:gd name="T59" fmla="*/ 3 h 36"/>
                <a:gd name="T60" fmla="*/ 6 w 27"/>
                <a:gd name="T61" fmla="*/ 5 h 36"/>
                <a:gd name="T62" fmla="*/ 1 w 27"/>
                <a:gd name="T63" fmla="*/ 10 h 36"/>
                <a:gd name="T64" fmla="*/ 1 w 27"/>
                <a:gd name="T65" fmla="*/ 17 h 36"/>
                <a:gd name="T66" fmla="*/ 5 w 27"/>
                <a:gd name="T67" fmla="*/ 21 h 36"/>
                <a:gd name="T68" fmla="*/ 11 w 27"/>
                <a:gd name="T69" fmla="*/ 22 h 36"/>
                <a:gd name="T70" fmla="*/ 16 w 27"/>
                <a:gd name="T71" fmla="*/ 22 h 36"/>
                <a:gd name="T72" fmla="*/ 19 w 27"/>
                <a:gd name="T73" fmla="*/ 22 h 36"/>
                <a:gd name="T74" fmla="*/ 21 w 27"/>
                <a:gd name="T75" fmla="*/ 24 h 36"/>
                <a:gd name="T76" fmla="*/ 22 w 27"/>
                <a:gd name="T77" fmla="*/ 27 h 36"/>
                <a:gd name="T78" fmla="*/ 19 w 27"/>
                <a:gd name="T7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6">
                  <a:moveTo>
                    <a:pt x="19" y="30"/>
                  </a:moveTo>
                  <a:cubicBezTo>
                    <a:pt x="17" y="31"/>
                    <a:pt x="15" y="31"/>
                    <a:pt x="13" y="31"/>
                  </a:cubicBezTo>
                  <a:cubicBezTo>
                    <a:pt x="11" y="30"/>
                    <a:pt x="9" y="29"/>
                    <a:pt x="8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4"/>
                  </a:cubicBezTo>
                  <a:cubicBezTo>
                    <a:pt x="12" y="34"/>
                    <a:pt x="12" y="34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2"/>
                  </a:cubicBezTo>
                  <a:cubicBezTo>
                    <a:pt x="24" y="30"/>
                    <a:pt x="25" y="28"/>
                    <a:pt x="26" y="26"/>
                  </a:cubicBezTo>
                  <a:cubicBezTo>
                    <a:pt x="27" y="23"/>
                    <a:pt x="27" y="21"/>
                    <a:pt x="25" y="19"/>
                  </a:cubicBezTo>
                  <a:cubicBezTo>
                    <a:pt x="24" y="16"/>
                    <a:pt x="23" y="14"/>
                    <a:pt x="21" y="13"/>
                  </a:cubicBezTo>
                  <a:cubicBezTo>
                    <a:pt x="19" y="13"/>
                    <a:pt x="18" y="12"/>
                    <a:pt x="15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8" y="13"/>
                    <a:pt x="7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5" y="10"/>
                    <a:pt x="5" y="9"/>
                    <a:pt x="5" y="8"/>
                  </a:cubicBezTo>
                  <a:cubicBezTo>
                    <a:pt x="6" y="7"/>
                    <a:pt x="6" y="7"/>
                    <a:pt x="8" y="6"/>
                  </a:cubicBezTo>
                  <a:cubicBezTo>
                    <a:pt x="9" y="5"/>
                    <a:pt x="11" y="5"/>
                    <a:pt x="13" y="6"/>
                  </a:cubicBezTo>
                  <a:cubicBezTo>
                    <a:pt x="15" y="6"/>
                    <a:pt x="16" y="8"/>
                    <a:pt x="18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3" y="3"/>
                    <a:pt x="13" y="3"/>
                  </a:cubicBezTo>
                  <a:cubicBezTo>
                    <a:pt x="13" y="3"/>
                    <a:pt x="12" y="3"/>
                    <a:pt x="10" y="3"/>
                  </a:cubicBezTo>
                  <a:cubicBezTo>
                    <a:pt x="9" y="4"/>
                    <a:pt x="7" y="4"/>
                    <a:pt x="6" y="5"/>
                  </a:cubicBezTo>
                  <a:cubicBezTo>
                    <a:pt x="3" y="6"/>
                    <a:pt x="2" y="8"/>
                    <a:pt x="1" y="10"/>
                  </a:cubicBezTo>
                  <a:cubicBezTo>
                    <a:pt x="0" y="12"/>
                    <a:pt x="0" y="15"/>
                    <a:pt x="1" y="17"/>
                  </a:cubicBezTo>
                  <a:cubicBezTo>
                    <a:pt x="2" y="19"/>
                    <a:pt x="3" y="20"/>
                    <a:pt x="5" y="21"/>
                  </a:cubicBezTo>
                  <a:cubicBezTo>
                    <a:pt x="6" y="22"/>
                    <a:pt x="9" y="22"/>
                    <a:pt x="11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2"/>
                    <a:pt x="18" y="22"/>
                    <a:pt x="19" y="22"/>
                  </a:cubicBezTo>
                  <a:cubicBezTo>
                    <a:pt x="20" y="23"/>
                    <a:pt x="21" y="23"/>
                    <a:pt x="21" y="24"/>
                  </a:cubicBezTo>
                  <a:cubicBezTo>
                    <a:pt x="22" y="25"/>
                    <a:pt x="22" y="26"/>
                    <a:pt x="22" y="27"/>
                  </a:cubicBezTo>
                  <a:cubicBezTo>
                    <a:pt x="21" y="28"/>
                    <a:pt x="20" y="29"/>
                    <a:pt x="1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6" name="Freeform 377"/>
            <p:cNvSpPr>
              <a:spLocks/>
            </p:cNvSpPr>
            <p:nvPr/>
          </p:nvSpPr>
          <p:spPr bwMode="auto">
            <a:xfrm>
              <a:off x="3636962" y="2825750"/>
              <a:ext cx="28575" cy="26987"/>
            </a:xfrm>
            <a:custGeom>
              <a:avLst/>
              <a:gdLst>
                <a:gd name="T0" fmla="*/ 3 w 10"/>
                <a:gd name="T1" fmla="*/ 10 h 10"/>
                <a:gd name="T2" fmla="*/ 7 w 10"/>
                <a:gd name="T3" fmla="*/ 10 h 10"/>
                <a:gd name="T4" fmla="*/ 10 w 10"/>
                <a:gd name="T5" fmla="*/ 7 h 10"/>
                <a:gd name="T6" fmla="*/ 10 w 10"/>
                <a:gd name="T7" fmla="*/ 4 h 10"/>
                <a:gd name="T8" fmla="*/ 7 w 10"/>
                <a:gd name="T9" fmla="*/ 1 h 10"/>
                <a:gd name="T10" fmla="*/ 4 w 10"/>
                <a:gd name="T11" fmla="*/ 1 h 10"/>
                <a:gd name="T12" fmla="*/ 1 w 10"/>
                <a:gd name="T13" fmla="*/ 3 h 10"/>
                <a:gd name="T14" fmla="*/ 1 w 10"/>
                <a:gd name="T15" fmla="*/ 7 h 10"/>
                <a:gd name="T16" fmla="*/ 3 w 1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cubicBezTo>
                    <a:pt x="4" y="10"/>
                    <a:pt x="6" y="10"/>
                    <a:pt x="7" y="10"/>
                  </a:cubicBezTo>
                  <a:cubicBezTo>
                    <a:pt x="8" y="9"/>
                    <a:pt x="9" y="9"/>
                    <a:pt x="10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9" y="2"/>
                    <a:pt x="9" y="1"/>
                    <a:pt x="7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8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7" name="Freeform 378"/>
            <p:cNvSpPr>
              <a:spLocks/>
            </p:cNvSpPr>
            <p:nvPr/>
          </p:nvSpPr>
          <p:spPr bwMode="auto">
            <a:xfrm>
              <a:off x="3640137" y="2860675"/>
              <a:ext cx="65088" cy="84137"/>
            </a:xfrm>
            <a:custGeom>
              <a:avLst/>
              <a:gdLst>
                <a:gd name="T0" fmla="*/ 9 w 24"/>
                <a:gd name="T1" fmla="*/ 30 h 31"/>
                <a:gd name="T2" fmla="*/ 10 w 24"/>
                <a:gd name="T3" fmla="*/ 31 h 31"/>
                <a:gd name="T4" fmla="*/ 24 w 24"/>
                <a:gd name="T5" fmla="*/ 26 h 31"/>
                <a:gd name="T6" fmla="*/ 23 w 24"/>
                <a:gd name="T7" fmla="*/ 25 h 31"/>
                <a:gd name="T8" fmla="*/ 21 w 24"/>
                <a:gd name="T9" fmla="*/ 25 h 31"/>
                <a:gd name="T10" fmla="*/ 20 w 24"/>
                <a:gd name="T11" fmla="*/ 22 h 31"/>
                <a:gd name="T12" fmla="*/ 12 w 24"/>
                <a:gd name="T13" fmla="*/ 0 h 31"/>
                <a:gd name="T14" fmla="*/ 0 w 24"/>
                <a:gd name="T15" fmla="*/ 4 h 31"/>
                <a:gd name="T16" fmla="*/ 1 w 24"/>
                <a:gd name="T17" fmla="*/ 5 h 31"/>
                <a:gd name="T18" fmla="*/ 3 w 24"/>
                <a:gd name="T19" fmla="*/ 5 h 31"/>
                <a:gd name="T20" fmla="*/ 5 w 24"/>
                <a:gd name="T21" fmla="*/ 8 h 31"/>
                <a:gd name="T22" fmla="*/ 11 w 24"/>
                <a:gd name="T23" fmla="*/ 25 h 31"/>
                <a:gd name="T24" fmla="*/ 11 w 24"/>
                <a:gd name="T25" fmla="*/ 28 h 31"/>
                <a:gd name="T26" fmla="*/ 9 w 24"/>
                <a:gd name="T2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1">
                  <a:moveTo>
                    <a:pt x="9" y="30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6"/>
                    <a:pt x="4" y="6"/>
                    <a:pt x="5" y="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6"/>
                    <a:pt x="12" y="27"/>
                    <a:pt x="11" y="28"/>
                  </a:cubicBezTo>
                  <a:cubicBezTo>
                    <a:pt x="11" y="29"/>
                    <a:pt x="10" y="29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8" name="Freeform 379"/>
            <p:cNvSpPr>
              <a:spLocks/>
            </p:cNvSpPr>
            <p:nvPr/>
          </p:nvSpPr>
          <p:spPr bwMode="auto">
            <a:xfrm>
              <a:off x="3716337" y="2811463"/>
              <a:ext cx="65088" cy="109537"/>
            </a:xfrm>
            <a:custGeom>
              <a:avLst/>
              <a:gdLst>
                <a:gd name="T0" fmla="*/ 17 w 24"/>
                <a:gd name="T1" fmla="*/ 9 h 40"/>
                <a:gd name="T2" fmla="*/ 12 w 24"/>
                <a:gd name="T3" fmla="*/ 10 h 40"/>
                <a:gd name="T4" fmla="*/ 9 w 24"/>
                <a:gd name="T5" fmla="*/ 0 h 40"/>
                <a:gd name="T6" fmla="*/ 8 w 24"/>
                <a:gd name="T7" fmla="*/ 0 h 40"/>
                <a:gd name="T8" fmla="*/ 4 w 24"/>
                <a:gd name="T9" fmla="*/ 8 h 40"/>
                <a:gd name="T10" fmla="*/ 2 w 24"/>
                <a:gd name="T11" fmla="*/ 12 h 40"/>
                <a:gd name="T12" fmla="*/ 0 w 24"/>
                <a:gd name="T13" fmla="*/ 14 h 40"/>
                <a:gd name="T14" fmla="*/ 1 w 24"/>
                <a:gd name="T15" fmla="*/ 15 h 40"/>
                <a:gd name="T16" fmla="*/ 4 w 24"/>
                <a:gd name="T17" fmla="*/ 15 h 40"/>
                <a:gd name="T18" fmla="*/ 8 w 24"/>
                <a:gd name="T19" fmla="*/ 35 h 40"/>
                <a:gd name="T20" fmla="*/ 13 w 24"/>
                <a:gd name="T21" fmla="*/ 39 h 40"/>
                <a:gd name="T22" fmla="*/ 17 w 24"/>
                <a:gd name="T23" fmla="*/ 39 h 40"/>
                <a:gd name="T24" fmla="*/ 23 w 24"/>
                <a:gd name="T25" fmla="*/ 35 h 40"/>
                <a:gd name="T26" fmla="*/ 24 w 24"/>
                <a:gd name="T27" fmla="*/ 30 h 40"/>
                <a:gd name="T28" fmla="*/ 23 w 24"/>
                <a:gd name="T29" fmla="*/ 30 h 40"/>
                <a:gd name="T30" fmla="*/ 22 w 24"/>
                <a:gd name="T31" fmla="*/ 33 h 40"/>
                <a:gd name="T32" fmla="*/ 20 w 24"/>
                <a:gd name="T33" fmla="*/ 34 h 40"/>
                <a:gd name="T34" fmla="*/ 17 w 24"/>
                <a:gd name="T35" fmla="*/ 33 h 40"/>
                <a:gd name="T36" fmla="*/ 17 w 24"/>
                <a:gd name="T37" fmla="*/ 31 h 40"/>
                <a:gd name="T38" fmla="*/ 12 w 24"/>
                <a:gd name="T39" fmla="*/ 13 h 40"/>
                <a:gd name="T40" fmla="*/ 18 w 24"/>
                <a:gd name="T41" fmla="*/ 11 h 40"/>
                <a:gd name="T42" fmla="*/ 17 w 24"/>
                <a:gd name="T43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40">
                  <a:moveTo>
                    <a:pt x="17" y="9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3"/>
                    <a:pt x="5" y="5"/>
                    <a:pt x="4" y="8"/>
                  </a:cubicBezTo>
                  <a:cubicBezTo>
                    <a:pt x="3" y="9"/>
                    <a:pt x="3" y="10"/>
                    <a:pt x="2" y="12"/>
                  </a:cubicBezTo>
                  <a:cubicBezTo>
                    <a:pt x="1" y="12"/>
                    <a:pt x="1" y="13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7"/>
                    <a:pt x="11" y="39"/>
                    <a:pt x="13" y="39"/>
                  </a:cubicBezTo>
                  <a:cubicBezTo>
                    <a:pt x="14" y="40"/>
                    <a:pt x="15" y="40"/>
                    <a:pt x="17" y="39"/>
                  </a:cubicBezTo>
                  <a:cubicBezTo>
                    <a:pt x="19" y="39"/>
                    <a:pt x="21" y="37"/>
                    <a:pt x="23" y="35"/>
                  </a:cubicBezTo>
                  <a:cubicBezTo>
                    <a:pt x="23" y="34"/>
                    <a:pt x="24" y="32"/>
                    <a:pt x="24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1"/>
                    <a:pt x="22" y="32"/>
                    <a:pt x="22" y="33"/>
                  </a:cubicBezTo>
                  <a:cubicBezTo>
                    <a:pt x="21" y="33"/>
                    <a:pt x="21" y="34"/>
                    <a:pt x="20" y="34"/>
                  </a:cubicBezTo>
                  <a:cubicBezTo>
                    <a:pt x="19" y="34"/>
                    <a:pt x="18" y="34"/>
                    <a:pt x="17" y="33"/>
                  </a:cubicBezTo>
                  <a:cubicBezTo>
                    <a:pt x="17" y="33"/>
                    <a:pt x="17" y="32"/>
                    <a:pt x="17" y="3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11"/>
                    <a:pt x="18" y="11"/>
                    <a:pt x="18" y="11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9" name="Freeform 380"/>
            <p:cNvSpPr>
              <a:spLocks/>
            </p:cNvSpPr>
            <p:nvPr/>
          </p:nvSpPr>
          <p:spPr bwMode="auto">
            <a:xfrm>
              <a:off x="3803650" y="2819400"/>
              <a:ext cx="82550" cy="120650"/>
            </a:xfrm>
            <a:custGeom>
              <a:avLst/>
              <a:gdLst>
                <a:gd name="T0" fmla="*/ 10 w 30"/>
                <a:gd name="T1" fmla="*/ 36 h 44"/>
                <a:gd name="T2" fmla="*/ 7 w 30"/>
                <a:gd name="T3" fmla="*/ 35 h 44"/>
                <a:gd name="T4" fmla="*/ 4 w 30"/>
                <a:gd name="T5" fmla="*/ 36 h 44"/>
                <a:gd name="T6" fmla="*/ 3 w 30"/>
                <a:gd name="T7" fmla="*/ 40 h 44"/>
                <a:gd name="T8" fmla="*/ 5 w 30"/>
                <a:gd name="T9" fmla="*/ 43 h 44"/>
                <a:gd name="T10" fmla="*/ 10 w 30"/>
                <a:gd name="T11" fmla="*/ 44 h 44"/>
                <a:gd name="T12" fmla="*/ 16 w 30"/>
                <a:gd name="T13" fmla="*/ 41 h 44"/>
                <a:gd name="T14" fmla="*/ 20 w 30"/>
                <a:gd name="T15" fmla="*/ 31 h 44"/>
                <a:gd name="T16" fmla="*/ 26 w 30"/>
                <a:gd name="T17" fmla="*/ 5 h 44"/>
                <a:gd name="T18" fmla="*/ 28 w 30"/>
                <a:gd name="T19" fmla="*/ 2 h 44"/>
                <a:gd name="T20" fmla="*/ 30 w 30"/>
                <a:gd name="T21" fmla="*/ 1 h 44"/>
                <a:gd name="T22" fmla="*/ 29 w 30"/>
                <a:gd name="T23" fmla="*/ 0 h 44"/>
                <a:gd name="T24" fmla="*/ 20 w 30"/>
                <a:gd name="T25" fmla="*/ 1 h 44"/>
                <a:gd name="T26" fmla="*/ 20 w 30"/>
                <a:gd name="T27" fmla="*/ 2 h 44"/>
                <a:gd name="T28" fmla="*/ 23 w 30"/>
                <a:gd name="T29" fmla="*/ 2 h 44"/>
                <a:gd name="T30" fmla="*/ 24 w 30"/>
                <a:gd name="T31" fmla="*/ 4 h 44"/>
                <a:gd name="T32" fmla="*/ 24 w 30"/>
                <a:gd name="T33" fmla="*/ 5 h 44"/>
                <a:gd name="T34" fmla="*/ 23 w 30"/>
                <a:gd name="T35" fmla="*/ 7 h 44"/>
                <a:gd name="T36" fmla="*/ 20 w 30"/>
                <a:gd name="T37" fmla="*/ 18 h 44"/>
                <a:gd name="T38" fmla="*/ 20 w 30"/>
                <a:gd name="T39" fmla="*/ 18 h 44"/>
                <a:gd name="T40" fmla="*/ 14 w 30"/>
                <a:gd name="T41" fmla="*/ 6 h 44"/>
                <a:gd name="T42" fmla="*/ 13 w 30"/>
                <a:gd name="T43" fmla="*/ 5 h 44"/>
                <a:gd name="T44" fmla="*/ 13 w 30"/>
                <a:gd name="T45" fmla="*/ 4 h 44"/>
                <a:gd name="T46" fmla="*/ 14 w 30"/>
                <a:gd name="T47" fmla="*/ 3 h 44"/>
                <a:gd name="T48" fmla="*/ 16 w 30"/>
                <a:gd name="T49" fmla="*/ 2 h 44"/>
                <a:gd name="T50" fmla="*/ 16 w 30"/>
                <a:gd name="T51" fmla="*/ 1 h 44"/>
                <a:gd name="T52" fmla="*/ 0 w 30"/>
                <a:gd name="T53" fmla="*/ 3 h 44"/>
                <a:gd name="T54" fmla="*/ 1 w 30"/>
                <a:gd name="T55" fmla="*/ 4 h 44"/>
                <a:gd name="T56" fmla="*/ 2 w 30"/>
                <a:gd name="T57" fmla="*/ 4 h 44"/>
                <a:gd name="T58" fmla="*/ 4 w 30"/>
                <a:gd name="T59" fmla="*/ 6 h 44"/>
                <a:gd name="T60" fmla="*/ 6 w 30"/>
                <a:gd name="T61" fmla="*/ 10 h 44"/>
                <a:gd name="T62" fmla="*/ 8 w 30"/>
                <a:gd name="T63" fmla="*/ 13 h 44"/>
                <a:gd name="T64" fmla="*/ 17 w 30"/>
                <a:gd name="T65" fmla="*/ 31 h 44"/>
                <a:gd name="T66" fmla="*/ 15 w 30"/>
                <a:gd name="T67" fmla="*/ 37 h 44"/>
                <a:gd name="T68" fmla="*/ 13 w 30"/>
                <a:gd name="T69" fmla="*/ 40 h 44"/>
                <a:gd name="T70" fmla="*/ 12 w 30"/>
                <a:gd name="T71" fmla="*/ 40 h 44"/>
                <a:gd name="T72" fmla="*/ 11 w 30"/>
                <a:gd name="T73" fmla="*/ 39 h 44"/>
                <a:gd name="T74" fmla="*/ 11 w 30"/>
                <a:gd name="T75" fmla="*/ 38 h 44"/>
                <a:gd name="T76" fmla="*/ 10 w 30"/>
                <a:gd name="T7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44">
                  <a:moveTo>
                    <a:pt x="10" y="36"/>
                  </a:moveTo>
                  <a:cubicBezTo>
                    <a:pt x="9" y="35"/>
                    <a:pt x="8" y="35"/>
                    <a:pt x="7" y="35"/>
                  </a:cubicBezTo>
                  <a:cubicBezTo>
                    <a:pt x="6" y="35"/>
                    <a:pt x="5" y="36"/>
                    <a:pt x="4" y="36"/>
                  </a:cubicBezTo>
                  <a:cubicBezTo>
                    <a:pt x="3" y="37"/>
                    <a:pt x="3" y="38"/>
                    <a:pt x="3" y="40"/>
                  </a:cubicBezTo>
                  <a:cubicBezTo>
                    <a:pt x="3" y="41"/>
                    <a:pt x="4" y="42"/>
                    <a:pt x="5" y="43"/>
                  </a:cubicBezTo>
                  <a:cubicBezTo>
                    <a:pt x="6" y="44"/>
                    <a:pt x="8" y="44"/>
                    <a:pt x="10" y="44"/>
                  </a:cubicBezTo>
                  <a:cubicBezTo>
                    <a:pt x="13" y="43"/>
                    <a:pt x="15" y="42"/>
                    <a:pt x="16" y="41"/>
                  </a:cubicBezTo>
                  <a:cubicBezTo>
                    <a:pt x="17" y="39"/>
                    <a:pt x="18" y="36"/>
                    <a:pt x="20" y="3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3"/>
                    <a:pt x="27" y="2"/>
                    <a:pt x="28" y="2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2" y="2"/>
                    <a:pt x="23" y="2"/>
                  </a:cubicBezTo>
                  <a:cubicBezTo>
                    <a:pt x="23" y="2"/>
                    <a:pt x="24" y="3"/>
                    <a:pt x="24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3" y="6"/>
                    <a:pt x="23" y="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5" y="3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8"/>
                    <a:pt x="6" y="10"/>
                  </a:cubicBezTo>
                  <a:cubicBezTo>
                    <a:pt x="7" y="11"/>
                    <a:pt x="7" y="12"/>
                    <a:pt x="8" y="1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4"/>
                    <a:pt x="16" y="36"/>
                    <a:pt x="15" y="37"/>
                  </a:cubicBezTo>
                  <a:cubicBezTo>
                    <a:pt x="15" y="39"/>
                    <a:pt x="14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6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0" name="Freeform 381"/>
            <p:cNvSpPr>
              <a:spLocks noEditPoints="1"/>
            </p:cNvSpPr>
            <p:nvPr/>
          </p:nvSpPr>
          <p:spPr bwMode="auto">
            <a:xfrm>
              <a:off x="3992562" y="2822575"/>
              <a:ext cx="80963" cy="84137"/>
            </a:xfrm>
            <a:custGeom>
              <a:avLst/>
              <a:gdLst>
                <a:gd name="T0" fmla="*/ 13 w 30"/>
                <a:gd name="T1" fmla="*/ 31 h 31"/>
                <a:gd name="T2" fmla="*/ 24 w 30"/>
                <a:gd name="T3" fmla="*/ 27 h 31"/>
                <a:gd name="T4" fmla="*/ 29 w 30"/>
                <a:gd name="T5" fmla="*/ 17 h 31"/>
                <a:gd name="T6" fmla="*/ 26 w 30"/>
                <a:gd name="T7" fmla="*/ 6 h 31"/>
                <a:gd name="T8" fmla="*/ 17 w 30"/>
                <a:gd name="T9" fmla="*/ 0 h 31"/>
                <a:gd name="T10" fmla="*/ 6 w 30"/>
                <a:gd name="T11" fmla="*/ 3 h 31"/>
                <a:gd name="T12" fmla="*/ 1 w 30"/>
                <a:gd name="T13" fmla="*/ 13 h 31"/>
                <a:gd name="T14" fmla="*/ 3 w 30"/>
                <a:gd name="T15" fmla="*/ 25 h 31"/>
                <a:gd name="T16" fmla="*/ 13 w 30"/>
                <a:gd name="T17" fmla="*/ 31 h 31"/>
                <a:gd name="T18" fmla="*/ 10 w 30"/>
                <a:gd name="T19" fmla="*/ 15 h 31"/>
                <a:gd name="T20" fmla="*/ 12 w 30"/>
                <a:gd name="T21" fmla="*/ 6 h 31"/>
                <a:gd name="T22" fmla="*/ 17 w 30"/>
                <a:gd name="T23" fmla="*/ 2 h 31"/>
                <a:gd name="T24" fmla="*/ 20 w 30"/>
                <a:gd name="T25" fmla="*/ 6 h 31"/>
                <a:gd name="T26" fmla="*/ 20 w 30"/>
                <a:gd name="T27" fmla="*/ 16 h 31"/>
                <a:gd name="T28" fmla="*/ 18 w 30"/>
                <a:gd name="T29" fmla="*/ 26 h 31"/>
                <a:gd name="T30" fmla="*/ 13 w 30"/>
                <a:gd name="T31" fmla="*/ 29 h 31"/>
                <a:gd name="T32" fmla="*/ 10 w 30"/>
                <a:gd name="T33" fmla="*/ 24 h 31"/>
                <a:gd name="T34" fmla="*/ 10 w 30"/>
                <a:gd name="T3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13" y="31"/>
                  </a:moveTo>
                  <a:cubicBezTo>
                    <a:pt x="17" y="31"/>
                    <a:pt x="21" y="30"/>
                    <a:pt x="24" y="27"/>
                  </a:cubicBezTo>
                  <a:cubicBezTo>
                    <a:pt x="27" y="25"/>
                    <a:pt x="28" y="21"/>
                    <a:pt x="29" y="17"/>
                  </a:cubicBezTo>
                  <a:cubicBezTo>
                    <a:pt x="30" y="13"/>
                    <a:pt x="29" y="9"/>
                    <a:pt x="26" y="6"/>
                  </a:cubicBezTo>
                  <a:cubicBezTo>
                    <a:pt x="24" y="3"/>
                    <a:pt x="21" y="1"/>
                    <a:pt x="17" y="0"/>
                  </a:cubicBezTo>
                  <a:cubicBezTo>
                    <a:pt x="13" y="0"/>
                    <a:pt x="9" y="1"/>
                    <a:pt x="6" y="3"/>
                  </a:cubicBezTo>
                  <a:cubicBezTo>
                    <a:pt x="3" y="6"/>
                    <a:pt x="1" y="9"/>
                    <a:pt x="1" y="13"/>
                  </a:cubicBezTo>
                  <a:cubicBezTo>
                    <a:pt x="0" y="18"/>
                    <a:pt x="1" y="22"/>
                    <a:pt x="3" y="25"/>
                  </a:cubicBezTo>
                  <a:cubicBezTo>
                    <a:pt x="6" y="28"/>
                    <a:pt x="9" y="30"/>
                    <a:pt x="13" y="31"/>
                  </a:cubicBezTo>
                  <a:close/>
                  <a:moveTo>
                    <a:pt x="10" y="15"/>
                  </a:moveTo>
                  <a:cubicBezTo>
                    <a:pt x="11" y="10"/>
                    <a:pt x="11" y="7"/>
                    <a:pt x="12" y="6"/>
                  </a:cubicBezTo>
                  <a:cubicBezTo>
                    <a:pt x="13" y="3"/>
                    <a:pt x="15" y="2"/>
                    <a:pt x="17" y="2"/>
                  </a:cubicBezTo>
                  <a:cubicBezTo>
                    <a:pt x="19" y="2"/>
                    <a:pt x="20" y="4"/>
                    <a:pt x="20" y="6"/>
                  </a:cubicBezTo>
                  <a:cubicBezTo>
                    <a:pt x="21" y="8"/>
                    <a:pt x="20" y="11"/>
                    <a:pt x="20" y="16"/>
                  </a:cubicBezTo>
                  <a:cubicBezTo>
                    <a:pt x="19" y="21"/>
                    <a:pt x="18" y="24"/>
                    <a:pt x="18" y="26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1" y="28"/>
                    <a:pt x="10" y="27"/>
                    <a:pt x="10" y="24"/>
                  </a:cubicBezTo>
                  <a:cubicBezTo>
                    <a:pt x="9" y="22"/>
                    <a:pt x="9" y="19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1" name="Freeform 382"/>
            <p:cNvSpPr>
              <a:spLocks/>
            </p:cNvSpPr>
            <p:nvPr/>
          </p:nvSpPr>
          <p:spPr bwMode="auto">
            <a:xfrm>
              <a:off x="4095750" y="2809875"/>
              <a:ext cx="90488" cy="115887"/>
            </a:xfrm>
            <a:custGeom>
              <a:avLst/>
              <a:gdLst>
                <a:gd name="T0" fmla="*/ 26 w 33"/>
                <a:gd name="T1" fmla="*/ 6 h 43"/>
                <a:gd name="T2" fmla="*/ 25 w 33"/>
                <a:gd name="T3" fmla="*/ 8 h 43"/>
                <a:gd name="T4" fmla="*/ 25 w 33"/>
                <a:gd name="T5" fmla="*/ 10 h 43"/>
                <a:gd name="T6" fmla="*/ 27 w 33"/>
                <a:gd name="T7" fmla="*/ 12 h 43"/>
                <a:gd name="T8" fmla="*/ 30 w 33"/>
                <a:gd name="T9" fmla="*/ 11 h 43"/>
                <a:gd name="T10" fmla="*/ 32 w 33"/>
                <a:gd name="T11" fmla="*/ 9 h 43"/>
                <a:gd name="T12" fmla="*/ 31 w 33"/>
                <a:gd name="T13" fmla="*/ 4 h 43"/>
                <a:gd name="T14" fmla="*/ 25 w 33"/>
                <a:gd name="T15" fmla="*/ 1 h 43"/>
                <a:gd name="T16" fmla="*/ 15 w 33"/>
                <a:gd name="T17" fmla="*/ 3 h 43"/>
                <a:gd name="T18" fmla="*/ 11 w 33"/>
                <a:gd name="T19" fmla="*/ 10 h 43"/>
                <a:gd name="T20" fmla="*/ 11 w 33"/>
                <a:gd name="T21" fmla="*/ 12 h 43"/>
                <a:gd name="T22" fmla="*/ 7 w 33"/>
                <a:gd name="T23" fmla="*/ 11 h 43"/>
                <a:gd name="T24" fmla="*/ 7 w 33"/>
                <a:gd name="T25" fmla="*/ 14 h 43"/>
                <a:gd name="T26" fmla="*/ 10 w 33"/>
                <a:gd name="T27" fmla="*/ 15 h 43"/>
                <a:gd name="T28" fmla="*/ 5 w 33"/>
                <a:gd name="T29" fmla="*/ 35 h 43"/>
                <a:gd name="T30" fmla="*/ 3 w 33"/>
                <a:gd name="T31" fmla="*/ 37 h 43"/>
                <a:gd name="T32" fmla="*/ 0 w 33"/>
                <a:gd name="T33" fmla="*/ 37 h 43"/>
                <a:gd name="T34" fmla="*/ 0 w 33"/>
                <a:gd name="T35" fmla="*/ 39 h 43"/>
                <a:gd name="T36" fmla="*/ 17 w 33"/>
                <a:gd name="T37" fmla="*/ 43 h 43"/>
                <a:gd name="T38" fmla="*/ 17 w 33"/>
                <a:gd name="T39" fmla="*/ 42 h 43"/>
                <a:gd name="T40" fmla="*/ 13 w 33"/>
                <a:gd name="T41" fmla="*/ 40 h 43"/>
                <a:gd name="T42" fmla="*/ 14 w 33"/>
                <a:gd name="T43" fmla="*/ 36 h 43"/>
                <a:gd name="T44" fmla="*/ 19 w 33"/>
                <a:gd name="T45" fmla="*/ 17 h 43"/>
                <a:gd name="T46" fmla="*/ 24 w 33"/>
                <a:gd name="T47" fmla="*/ 19 h 43"/>
                <a:gd name="T48" fmla="*/ 25 w 33"/>
                <a:gd name="T49" fmla="*/ 16 h 43"/>
                <a:gd name="T50" fmla="*/ 19 w 33"/>
                <a:gd name="T51" fmla="*/ 14 h 43"/>
                <a:gd name="T52" fmla="*/ 21 w 33"/>
                <a:gd name="T53" fmla="*/ 7 h 43"/>
                <a:gd name="T54" fmla="*/ 23 w 33"/>
                <a:gd name="T55" fmla="*/ 3 h 43"/>
                <a:gd name="T56" fmla="*/ 26 w 33"/>
                <a:gd name="T57" fmla="*/ 3 h 43"/>
                <a:gd name="T58" fmla="*/ 27 w 33"/>
                <a:gd name="T59" fmla="*/ 3 h 43"/>
                <a:gd name="T60" fmla="*/ 27 w 33"/>
                <a:gd name="T61" fmla="*/ 4 h 43"/>
                <a:gd name="T62" fmla="*/ 26 w 33"/>
                <a:gd name="T6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43">
                  <a:moveTo>
                    <a:pt x="26" y="6"/>
                  </a:moveTo>
                  <a:cubicBezTo>
                    <a:pt x="25" y="6"/>
                    <a:pt x="25" y="7"/>
                    <a:pt x="25" y="8"/>
                  </a:cubicBezTo>
                  <a:cubicBezTo>
                    <a:pt x="25" y="9"/>
                    <a:pt x="25" y="9"/>
                    <a:pt x="25" y="10"/>
                  </a:cubicBezTo>
                  <a:cubicBezTo>
                    <a:pt x="26" y="11"/>
                    <a:pt x="26" y="12"/>
                    <a:pt x="27" y="12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1" y="11"/>
                    <a:pt x="32" y="10"/>
                    <a:pt x="32" y="9"/>
                  </a:cubicBezTo>
                  <a:cubicBezTo>
                    <a:pt x="33" y="7"/>
                    <a:pt x="32" y="6"/>
                    <a:pt x="31" y="4"/>
                  </a:cubicBezTo>
                  <a:cubicBezTo>
                    <a:pt x="30" y="2"/>
                    <a:pt x="28" y="1"/>
                    <a:pt x="25" y="1"/>
                  </a:cubicBezTo>
                  <a:cubicBezTo>
                    <a:pt x="21" y="0"/>
                    <a:pt x="17" y="0"/>
                    <a:pt x="15" y="3"/>
                  </a:cubicBezTo>
                  <a:cubicBezTo>
                    <a:pt x="13" y="5"/>
                    <a:pt x="12" y="7"/>
                    <a:pt x="11" y="1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6"/>
                    <a:pt x="4" y="37"/>
                    <a:pt x="3" y="37"/>
                  </a:cubicBezTo>
                  <a:cubicBezTo>
                    <a:pt x="3" y="38"/>
                    <a:pt x="2" y="38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1"/>
                    <a:pt x="14" y="41"/>
                    <a:pt x="13" y="40"/>
                  </a:cubicBezTo>
                  <a:cubicBezTo>
                    <a:pt x="13" y="39"/>
                    <a:pt x="13" y="38"/>
                    <a:pt x="14" y="3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4"/>
                    <a:pt x="23" y="3"/>
                  </a:cubicBezTo>
                  <a:cubicBezTo>
                    <a:pt x="24" y="3"/>
                    <a:pt x="25" y="3"/>
                    <a:pt x="26" y="3"/>
                  </a:cubicBezTo>
                  <a:cubicBezTo>
                    <a:pt x="26" y="3"/>
                    <a:pt x="26" y="3"/>
                    <a:pt x="27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2" name="Freeform 383"/>
            <p:cNvSpPr>
              <a:spLocks/>
            </p:cNvSpPr>
            <p:nvPr/>
          </p:nvSpPr>
          <p:spPr bwMode="auto">
            <a:xfrm>
              <a:off x="4237037" y="2857500"/>
              <a:ext cx="112713" cy="150812"/>
            </a:xfrm>
            <a:custGeom>
              <a:avLst/>
              <a:gdLst>
                <a:gd name="T0" fmla="*/ 41 w 41"/>
                <a:gd name="T1" fmla="*/ 44 h 55"/>
                <a:gd name="T2" fmla="*/ 39 w 41"/>
                <a:gd name="T3" fmla="*/ 43 h 55"/>
                <a:gd name="T4" fmla="*/ 28 w 41"/>
                <a:gd name="T5" fmla="*/ 48 h 55"/>
                <a:gd name="T6" fmla="*/ 19 w 41"/>
                <a:gd name="T7" fmla="*/ 46 h 55"/>
                <a:gd name="T8" fmla="*/ 15 w 41"/>
                <a:gd name="T9" fmla="*/ 43 h 55"/>
                <a:gd name="T10" fmla="*/ 16 w 41"/>
                <a:gd name="T11" fmla="*/ 40 h 55"/>
                <a:gd name="T12" fmla="*/ 30 w 41"/>
                <a:gd name="T13" fmla="*/ 14 h 55"/>
                <a:gd name="T14" fmla="*/ 33 w 41"/>
                <a:gd name="T15" fmla="*/ 11 h 55"/>
                <a:gd name="T16" fmla="*/ 38 w 41"/>
                <a:gd name="T17" fmla="*/ 12 h 55"/>
                <a:gd name="T18" fmla="*/ 39 w 41"/>
                <a:gd name="T19" fmla="*/ 11 h 55"/>
                <a:gd name="T20" fmla="*/ 20 w 41"/>
                <a:gd name="T21" fmla="*/ 0 h 55"/>
                <a:gd name="T22" fmla="*/ 19 w 41"/>
                <a:gd name="T23" fmla="*/ 2 h 55"/>
                <a:gd name="T24" fmla="*/ 22 w 41"/>
                <a:gd name="T25" fmla="*/ 4 h 55"/>
                <a:gd name="T26" fmla="*/ 22 w 41"/>
                <a:gd name="T27" fmla="*/ 8 h 55"/>
                <a:gd name="T28" fmla="*/ 7 w 41"/>
                <a:gd name="T29" fmla="*/ 35 h 55"/>
                <a:gd name="T30" fmla="*/ 4 w 41"/>
                <a:gd name="T31" fmla="*/ 37 h 55"/>
                <a:gd name="T32" fmla="*/ 0 w 41"/>
                <a:gd name="T33" fmla="*/ 36 h 55"/>
                <a:gd name="T34" fmla="*/ 0 w 41"/>
                <a:gd name="T35" fmla="*/ 38 h 55"/>
                <a:gd name="T36" fmla="*/ 31 w 41"/>
                <a:gd name="T37" fmla="*/ 55 h 55"/>
                <a:gd name="T38" fmla="*/ 41 w 41"/>
                <a:gd name="T39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55">
                  <a:moveTo>
                    <a:pt x="41" y="4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5" y="46"/>
                    <a:pt x="31" y="48"/>
                    <a:pt x="28" y="48"/>
                  </a:cubicBezTo>
                  <a:cubicBezTo>
                    <a:pt x="25" y="49"/>
                    <a:pt x="22" y="48"/>
                    <a:pt x="19" y="46"/>
                  </a:cubicBezTo>
                  <a:cubicBezTo>
                    <a:pt x="17" y="45"/>
                    <a:pt x="16" y="44"/>
                    <a:pt x="15" y="43"/>
                  </a:cubicBezTo>
                  <a:cubicBezTo>
                    <a:pt x="15" y="43"/>
                    <a:pt x="15" y="42"/>
                    <a:pt x="16" y="4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2"/>
                    <a:pt x="32" y="11"/>
                    <a:pt x="33" y="11"/>
                  </a:cubicBezTo>
                  <a:cubicBezTo>
                    <a:pt x="34" y="11"/>
                    <a:pt x="36" y="11"/>
                    <a:pt x="38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1" y="3"/>
                    <a:pt x="22" y="4"/>
                    <a:pt x="22" y="4"/>
                  </a:cubicBezTo>
                  <a:cubicBezTo>
                    <a:pt x="23" y="5"/>
                    <a:pt x="23" y="7"/>
                    <a:pt x="22" y="8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7"/>
                    <a:pt x="5" y="37"/>
                    <a:pt x="4" y="37"/>
                  </a:cubicBezTo>
                  <a:cubicBezTo>
                    <a:pt x="3" y="37"/>
                    <a:pt x="2" y="37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1" y="55"/>
                    <a:pt x="31" y="55"/>
                    <a:pt x="31" y="55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3" name="Freeform 384"/>
            <p:cNvSpPr>
              <a:spLocks noEditPoints="1"/>
            </p:cNvSpPr>
            <p:nvPr/>
          </p:nvSpPr>
          <p:spPr bwMode="auto">
            <a:xfrm>
              <a:off x="4368800" y="2981325"/>
              <a:ext cx="80963" cy="84137"/>
            </a:xfrm>
            <a:custGeom>
              <a:avLst/>
              <a:gdLst>
                <a:gd name="T0" fmla="*/ 6 w 30"/>
                <a:gd name="T1" fmla="*/ 27 h 31"/>
                <a:gd name="T2" fmla="*/ 16 w 30"/>
                <a:gd name="T3" fmla="*/ 30 h 31"/>
                <a:gd name="T4" fmla="*/ 26 w 30"/>
                <a:gd name="T5" fmla="*/ 24 h 31"/>
                <a:gd name="T6" fmla="*/ 30 w 30"/>
                <a:gd name="T7" fmla="*/ 13 h 31"/>
                <a:gd name="T8" fmla="*/ 25 w 30"/>
                <a:gd name="T9" fmla="*/ 3 h 31"/>
                <a:gd name="T10" fmla="*/ 14 w 30"/>
                <a:gd name="T11" fmla="*/ 0 h 31"/>
                <a:gd name="T12" fmla="*/ 4 w 30"/>
                <a:gd name="T13" fmla="*/ 7 h 31"/>
                <a:gd name="T14" fmla="*/ 0 w 30"/>
                <a:gd name="T15" fmla="*/ 18 h 31"/>
                <a:gd name="T16" fmla="*/ 6 w 30"/>
                <a:gd name="T17" fmla="*/ 27 h 31"/>
                <a:gd name="T18" fmla="*/ 6 w 30"/>
                <a:gd name="T19" fmla="*/ 20 h 31"/>
                <a:gd name="T20" fmla="*/ 11 w 30"/>
                <a:gd name="T21" fmla="*/ 12 h 31"/>
                <a:gd name="T22" fmla="*/ 17 w 30"/>
                <a:gd name="T23" fmla="*/ 5 h 31"/>
                <a:gd name="T24" fmla="*/ 23 w 30"/>
                <a:gd name="T25" fmla="*/ 5 h 31"/>
                <a:gd name="T26" fmla="*/ 24 w 30"/>
                <a:gd name="T27" fmla="*/ 10 h 31"/>
                <a:gd name="T28" fmla="*/ 19 w 30"/>
                <a:gd name="T29" fmla="*/ 18 h 31"/>
                <a:gd name="T30" fmla="*/ 12 w 30"/>
                <a:gd name="T31" fmla="*/ 26 h 31"/>
                <a:gd name="T32" fmla="*/ 7 w 30"/>
                <a:gd name="T33" fmla="*/ 26 h 31"/>
                <a:gd name="T34" fmla="*/ 6 w 30"/>
                <a:gd name="T35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6" y="27"/>
                  </a:moveTo>
                  <a:cubicBezTo>
                    <a:pt x="9" y="30"/>
                    <a:pt x="12" y="31"/>
                    <a:pt x="16" y="30"/>
                  </a:cubicBezTo>
                  <a:cubicBezTo>
                    <a:pt x="20" y="29"/>
                    <a:pt x="24" y="27"/>
                    <a:pt x="26" y="24"/>
                  </a:cubicBezTo>
                  <a:cubicBezTo>
                    <a:pt x="29" y="21"/>
                    <a:pt x="30" y="17"/>
                    <a:pt x="30" y="13"/>
                  </a:cubicBezTo>
                  <a:cubicBezTo>
                    <a:pt x="30" y="9"/>
                    <a:pt x="28" y="6"/>
                    <a:pt x="25" y="3"/>
                  </a:cubicBezTo>
                  <a:cubicBezTo>
                    <a:pt x="21" y="1"/>
                    <a:pt x="18" y="0"/>
                    <a:pt x="14" y="0"/>
                  </a:cubicBezTo>
                  <a:cubicBezTo>
                    <a:pt x="10" y="1"/>
                    <a:pt x="7" y="3"/>
                    <a:pt x="4" y="7"/>
                  </a:cubicBezTo>
                  <a:cubicBezTo>
                    <a:pt x="1" y="10"/>
                    <a:pt x="0" y="14"/>
                    <a:pt x="0" y="18"/>
                  </a:cubicBezTo>
                  <a:cubicBezTo>
                    <a:pt x="1" y="22"/>
                    <a:pt x="2" y="25"/>
                    <a:pt x="6" y="27"/>
                  </a:cubicBezTo>
                  <a:close/>
                  <a:moveTo>
                    <a:pt x="6" y="20"/>
                  </a:moveTo>
                  <a:cubicBezTo>
                    <a:pt x="7" y="18"/>
                    <a:pt x="8" y="16"/>
                    <a:pt x="11" y="12"/>
                  </a:cubicBezTo>
                  <a:cubicBezTo>
                    <a:pt x="14" y="9"/>
                    <a:pt x="16" y="7"/>
                    <a:pt x="17" y="5"/>
                  </a:cubicBezTo>
                  <a:cubicBezTo>
                    <a:pt x="20" y="4"/>
                    <a:pt x="22" y="4"/>
                    <a:pt x="23" y="5"/>
                  </a:cubicBezTo>
                  <a:cubicBezTo>
                    <a:pt x="25" y="6"/>
                    <a:pt x="25" y="8"/>
                    <a:pt x="24" y="10"/>
                  </a:cubicBezTo>
                  <a:cubicBezTo>
                    <a:pt x="24" y="12"/>
                    <a:pt x="22" y="15"/>
                    <a:pt x="19" y="18"/>
                  </a:cubicBezTo>
                  <a:cubicBezTo>
                    <a:pt x="16" y="22"/>
                    <a:pt x="14" y="25"/>
                    <a:pt x="12" y="26"/>
                  </a:cubicBezTo>
                  <a:cubicBezTo>
                    <a:pt x="10" y="27"/>
                    <a:pt x="8" y="27"/>
                    <a:pt x="7" y="26"/>
                  </a:cubicBezTo>
                  <a:cubicBezTo>
                    <a:pt x="5" y="25"/>
                    <a:pt x="5" y="23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" name="Freeform 385"/>
            <p:cNvSpPr>
              <a:spLocks/>
            </p:cNvSpPr>
            <p:nvPr/>
          </p:nvSpPr>
          <p:spPr bwMode="auto">
            <a:xfrm>
              <a:off x="4438650" y="3043238"/>
              <a:ext cx="104775" cy="117475"/>
            </a:xfrm>
            <a:custGeom>
              <a:avLst/>
              <a:gdLst>
                <a:gd name="T0" fmla="*/ 34 w 38"/>
                <a:gd name="T1" fmla="*/ 27 h 43"/>
                <a:gd name="T2" fmla="*/ 38 w 38"/>
                <a:gd name="T3" fmla="*/ 21 h 43"/>
                <a:gd name="T4" fmla="*/ 35 w 38"/>
                <a:gd name="T5" fmla="*/ 15 h 43"/>
                <a:gd name="T6" fmla="*/ 31 w 38"/>
                <a:gd name="T7" fmla="*/ 12 h 43"/>
                <a:gd name="T8" fmla="*/ 26 w 38"/>
                <a:gd name="T9" fmla="*/ 12 h 43"/>
                <a:gd name="T10" fmla="*/ 29 w 38"/>
                <a:gd name="T11" fmla="*/ 9 h 43"/>
                <a:gd name="T12" fmla="*/ 21 w 38"/>
                <a:gd name="T13" fmla="*/ 0 h 43"/>
                <a:gd name="T14" fmla="*/ 20 w 38"/>
                <a:gd name="T15" fmla="*/ 1 h 43"/>
                <a:gd name="T16" fmla="*/ 21 w 38"/>
                <a:gd name="T17" fmla="*/ 4 h 43"/>
                <a:gd name="T18" fmla="*/ 19 w 38"/>
                <a:gd name="T19" fmla="*/ 6 h 43"/>
                <a:gd name="T20" fmla="*/ 6 w 38"/>
                <a:gd name="T21" fmla="*/ 19 h 43"/>
                <a:gd name="T22" fmla="*/ 3 w 38"/>
                <a:gd name="T23" fmla="*/ 20 h 43"/>
                <a:gd name="T24" fmla="*/ 1 w 38"/>
                <a:gd name="T25" fmla="*/ 19 h 43"/>
                <a:gd name="T26" fmla="*/ 0 w 38"/>
                <a:gd name="T27" fmla="*/ 20 h 43"/>
                <a:gd name="T28" fmla="*/ 10 w 38"/>
                <a:gd name="T29" fmla="*/ 31 h 43"/>
                <a:gd name="T30" fmla="*/ 11 w 38"/>
                <a:gd name="T31" fmla="*/ 30 h 43"/>
                <a:gd name="T32" fmla="*/ 10 w 38"/>
                <a:gd name="T33" fmla="*/ 27 h 43"/>
                <a:gd name="T34" fmla="*/ 12 w 38"/>
                <a:gd name="T35" fmla="*/ 25 h 43"/>
                <a:gd name="T36" fmla="*/ 24 w 38"/>
                <a:gd name="T37" fmla="*/ 14 h 43"/>
                <a:gd name="T38" fmla="*/ 27 w 38"/>
                <a:gd name="T39" fmla="*/ 14 h 43"/>
                <a:gd name="T40" fmla="*/ 30 w 38"/>
                <a:gd name="T41" fmla="*/ 15 h 43"/>
                <a:gd name="T42" fmla="*/ 31 w 38"/>
                <a:gd name="T43" fmla="*/ 18 h 43"/>
                <a:gd name="T44" fmla="*/ 28 w 38"/>
                <a:gd name="T45" fmla="*/ 21 h 43"/>
                <a:gd name="T46" fmla="*/ 17 w 38"/>
                <a:gd name="T47" fmla="*/ 31 h 43"/>
                <a:gd name="T48" fmla="*/ 15 w 38"/>
                <a:gd name="T49" fmla="*/ 33 h 43"/>
                <a:gd name="T50" fmla="*/ 13 w 38"/>
                <a:gd name="T51" fmla="*/ 32 h 43"/>
                <a:gd name="T52" fmla="*/ 12 w 38"/>
                <a:gd name="T53" fmla="*/ 33 h 43"/>
                <a:gd name="T54" fmla="*/ 22 w 38"/>
                <a:gd name="T55" fmla="*/ 43 h 43"/>
                <a:gd name="T56" fmla="*/ 23 w 38"/>
                <a:gd name="T57" fmla="*/ 42 h 43"/>
                <a:gd name="T58" fmla="*/ 22 w 38"/>
                <a:gd name="T59" fmla="*/ 40 h 43"/>
                <a:gd name="T60" fmla="*/ 23 w 38"/>
                <a:gd name="T61" fmla="*/ 38 h 43"/>
                <a:gd name="T62" fmla="*/ 34 w 38"/>
                <a:gd name="T63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43">
                  <a:moveTo>
                    <a:pt x="34" y="27"/>
                  </a:moveTo>
                  <a:cubicBezTo>
                    <a:pt x="37" y="25"/>
                    <a:pt x="38" y="23"/>
                    <a:pt x="38" y="21"/>
                  </a:cubicBezTo>
                  <a:cubicBezTo>
                    <a:pt x="38" y="19"/>
                    <a:pt x="37" y="17"/>
                    <a:pt x="35" y="15"/>
                  </a:cubicBezTo>
                  <a:cubicBezTo>
                    <a:pt x="34" y="13"/>
                    <a:pt x="33" y="12"/>
                    <a:pt x="31" y="12"/>
                  </a:cubicBezTo>
                  <a:cubicBezTo>
                    <a:pt x="29" y="12"/>
                    <a:pt x="27" y="11"/>
                    <a:pt x="26" y="1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1" y="3"/>
                    <a:pt x="21" y="4"/>
                  </a:cubicBezTo>
                  <a:cubicBezTo>
                    <a:pt x="21" y="4"/>
                    <a:pt x="20" y="5"/>
                    <a:pt x="19" y="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4" y="20"/>
                    <a:pt x="3" y="20"/>
                  </a:cubicBezTo>
                  <a:cubicBezTo>
                    <a:pt x="2" y="20"/>
                    <a:pt x="2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0" y="29"/>
                    <a:pt x="10" y="28"/>
                    <a:pt x="10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6" y="14"/>
                    <a:pt x="27" y="14"/>
                  </a:cubicBezTo>
                  <a:cubicBezTo>
                    <a:pt x="28" y="14"/>
                    <a:pt x="29" y="14"/>
                    <a:pt x="30" y="15"/>
                  </a:cubicBezTo>
                  <a:cubicBezTo>
                    <a:pt x="31" y="16"/>
                    <a:pt x="31" y="17"/>
                    <a:pt x="31" y="18"/>
                  </a:cubicBezTo>
                  <a:cubicBezTo>
                    <a:pt x="30" y="19"/>
                    <a:pt x="30" y="20"/>
                    <a:pt x="28" y="2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3"/>
                    <a:pt x="15" y="33"/>
                  </a:cubicBezTo>
                  <a:cubicBezTo>
                    <a:pt x="14" y="33"/>
                    <a:pt x="14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2" y="42"/>
                    <a:pt x="22" y="41"/>
                    <a:pt x="22" y="40"/>
                  </a:cubicBezTo>
                  <a:cubicBezTo>
                    <a:pt x="22" y="40"/>
                    <a:pt x="22" y="39"/>
                    <a:pt x="23" y="38"/>
                  </a:cubicBezTo>
                  <a:lnTo>
                    <a:pt x="3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" name="Freeform 386"/>
            <p:cNvSpPr>
              <a:spLocks noEditPoints="1"/>
            </p:cNvSpPr>
            <p:nvPr/>
          </p:nvSpPr>
          <p:spPr bwMode="auto">
            <a:xfrm>
              <a:off x="4525962" y="3154363"/>
              <a:ext cx="131763" cy="101600"/>
            </a:xfrm>
            <a:custGeom>
              <a:avLst/>
              <a:gdLst>
                <a:gd name="T0" fmla="*/ 18 w 48"/>
                <a:gd name="T1" fmla="*/ 31 h 37"/>
                <a:gd name="T2" fmla="*/ 48 w 48"/>
                <a:gd name="T3" fmla="*/ 11 h 37"/>
                <a:gd name="T4" fmla="*/ 40 w 48"/>
                <a:gd name="T5" fmla="*/ 0 h 37"/>
                <a:gd name="T6" fmla="*/ 39 w 48"/>
                <a:gd name="T7" fmla="*/ 1 h 37"/>
                <a:gd name="T8" fmla="*/ 41 w 48"/>
                <a:gd name="T9" fmla="*/ 4 h 37"/>
                <a:gd name="T10" fmla="*/ 39 w 48"/>
                <a:gd name="T11" fmla="*/ 7 h 37"/>
                <a:gd name="T12" fmla="*/ 29 w 48"/>
                <a:gd name="T13" fmla="*/ 13 h 37"/>
                <a:gd name="T14" fmla="*/ 30 w 48"/>
                <a:gd name="T15" fmla="*/ 9 h 37"/>
                <a:gd name="T16" fmla="*/ 28 w 48"/>
                <a:gd name="T17" fmla="*/ 5 h 37"/>
                <a:gd name="T18" fmla="*/ 20 w 48"/>
                <a:gd name="T19" fmla="*/ 0 h 37"/>
                <a:gd name="T20" fmla="*/ 8 w 48"/>
                <a:gd name="T21" fmla="*/ 4 h 37"/>
                <a:gd name="T22" fmla="*/ 1 w 48"/>
                <a:gd name="T23" fmla="*/ 12 h 37"/>
                <a:gd name="T24" fmla="*/ 2 w 48"/>
                <a:gd name="T25" fmla="*/ 21 h 37"/>
                <a:gd name="T26" fmla="*/ 6 w 48"/>
                <a:gd name="T27" fmla="*/ 25 h 37"/>
                <a:gd name="T28" fmla="*/ 10 w 48"/>
                <a:gd name="T29" fmla="*/ 26 h 37"/>
                <a:gd name="T30" fmla="*/ 7 w 48"/>
                <a:gd name="T31" fmla="*/ 28 h 37"/>
                <a:gd name="T32" fmla="*/ 11 w 48"/>
                <a:gd name="T33" fmla="*/ 32 h 37"/>
                <a:gd name="T34" fmla="*/ 16 w 48"/>
                <a:gd name="T35" fmla="*/ 37 h 37"/>
                <a:gd name="T36" fmla="*/ 17 w 48"/>
                <a:gd name="T37" fmla="*/ 36 h 37"/>
                <a:gd name="T38" fmla="*/ 16 w 48"/>
                <a:gd name="T39" fmla="*/ 33 h 37"/>
                <a:gd name="T40" fmla="*/ 18 w 48"/>
                <a:gd name="T41" fmla="*/ 31 h 37"/>
                <a:gd name="T42" fmla="*/ 13 w 48"/>
                <a:gd name="T43" fmla="*/ 24 h 37"/>
                <a:gd name="T44" fmla="*/ 10 w 48"/>
                <a:gd name="T45" fmla="*/ 24 h 37"/>
                <a:gd name="T46" fmla="*/ 7 w 48"/>
                <a:gd name="T47" fmla="*/ 22 h 37"/>
                <a:gd name="T48" fmla="*/ 8 w 48"/>
                <a:gd name="T49" fmla="*/ 16 h 37"/>
                <a:gd name="T50" fmla="*/ 14 w 48"/>
                <a:gd name="T51" fmla="*/ 11 h 37"/>
                <a:gd name="T52" fmla="*/ 20 w 48"/>
                <a:gd name="T53" fmla="*/ 8 h 37"/>
                <a:gd name="T54" fmla="*/ 26 w 48"/>
                <a:gd name="T55" fmla="*/ 9 h 37"/>
                <a:gd name="T56" fmla="*/ 27 w 48"/>
                <a:gd name="T57" fmla="*/ 13 h 37"/>
                <a:gd name="T58" fmla="*/ 26 w 48"/>
                <a:gd name="T59" fmla="*/ 15 h 37"/>
                <a:gd name="T60" fmla="*/ 13 w 48"/>
                <a:gd name="T6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37">
                  <a:moveTo>
                    <a:pt x="18" y="31"/>
                  </a:moveTo>
                  <a:cubicBezTo>
                    <a:pt x="48" y="11"/>
                    <a:pt x="48" y="11"/>
                    <a:pt x="48" y="1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2"/>
                    <a:pt x="41" y="3"/>
                    <a:pt x="41" y="4"/>
                  </a:cubicBezTo>
                  <a:cubicBezTo>
                    <a:pt x="41" y="5"/>
                    <a:pt x="40" y="6"/>
                    <a:pt x="39" y="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30" y="10"/>
                    <a:pt x="30" y="9"/>
                  </a:cubicBezTo>
                  <a:cubicBezTo>
                    <a:pt x="30" y="8"/>
                    <a:pt x="29" y="6"/>
                    <a:pt x="28" y="5"/>
                  </a:cubicBezTo>
                  <a:cubicBezTo>
                    <a:pt x="26" y="2"/>
                    <a:pt x="23" y="0"/>
                    <a:pt x="20" y="0"/>
                  </a:cubicBezTo>
                  <a:cubicBezTo>
                    <a:pt x="16" y="0"/>
                    <a:pt x="12" y="1"/>
                    <a:pt x="8" y="4"/>
                  </a:cubicBezTo>
                  <a:cubicBezTo>
                    <a:pt x="4" y="6"/>
                    <a:pt x="2" y="9"/>
                    <a:pt x="1" y="12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3" y="23"/>
                    <a:pt x="5" y="24"/>
                    <a:pt x="6" y="25"/>
                  </a:cubicBezTo>
                  <a:cubicBezTo>
                    <a:pt x="7" y="25"/>
                    <a:pt x="9" y="26"/>
                    <a:pt x="10" y="26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0"/>
                    <a:pt x="10" y="31"/>
                    <a:pt x="11" y="32"/>
                  </a:cubicBezTo>
                  <a:cubicBezTo>
                    <a:pt x="12" y="33"/>
                    <a:pt x="13" y="34"/>
                    <a:pt x="16" y="3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5"/>
                    <a:pt x="16" y="34"/>
                    <a:pt x="16" y="33"/>
                  </a:cubicBezTo>
                  <a:cubicBezTo>
                    <a:pt x="16" y="33"/>
                    <a:pt x="17" y="32"/>
                    <a:pt x="18" y="31"/>
                  </a:cubicBezTo>
                  <a:close/>
                  <a:moveTo>
                    <a:pt x="13" y="24"/>
                  </a:moveTo>
                  <a:cubicBezTo>
                    <a:pt x="13" y="24"/>
                    <a:pt x="12" y="24"/>
                    <a:pt x="10" y="24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6" y="20"/>
                    <a:pt x="6" y="18"/>
                    <a:pt x="8" y="16"/>
                  </a:cubicBezTo>
                  <a:cubicBezTo>
                    <a:pt x="9" y="14"/>
                    <a:pt x="11" y="13"/>
                    <a:pt x="14" y="11"/>
                  </a:cubicBezTo>
                  <a:cubicBezTo>
                    <a:pt x="16" y="9"/>
                    <a:pt x="18" y="8"/>
                    <a:pt x="20" y="8"/>
                  </a:cubicBezTo>
                  <a:cubicBezTo>
                    <a:pt x="23" y="6"/>
                    <a:pt x="25" y="7"/>
                    <a:pt x="26" y="9"/>
                  </a:cubicBezTo>
                  <a:cubicBezTo>
                    <a:pt x="27" y="10"/>
                    <a:pt x="28" y="11"/>
                    <a:pt x="27" y="13"/>
                  </a:cubicBezTo>
                  <a:cubicBezTo>
                    <a:pt x="27" y="14"/>
                    <a:pt x="27" y="15"/>
                    <a:pt x="26" y="15"/>
                  </a:cubicBezTo>
                  <a:lnTo>
                    <a:pt x="13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" name="Freeform 387"/>
            <p:cNvSpPr>
              <a:spLocks noEditPoints="1"/>
            </p:cNvSpPr>
            <p:nvPr/>
          </p:nvSpPr>
          <p:spPr bwMode="auto">
            <a:xfrm>
              <a:off x="4589462" y="3260725"/>
              <a:ext cx="87313" cy="82550"/>
            </a:xfrm>
            <a:custGeom>
              <a:avLst/>
              <a:gdLst>
                <a:gd name="T0" fmla="*/ 11 w 32"/>
                <a:gd name="T1" fmla="*/ 29 h 30"/>
                <a:gd name="T2" fmla="*/ 22 w 32"/>
                <a:gd name="T3" fmla="*/ 28 h 30"/>
                <a:gd name="T4" fmla="*/ 30 w 32"/>
                <a:gd name="T5" fmla="*/ 20 h 30"/>
                <a:gd name="T6" fmla="*/ 30 w 32"/>
                <a:gd name="T7" fmla="*/ 9 h 30"/>
                <a:gd name="T8" fmla="*/ 22 w 32"/>
                <a:gd name="T9" fmla="*/ 1 h 30"/>
                <a:gd name="T10" fmla="*/ 10 w 32"/>
                <a:gd name="T11" fmla="*/ 2 h 30"/>
                <a:gd name="T12" fmla="*/ 2 w 32"/>
                <a:gd name="T13" fmla="*/ 11 h 30"/>
                <a:gd name="T14" fmla="*/ 2 w 32"/>
                <a:gd name="T15" fmla="*/ 22 h 30"/>
                <a:gd name="T16" fmla="*/ 11 w 32"/>
                <a:gd name="T17" fmla="*/ 29 h 30"/>
                <a:gd name="T18" fmla="*/ 6 w 32"/>
                <a:gd name="T19" fmla="*/ 15 h 30"/>
                <a:gd name="T20" fmla="*/ 14 w 32"/>
                <a:gd name="T21" fmla="*/ 11 h 30"/>
                <a:gd name="T22" fmla="*/ 23 w 32"/>
                <a:gd name="T23" fmla="*/ 7 h 30"/>
                <a:gd name="T24" fmla="*/ 28 w 32"/>
                <a:gd name="T25" fmla="*/ 10 h 30"/>
                <a:gd name="T26" fmla="*/ 27 w 32"/>
                <a:gd name="T27" fmla="*/ 14 h 30"/>
                <a:gd name="T28" fmla="*/ 18 w 32"/>
                <a:gd name="T29" fmla="*/ 20 h 30"/>
                <a:gd name="T30" fmla="*/ 9 w 32"/>
                <a:gd name="T31" fmla="*/ 23 h 30"/>
                <a:gd name="T32" fmla="*/ 4 w 32"/>
                <a:gd name="T33" fmla="*/ 21 h 30"/>
                <a:gd name="T34" fmla="*/ 6 w 32"/>
                <a:gd name="T3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0">
                  <a:moveTo>
                    <a:pt x="11" y="29"/>
                  </a:moveTo>
                  <a:cubicBezTo>
                    <a:pt x="14" y="30"/>
                    <a:pt x="18" y="30"/>
                    <a:pt x="22" y="28"/>
                  </a:cubicBezTo>
                  <a:cubicBezTo>
                    <a:pt x="26" y="26"/>
                    <a:pt x="29" y="24"/>
                    <a:pt x="30" y="20"/>
                  </a:cubicBezTo>
                  <a:cubicBezTo>
                    <a:pt x="32" y="16"/>
                    <a:pt x="32" y="12"/>
                    <a:pt x="30" y="9"/>
                  </a:cubicBezTo>
                  <a:cubicBezTo>
                    <a:pt x="28" y="5"/>
                    <a:pt x="25" y="3"/>
                    <a:pt x="22" y="1"/>
                  </a:cubicBezTo>
                  <a:cubicBezTo>
                    <a:pt x="18" y="0"/>
                    <a:pt x="14" y="1"/>
                    <a:pt x="10" y="2"/>
                  </a:cubicBezTo>
                  <a:cubicBezTo>
                    <a:pt x="6" y="4"/>
                    <a:pt x="3" y="7"/>
                    <a:pt x="2" y="11"/>
                  </a:cubicBezTo>
                  <a:cubicBezTo>
                    <a:pt x="0" y="14"/>
                    <a:pt x="0" y="18"/>
                    <a:pt x="2" y="22"/>
                  </a:cubicBezTo>
                  <a:cubicBezTo>
                    <a:pt x="4" y="26"/>
                    <a:pt x="7" y="28"/>
                    <a:pt x="11" y="29"/>
                  </a:cubicBezTo>
                  <a:close/>
                  <a:moveTo>
                    <a:pt x="6" y="15"/>
                  </a:moveTo>
                  <a:cubicBezTo>
                    <a:pt x="7" y="14"/>
                    <a:pt x="10" y="13"/>
                    <a:pt x="14" y="11"/>
                  </a:cubicBezTo>
                  <a:cubicBezTo>
                    <a:pt x="18" y="9"/>
                    <a:pt x="21" y="8"/>
                    <a:pt x="23" y="7"/>
                  </a:cubicBezTo>
                  <a:cubicBezTo>
                    <a:pt x="25" y="7"/>
                    <a:pt x="27" y="8"/>
                    <a:pt x="28" y="10"/>
                  </a:cubicBezTo>
                  <a:cubicBezTo>
                    <a:pt x="29" y="11"/>
                    <a:pt x="29" y="13"/>
                    <a:pt x="27" y="14"/>
                  </a:cubicBezTo>
                  <a:cubicBezTo>
                    <a:pt x="25" y="16"/>
                    <a:pt x="22" y="18"/>
                    <a:pt x="18" y="20"/>
                  </a:cubicBezTo>
                  <a:cubicBezTo>
                    <a:pt x="14" y="22"/>
                    <a:pt x="11" y="23"/>
                    <a:pt x="9" y="23"/>
                  </a:cubicBezTo>
                  <a:cubicBezTo>
                    <a:pt x="6" y="23"/>
                    <a:pt x="5" y="23"/>
                    <a:pt x="4" y="21"/>
                  </a:cubicBezTo>
                  <a:cubicBezTo>
                    <a:pt x="3" y="19"/>
                    <a:pt x="4" y="17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" name="Freeform 388"/>
            <p:cNvSpPr>
              <a:spLocks/>
            </p:cNvSpPr>
            <p:nvPr/>
          </p:nvSpPr>
          <p:spPr bwMode="auto">
            <a:xfrm>
              <a:off x="4624387" y="3359150"/>
              <a:ext cx="95250" cy="109537"/>
            </a:xfrm>
            <a:custGeom>
              <a:avLst/>
              <a:gdLst>
                <a:gd name="T0" fmla="*/ 28 w 35"/>
                <a:gd name="T1" fmla="*/ 21 h 40"/>
                <a:gd name="T2" fmla="*/ 25 w 35"/>
                <a:gd name="T3" fmla="*/ 23 h 40"/>
                <a:gd name="T4" fmla="*/ 11 w 35"/>
                <a:gd name="T5" fmla="*/ 27 h 40"/>
                <a:gd name="T6" fmla="*/ 8 w 35"/>
                <a:gd name="T7" fmla="*/ 27 h 40"/>
                <a:gd name="T8" fmla="*/ 7 w 35"/>
                <a:gd name="T9" fmla="*/ 25 h 40"/>
                <a:gd name="T10" fmla="*/ 5 w 35"/>
                <a:gd name="T11" fmla="*/ 25 h 40"/>
                <a:gd name="T12" fmla="*/ 9 w 35"/>
                <a:gd name="T13" fmla="*/ 40 h 40"/>
                <a:gd name="T14" fmla="*/ 11 w 35"/>
                <a:gd name="T15" fmla="*/ 39 h 40"/>
                <a:gd name="T16" fmla="*/ 11 w 35"/>
                <a:gd name="T17" fmla="*/ 37 h 40"/>
                <a:gd name="T18" fmla="*/ 13 w 35"/>
                <a:gd name="T19" fmla="*/ 35 h 40"/>
                <a:gd name="T20" fmla="*/ 28 w 35"/>
                <a:gd name="T21" fmla="*/ 31 h 40"/>
                <a:gd name="T22" fmla="*/ 34 w 35"/>
                <a:gd name="T23" fmla="*/ 27 h 40"/>
                <a:gd name="T24" fmla="*/ 34 w 35"/>
                <a:gd name="T25" fmla="*/ 20 h 40"/>
                <a:gd name="T26" fmla="*/ 32 w 35"/>
                <a:gd name="T27" fmla="*/ 16 h 40"/>
                <a:gd name="T28" fmla="*/ 27 w 35"/>
                <a:gd name="T29" fmla="*/ 13 h 40"/>
                <a:gd name="T30" fmla="*/ 31 w 35"/>
                <a:gd name="T31" fmla="*/ 12 h 40"/>
                <a:gd name="T32" fmla="*/ 28 w 35"/>
                <a:gd name="T33" fmla="*/ 0 h 40"/>
                <a:gd name="T34" fmla="*/ 26 w 35"/>
                <a:gd name="T35" fmla="*/ 1 h 40"/>
                <a:gd name="T36" fmla="*/ 26 w 35"/>
                <a:gd name="T37" fmla="*/ 4 h 40"/>
                <a:gd name="T38" fmla="*/ 24 w 35"/>
                <a:gd name="T39" fmla="*/ 5 h 40"/>
                <a:gd name="T40" fmla="*/ 6 w 35"/>
                <a:gd name="T41" fmla="*/ 10 h 40"/>
                <a:gd name="T42" fmla="*/ 3 w 35"/>
                <a:gd name="T43" fmla="*/ 10 h 40"/>
                <a:gd name="T44" fmla="*/ 2 w 35"/>
                <a:gd name="T45" fmla="*/ 8 h 40"/>
                <a:gd name="T46" fmla="*/ 0 w 35"/>
                <a:gd name="T47" fmla="*/ 8 h 40"/>
                <a:gd name="T48" fmla="*/ 4 w 35"/>
                <a:gd name="T49" fmla="*/ 23 h 40"/>
                <a:gd name="T50" fmla="*/ 6 w 35"/>
                <a:gd name="T51" fmla="*/ 22 h 40"/>
                <a:gd name="T52" fmla="*/ 6 w 35"/>
                <a:gd name="T53" fmla="*/ 20 h 40"/>
                <a:gd name="T54" fmla="*/ 8 w 35"/>
                <a:gd name="T55" fmla="*/ 19 h 40"/>
                <a:gd name="T56" fmla="*/ 25 w 35"/>
                <a:gd name="T57" fmla="*/ 14 h 40"/>
                <a:gd name="T58" fmla="*/ 27 w 35"/>
                <a:gd name="T59" fmla="*/ 15 h 40"/>
                <a:gd name="T60" fmla="*/ 29 w 35"/>
                <a:gd name="T61" fmla="*/ 18 h 40"/>
                <a:gd name="T62" fmla="*/ 28 w 35"/>
                <a:gd name="T6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40">
                  <a:moveTo>
                    <a:pt x="28" y="21"/>
                  </a:moveTo>
                  <a:cubicBezTo>
                    <a:pt x="28" y="22"/>
                    <a:pt x="27" y="22"/>
                    <a:pt x="25" y="2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7"/>
                    <a:pt x="9" y="27"/>
                    <a:pt x="8" y="27"/>
                  </a:cubicBezTo>
                  <a:cubicBezTo>
                    <a:pt x="8" y="27"/>
                    <a:pt x="7" y="26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0" y="38"/>
                    <a:pt x="11" y="37"/>
                    <a:pt x="11" y="37"/>
                  </a:cubicBezTo>
                  <a:cubicBezTo>
                    <a:pt x="11" y="36"/>
                    <a:pt x="12" y="36"/>
                    <a:pt x="13" y="35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0"/>
                    <a:pt x="33" y="29"/>
                    <a:pt x="34" y="27"/>
                  </a:cubicBezTo>
                  <a:cubicBezTo>
                    <a:pt x="35" y="25"/>
                    <a:pt x="35" y="23"/>
                    <a:pt x="34" y="20"/>
                  </a:cubicBezTo>
                  <a:cubicBezTo>
                    <a:pt x="34" y="18"/>
                    <a:pt x="33" y="17"/>
                    <a:pt x="32" y="16"/>
                  </a:cubicBezTo>
                  <a:cubicBezTo>
                    <a:pt x="30" y="14"/>
                    <a:pt x="29" y="14"/>
                    <a:pt x="27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2"/>
                    <a:pt x="27" y="3"/>
                    <a:pt x="26" y="4"/>
                  </a:cubicBezTo>
                  <a:cubicBezTo>
                    <a:pt x="26" y="4"/>
                    <a:pt x="25" y="5"/>
                    <a:pt x="24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3" y="10"/>
                    <a:pt x="2" y="9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20"/>
                    <a:pt x="7" y="19"/>
                    <a:pt x="8" y="1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6" y="15"/>
                    <a:pt x="27" y="15"/>
                  </a:cubicBezTo>
                  <a:cubicBezTo>
                    <a:pt x="28" y="16"/>
                    <a:pt x="29" y="17"/>
                    <a:pt x="29" y="18"/>
                  </a:cubicBezTo>
                  <a:cubicBezTo>
                    <a:pt x="30" y="19"/>
                    <a:pt x="29" y="20"/>
                    <a:pt x="2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" name="Freeform 389"/>
            <p:cNvSpPr>
              <a:spLocks/>
            </p:cNvSpPr>
            <p:nvPr/>
          </p:nvSpPr>
          <p:spPr bwMode="auto">
            <a:xfrm>
              <a:off x="4697412" y="3560763"/>
              <a:ext cx="49213" cy="49212"/>
            </a:xfrm>
            <a:custGeom>
              <a:avLst/>
              <a:gdLst>
                <a:gd name="T0" fmla="*/ 0 w 18"/>
                <a:gd name="T1" fmla="*/ 10 h 18"/>
                <a:gd name="T2" fmla="*/ 3 w 18"/>
                <a:gd name="T3" fmla="*/ 16 h 18"/>
                <a:gd name="T4" fmla="*/ 10 w 18"/>
                <a:gd name="T5" fmla="*/ 18 h 18"/>
                <a:gd name="T6" fmla="*/ 16 w 18"/>
                <a:gd name="T7" fmla="*/ 15 h 18"/>
                <a:gd name="T8" fmla="*/ 18 w 18"/>
                <a:gd name="T9" fmla="*/ 9 h 18"/>
                <a:gd name="T10" fmla="*/ 15 w 18"/>
                <a:gd name="T11" fmla="*/ 3 h 18"/>
                <a:gd name="T12" fmla="*/ 9 w 18"/>
                <a:gd name="T13" fmla="*/ 0 h 18"/>
                <a:gd name="T14" fmla="*/ 3 w 18"/>
                <a:gd name="T15" fmla="*/ 3 h 18"/>
                <a:gd name="T16" fmla="*/ 0 w 18"/>
                <a:gd name="T1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0" y="10"/>
                  </a:moveTo>
                  <a:cubicBezTo>
                    <a:pt x="0" y="12"/>
                    <a:pt x="1" y="14"/>
                    <a:pt x="3" y="16"/>
                  </a:cubicBezTo>
                  <a:cubicBezTo>
                    <a:pt x="5" y="18"/>
                    <a:pt x="7" y="18"/>
                    <a:pt x="10" y="18"/>
                  </a:cubicBezTo>
                  <a:cubicBezTo>
                    <a:pt x="12" y="18"/>
                    <a:pt x="14" y="17"/>
                    <a:pt x="16" y="15"/>
                  </a:cubicBezTo>
                  <a:cubicBezTo>
                    <a:pt x="18" y="14"/>
                    <a:pt x="18" y="11"/>
                    <a:pt x="18" y="9"/>
                  </a:cubicBezTo>
                  <a:cubicBezTo>
                    <a:pt x="18" y="6"/>
                    <a:pt x="17" y="4"/>
                    <a:pt x="15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" name="Freeform 390"/>
            <p:cNvSpPr>
              <a:spLocks/>
            </p:cNvSpPr>
            <p:nvPr/>
          </p:nvSpPr>
          <p:spPr bwMode="auto">
            <a:xfrm>
              <a:off x="4643437" y="3736975"/>
              <a:ext cx="125413" cy="85725"/>
            </a:xfrm>
            <a:custGeom>
              <a:avLst/>
              <a:gdLst>
                <a:gd name="T0" fmla="*/ 46 w 46"/>
                <a:gd name="T1" fmla="*/ 8 h 31"/>
                <a:gd name="T2" fmla="*/ 44 w 46"/>
                <a:gd name="T3" fmla="*/ 7 h 31"/>
                <a:gd name="T4" fmla="*/ 43 w 46"/>
                <a:gd name="T5" fmla="*/ 10 h 31"/>
                <a:gd name="T6" fmla="*/ 40 w 46"/>
                <a:gd name="T7" fmla="*/ 10 h 31"/>
                <a:gd name="T8" fmla="*/ 11 w 46"/>
                <a:gd name="T9" fmla="*/ 4 h 31"/>
                <a:gd name="T10" fmla="*/ 8 w 46"/>
                <a:gd name="T11" fmla="*/ 3 h 31"/>
                <a:gd name="T12" fmla="*/ 8 w 46"/>
                <a:gd name="T13" fmla="*/ 0 h 31"/>
                <a:gd name="T14" fmla="*/ 6 w 46"/>
                <a:gd name="T15" fmla="*/ 0 h 31"/>
                <a:gd name="T16" fmla="*/ 3 w 46"/>
                <a:gd name="T17" fmla="*/ 14 h 31"/>
                <a:gd name="T18" fmla="*/ 5 w 46"/>
                <a:gd name="T19" fmla="*/ 14 h 31"/>
                <a:gd name="T20" fmla="*/ 6 w 46"/>
                <a:gd name="T21" fmla="*/ 12 h 31"/>
                <a:gd name="T22" fmla="*/ 9 w 46"/>
                <a:gd name="T23" fmla="*/ 12 h 31"/>
                <a:gd name="T24" fmla="*/ 24 w 46"/>
                <a:gd name="T25" fmla="*/ 15 h 31"/>
                <a:gd name="T26" fmla="*/ 26 w 46"/>
                <a:gd name="T27" fmla="*/ 17 h 31"/>
                <a:gd name="T28" fmla="*/ 27 w 46"/>
                <a:gd name="T29" fmla="*/ 21 h 31"/>
                <a:gd name="T30" fmla="*/ 24 w 46"/>
                <a:gd name="T31" fmla="*/ 23 h 31"/>
                <a:gd name="T32" fmla="*/ 21 w 46"/>
                <a:gd name="T33" fmla="*/ 23 h 31"/>
                <a:gd name="T34" fmla="*/ 7 w 46"/>
                <a:gd name="T35" fmla="*/ 20 h 31"/>
                <a:gd name="T36" fmla="*/ 5 w 46"/>
                <a:gd name="T37" fmla="*/ 19 h 31"/>
                <a:gd name="T38" fmla="*/ 4 w 46"/>
                <a:gd name="T39" fmla="*/ 16 h 31"/>
                <a:gd name="T40" fmla="*/ 3 w 46"/>
                <a:gd name="T41" fmla="*/ 16 h 31"/>
                <a:gd name="T42" fmla="*/ 0 w 46"/>
                <a:gd name="T43" fmla="*/ 30 h 31"/>
                <a:gd name="T44" fmla="*/ 2 w 46"/>
                <a:gd name="T45" fmla="*/ 30 h 31"/>
                <a:gd name="T46" fmla="*/ 3 w 46"/>
                <a:gd name="T47" fmla="*/ 28 h 31"/>
                <a:gd name="T48" fmla="*/ 6 w 46"/>
                <a:gd name="T49" fmla="*/ 28 h 31"/>
                <a:gd name="T50" fmla="*/ 20 w 46"/>
                <a:gd name="T51" fmla="*/ 31 h 31"/>
                <a:gd name="T52" fmla="*/ 27 w 46"/>
                <a:gd name="T53" fmla="*/ 30 h 31"/>
                <a:gd name="T54" fmla="*/ 30 w 46"/>
                <a:gd name="T55" fmla="*/ 25 h 31"/>
                <a:gd name="T56" fmla="*/ 29 w 46"/>
                <a:gd name="T57" fmla="*/ 20 h 31"/>
                <a:gd name="T58" fmla="*/ 27 w 46"/>
                <a:gd name="T59" fmla="*/ 16 h 31"/>
                <a:gd name="T60" fmla="*/ 43 w 46"/>
                <a:gd name="T61" fmla="*/ 19 h 31"/>
                <a:gd name="T62" fmla="*/ 46 w 46"/>
                <a:gd name="T63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31">
                  <a:moveTo>
                    <a:pt x="46" y="8"/>
                  </a:moveTo>
                  <a:cubicBezTo>
                    <a:pt x="44" y="7"/>
                    <a:pt x="44" y="7"/>
                    <a:pt x="44" y="7"/>
                  </a:cubicBezTo>
                  <a:cubicBezTo>
                    <a:pt x="44" y="9"/>
                    <a:pt x="43" y="9"/>
                    <a:pt x="43" y="10"/>
                  </a:cubicBezTo>
                  <a:cubicBezTo>
                    <a:pt x="42" y="10"/>
                    <a:pt x="41" y="10"/>
                    <a:pt x="40" y="1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7" y="12"/>
                    <a:pt x="9" y="12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6"/>
                    <a:pt x="26" y="17"/>
                  </a:cubicBezTo>
                  <a:cubicBezTo>
                    <a:pt x="26" y="18"/>
                    <a:pt x="27" y="20"/>
                    <a:pt x="27" y="21"/>
                  </a:cubicBezTo>
                  <a:cubicBezTo>
                    <a:pt x="26" y="22"/>
                    <a:pt x="25" y="23"/>
                    <a:pt x="24" y="23"/>
                  </a:cubicBezTo>
                  <a:cubicBezTo>
                    <a:pt x="23" y="23"/>
                    <a:pt x="22" y="23"/>
                    <a:pt x="21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5" y="19"/>
                    <a:pt x="5" y="19"/>
                  </a:cubicBezTo>
                  <a:cubicBezTo>
                    <a:pt x="4" y="18"/>
                    <a:pt x="4" y="18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8"/>
                    <a:pt x="4" y="28"/>
                    <a:pt x="6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3" y="31"/>
                    <a:pt x="25" y="31"/>
                    <a:pt x="27" y="30"/>
                  </a:cubicBezTo>
                  <a:cubicBezTo>
                    <a:pt x="28" y="29"/>
                    <a:pt x="29" y="27"/>
                    <a:pt x="30" y="25"/>
                  </a:cubicBezTo>
                  <a:cubicBezTo>
                    <a:pt x="30" y="23"/>
                    <a:pt x="30" y="22"/>
                    <a:pt x="29" y="20"/>
                  </a:cubicBezTo>
                  <a:cubicBezTo>
                    <a:pt x="29" y="19"/>
                    <a:pt x="28" y="17"/>
                    <a:pt x="27" y="16"/>
                  </a:cubicBezTo>
                  <a:cubicBezTo>
                    <a:pt x="43" y="19"/>
                    <a:pt x="43" y="19"/>
                    <a:pt x="43" y="19"/>
                  </a:cubicBezTo>
                  <a:lnTo>
                    <a:pt x="4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" name="Freeform 391"/>
            <p:cNvSpPr>
              <a:spLocks/>
            </p:cNvSpPr>
            <p:nvPr/>
          </p:nvSpPr>
          <p:spPr bwMode="auto">
            <a:xfrm>
              <a:off x="4708525" y="3881438"/>
              <a:ext cx="26988" cy="28575"/>
            </a:xfrm>
            <a:custGeom>
              <a:avLst/>
              <a:gdLst>
                <a:gd name="T0" fmla="*/ 9 w 10"/>
                <a:gd name="T1" fmla="*/ 3 h 10"/>
                <a:gd name="T2" fmla="*/ 7 w 10"/>
                <a:gd name="T3" fmla="*/ 1 h 10"/>
                <a:gd name="T4" fmla="*/ 3 w 10"/>
                <a:gd name="T5" fmla="*/ 1 h 10"/>
                <a:gd name="T6" fmla="*/ 1 w 10"/>
                <a:gd name="T7" fmla="*/ 4 h 10"/>
                <a:gd name="T8" fmla="*/ 1 w 10"/>
                <a:gd name="T9" fmla="*/ 7 h 10"/>
                <a:gd name="T10" fmla="*/ 4 w 10"/>
                <a:gd name="T11" fmla="*/ 9 h 10"/>
                <a:gd name="T12" fmla="*/ 7 w 10"/>
                <a:gd name="T13" fmla="*/ 9 h 10"/>
                <a:gd name="T14" fmla="*/ 10 w 10"/>
                <a:gd name="T15" fmla="*/ 7 h 10"/>
                <a:gd name="T16" fmla="*/ 9 w 10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9" y="3"/>
                  </a:moveTo>
                  <a:cubicBezTo>
                    <a:pt x="9" y="2"/>
                    <a:pt x="8" y="1"/>
                    <a:pt x="7" y="1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2"/>
                    <a:pt x="1" y="2"/>
                    <a:pt x="1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8" y="9"/>
                    <a:pt x="9" y="8"/>
                    <a:pt x="10" y="7"/>
                  </a:cubicBezTo>
                  <a:cubicBezTo>
                    <a:pt x="10" y="5"/>
                    <a:pt x="10" y="4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" name="Freeform 392"/>
            <p:cNvSpPr>
              <a:spLocks/>
            </p:cNvSpPr>
            <p:nvPr/>
          </p:nvSpPr>
          <p:spPr bwMode="auto">
            <a:xfrm>
              <a:off x="4621212" y="3846513"/>
              <a:ext cx="85725" cy="52387"/>
            </a:xfrm>
            <a:custGeom>
              <a:avLst/>
              <a:gdLst>
                <a:gd name="T0" fmla="*/ 28 w 31"/>
                <a:gd name="T1" fmla="*/ 10 h 19"/>
                <a:gd name="T2" fmla="*/ 25 w 31"/>
                <a:gd name="T3" fmla="*/ 10 h 19"/>
                <a:gd name="T4" fmla="*/ 9 w 31"/>
                <a:gd name="T5" fmla="*/ 4 h 19"/>
                <a:gd name="T6" fmla="*/ 6 w 31"/>
                <a:gd name="T7" fmla="*/ 2 h 19"/>
                <a:gd name="T8" fmla="*/ 6 w 31"/>
                <a:gd name="T9" fmla="*/ 0 h 19"/>
                <a:gd name="T10" fmla="*/ 5 w 31"/>
                <a:gd name="T11" fmla="*/ 0 h 19"/>
                <a:gd name="T12" fmla="*/ 0 w 31"/>
                <a:gd name="T13" fmla="*/ 13 h 19"/>
                <a:gd name="T14" fmla="*/ 2 w 31"/>
                <a:gd name="T15" fmla="*/ 14 h 19"/>
                <a:gd name="T16" fmla="*/ 3 w 31"/>
                <a:gd name="T17" fmla="*/ 12 h 19"/>
                <a:gd name="T18" fmla="*/ 6 w 31"/>
                <a:gd name="T19" fmla="*/ 12 h 19"/>
                <a:gd name="T20" fmla="*/ 27 w 31"/>
                <a:gd name="T21" fmla="*/ 19 h 19"/>
                <a:gd name="T22" fmla="*/ 31 w 31"/>
                <a:gd name="T23" fmla="*/ 8 h 19"/>
                <a:gd name="T24" fmla="*/ 30 w 31"/>
                <a:gd name="T25" fmla="*/ 8 h 19"/>
                <a:gd name="T26" fmla="*/ 28 w 31"/>
                <a:gd name="T2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9">
                  <a:moveTo>
                    <a:pt x="28" y="10"/>
                  </a:moveTo>
                  <a:cubicBezTo>
                    <a:pt x="27" y="10"/>
                    <a:pt x="26" y="10"/>
                    <a:pt x="25" y="1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7" y="3"/>
                    <a:pt x="6" y="2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3" y="12"/>
                    <a:pt x="3" y="12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9"/>
                    <a:pt x="28" y="10"/>
                    <a:pt x="2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" name="Freeform 393"/>
            <p:cNvSpPr>
              <a:spLocks noEditPoints="1"/>
            </p:cNvSpPr>
            <p:nvPr/>
          </p:nvSpPr>
          <p:spPr bwMode="auto">
            <a:xfrm>
              <a:off x="4559300" y="3900488"/>
              <a:ext cx="114300" cy="106362"/>
            </a:xfrm>
            <a:custGeom>
              <a:avLst/>
              <a:gdLst>
                <a:gd name="T0" fmla="*/ 36 w 42"/>
                <a:gd name="T1" fmla="*/ 12 h 39"/>
                <a:gd name="T2" fmla="*/ 31 w 42"/>
                <a:gd name="T3" fmla="*/ 11 h 39"/>
                <a:gd name="T4" fmla="*/ 25 w 42"/>
                <a:gd name="T5" fmla="*/ 14 h 39"/>
                <a:gd name="T6" fmla="*/ 25 w 42"/>
                <a:gd name="T7" fmla="*/ 14 h 39"/>
                <a:gd name="T8" fmla="*/ 25 w 42"/>
                <a:gd name="T9" fmla="*/ 9 h 39"/>
                <a:gd name="T10" fmla="*/ 22 w 42"/>
                <a:gd name="T11" fmla="*/ 5 h 39"/>
                <a:gd name="T12" fmla="*/ 18 w 42"/>
                <a:gd name="T13" fmla="*/ 5 h 39"/>
                <a:gd name="T14" fmla="*/ 16 w 42"/>
                <a:gd name="T15" fmla="*/ 7 h 39"/>
                <a:gd name="T16" fmla="*/ 16 w 42"/>
                <a:gd name="T17" fmla="*/ 7 h 39"/>
                <a:gd name="T18" fmla="*/ 15 w 42"/>
                <a:gd name="T19" fmla="*/ 3 h 39"/>
                <a:gd name="T20" fmla="*/ 14 w 42"/>
                <a:gd name="T21" fmla="*/ 1 h 39"/>
                <a:gd name="T22" fmla="*/ 7 w 42"/>
                <a:gd name="T23" fmla="*/ 3 h 39"/>
                <a:gd name="T24" fmla="*/ 3 w 42"/>
                <a:gd name="T25" fmla="*/ 9 h 39"/>
                <a:gd name="T26" fmla="*/ 1 w 42"/>
                <a:gd name="T27" fmla="*/ 17 h 39"/>
                <a:gd name="T28" fmla="*/ 5 w 42"/>
                <a:gd name="T29" fmla="*/ 27 h 39"/>
                <a:gd name="T30" fmla="*/ 13 w 42"/>
                <a:gd name="T31" fmla="*/ 25 h 39"/>
                <a:gd name="T32" fmla="*/ 16 w 42"/>
                <a:gd name="T33" fmla="*/ 21 h 39"/>
                <a:gd name="T34" fmla="*/ 18 w 42"/>
                <a:gd name="T35" fmla="*/ 17 h 39"/>
                <a:gd name="T36" fmla="*/ 19 w 42"/>
                <a:gd name="T37" fmla="*/ 15 h 39"/>
                <a:gd name="T38" fmla="*/ 20 w 42"/>
                <a:gd name="T39" fmla="*/ 14 h 39"/>
                <a:gd name="T40" fmla="*/ 21 w 42"/>
                <a:gd name="T41" fmla="*/ 13 h 39"/>
                <a:gd name="T42" fmla="*/ 22 w 42"/>
                <a:gd name="T43" fmla="*/ 13 h 39"/>
                <a:gd name="T44" fmla="*/ 24 w 42"/>
                <a:gd name="T45" fmla="*/ 15 h 39"/>
                <a:gd name="T46" fmla="*/ 24 w 42"/>
                <a:gd name="T47" fmla="*/ 17 h 39"/>
                <a:gd name="T48" fmla="*/ 23 w 42"/>
                <a:gd name="T49" fmla="*/ 17 h 39"/>
                <a:gd name="T50" fmla="*/ 23 w 42"/>
                <a:gd name="T51" fmla="*/ 18 h 39"/>
                <a:gd name="T52" fmla="*/ 21 w 42"/>
                <a:gd name="T53" fmla="*/ 25 h 39"/>
                <a:gd name="T54" fmla="*/ 25 w 42"/>
                <a:gd name="T55" fmla="*/ 33 h 39"/>
                <a:gd name="T56" fmla="*/ 29 w 42"/>
                <a:gd name="T57" fmla="*/ 34 h 39"/>
                <a:gd name="T58" fmla="*/ 32 w 42"/>
                <a:gd name="T59" fmla="*/ 34 h 39"/>
                <a:gd name="T60" fmla="*/ 30 w 42"/>
                <a:gd name="T61" fmla="*/ 38 h 39"/>
                <a:gd name="T62" fmla="*/ 33 w 42"/>
                <a:gd name="T63" fmla="*/ 39 h 39"/>
                <a:gd name="T64" fmla="*/ 36 w 42"/>
                <a:gd name="T65" fmla="*/ 32 h 39"/>
                <a:gd name="T66" fmla="*/ 38 w 42"/>
                <a:gd name="T67" fmla="*/ 30 h 39"/>
                <a:gd name="T68" fmla="*/ 40 w 42"/>
                <a:gd name="T69" fmla="*/ 27 h 39"/>
                <a:gd name="T70" fmla="*/ 41 w 42"/>
                <a:gd name="T71" fmla="*/ 18 h 39"/>
                <a:gd name="T72" fmla="*/ 36 w 42"/>
                <a:gd name="T73" fmla="*/ 12 h 39"/>
                <a:gd name="T74" fmla="*/ 10 w 42"/>
                <a:gd name="T75" fmla="*/ 18 h 39"/>
                <a:gd name="T76" fmla="*/ 7 w 42"/>
                <a:gd name="T77" fmla="*/ 21 h 39"/>
                <a:gd name="T78" fmla="*/ 5 w 42"/>
                <a:gd name="T79" fmla="*/ 21 h 39"/>
                <a:gd name="T80" fmla="*/ 3 w 42"/>
                <a:gd name="T81" fmla="*/ 16 h 39"/>
                <a:gd name="T82" fmla="*/ 5 w 42"/>
                <a:gd name="T83" fmla="*/ 11 h 39"/>
                <a:gd name="T84" fmla="*/ 8 w 42"/>
                <a:gd name="T85" fmla="*/ 6 h 39"/>
                <a:gd name="T86" fmla="*/ 12 w 42"/>
                <a:gd name="T87" fmla="*/ 5 h 39"/>
                <a:gd name="T88" fmla="*/ 13 w 42"/>
                <a:gd name="T89" fmla="*/ 7 h 39"/>
                <a:gd name="T90" fmla="*/ 14 w 42"/>
                <a:gd name="T91" fmla="*/ 9 h 39"/>
                <a:gd name="T92" fmla="*/ 10 w 42"/>
                <a:gd name="T93" fmla="*/ 18 h 39"/>
                <a:gd name="T94" fmla="*/ 38 w 42"/>
                <a:gd name="T95" fmla="*/ 26 h 39"/>
                <a:gd name="T96" fmla="*/ 35 w 42"/>
                <a:gd name="T97" fmla="*/ 28 h 39"/>
                <a:gd name="T98" fmla="*/ 29 w 42"/>
                <a:gd name="T99" fmla="*/ 26 h 39"/>
                <a:gd name="T100" fmla="*/ 25 w 42"/>
                <a:gd name="T101" fmla="*/ 23 h 39"/>
                <a:gd name="T102" fmla="*/ 24 w 42"/>
                <a:gd name="T103" fmla="*/ 19 h 39"/>
                <a:gd name="T104" fmla="*/ 28 w 42"/>
                <a:gd name="T105" fmla="*/ 18 h 39"/>
                <a:gd name="T106" fmla="*/ 33 w 42"/>
                <a:gd name="T107" fmla="*/ 19 h 39"/>
                <a:gd name="T108" fmla="*/ 38 w 42"/>
                <a:gd name="T109" fmla="*/ 22 h 39"/>
                <a:gd name="T110" fmla="*/ 38 w 42"/>
                <a:gd name="T111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39">
                  <a:moveTo>
                    <a:pt x="36" y="12"/>
                  </a:moveTo>
                  <a:cubicBezTo>
                    <a:pt x="35" y="11"/>
                    <a:pt x="33" y="11"/>
                    <a:pt x="31" y="11"/>
                  </a:cubicBezTo>
                  <a:cubicBezTo>
                    <a:pt x="29" y="12"/>
                    <a:pt x="27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3"/>
                    <a:pt x="25" y="11"/>
                    <a:pt x="25" y="9"/>
                  </a:cubicBezTo>
                  <a:cubicBezTo>
                    <a:pt x="24" y="7"/>
                    <a:pt x="23" y="6"/>
                    <a:pt x="22" y="5"/>
                  </a:cubicBezTo>
                  <a:cubicBezTo>
                    <a:pt x="21" y="5"/>
                    <a:pt x="19" y="5"/>
                    <a:pt x="18" y="5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5"/>
                    <a:pt x="16" y="4"/>
                    <a:pt x="15" y="3"/>
                  </a:cubicBezTo>
                  <a:cubicBezTo>
                    <a:pt x="15" y="2"/>
                    <a:pt x="14" y="1"/>
                    <a:pt x="14" y="1"/>
                  </a:cubicBezTo>
                  <a:cubicBezTo>
                    <a:pt x="12" y="0"/>
                    <a:pt x="9" y="0"/>
                    <a:pt x="7" y="3"/>
                  </a:cubicBezTo>
                  <a:cubicBezTo>
                    <a:pt x="6" y="5"/>
                    <a:pt x="5" y="7"/>
                    <a:pt x="3" y="9"/>
                  </a:cubicBezTo>
                  <a:cubicBezTo>
                    <a:pt x="2" y="12"/>
                    <a:pt x="1" y="15"/>
                    <a:pt x="1" y="17"/>
                  </a:cubicBezTo>
                  <a:cubicBezTo>
                    <a:pt x="0" y="22"/>
                    <a:pt x="2" y="25"/>
                    <a:pt x="5" y="27"/>
                  </a:cubicBezTo>
                  <a:cubicBezTo>
                    <a:pt x="8" y="28"/>
                    <a:pt x="11" y="27"/>
                    <a:pt x="13" y="25"/>
                  </a:cubicBezTo>
                  <a:cubicBezTo>
                    <a:pt x="14" y="24"/>
                    <a:pt x="15" y="23"/>
                    <a:pt x="16" y="2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6"/>
                    <a:pt x="19" y="15"/>
                  </a:cubicBezTo>
                  <a:cubicBezTo>
                    <a:pt x="19" y="14"/>
                    <a:pt x="19" y="14"/>
                    <a:pt x="20" y="14"/>
                  </a:cubicBezTo>
                  <a:cubicBezTo>
                    <a:pt x="20" y="13"/>
                    <a:pt x="20" y="13"/>
                    <a:pt x="21" y="13"/>
                  </a:cubicBezTo>
                  <a:cubicBezTo>
                    <a:pt x="21" y="13"/>
                    <a:pt x="22" y="13"/>
                    <a:pt x="22" y="13"/>
                  </a:cubicBezTo>
                  <a:cubicBezTo>
                    <a:pt x="23" y="13"/>
                    <a:pt x="23" y="14"/>
                    <a:pt x="24" y="15"/>
                  </a:cubicBezTo>
                  <a:cubicBezTo>
                    <a:pt x="24" y="15"/>
                    <a:pt x="24" y="16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1" y="21"/>
                    <a:pt x="21" y="23"/>
                    <a:pt x="21" y="25"/>
                  </a:cubicBezTo>
                  <a:cubicBezTo>
                    <a:pt x="20" y="29"/>
                    <a:pt x="22" y="32"/>
                    <a:pt x="25" y="33"/>
                  </a:cubicBezTo>
                  <a:cubicBezTo>
                    <a:pt x="26" y="34"/>
                    <a:pt x="28" y="34"/>
                    <a:pt x="29" y="34"/>
                  </a:cubicBezTo>
                  <a:cubicBezTo>
                    <a:pt x="30" y="34"/>
                    <a:pt x="31" y="34"/>
                    <a:pt x="32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7" y="31"/>
                    <a:pt x="38" y="30"/>
                  </a:cubicBezTo>
                  <a:cubicBezTo>
                    <a:pt x="39" y="29"/>
                    <a:pt x="39" y="28"/>
                    <a:pt x="40" y="27"/>
                  </a:cubicBezTo>
                  <a:cubicBezTo>
                    <a:pt x="41" y="23"/>
                    <a:pt x="42" y="20"/>
                    <a:pt x="41" y="18"/>
                  </a:cubicBezTo>
                  <a:cubicBezTo>
                    <a:pt x="40" y="15"/>
                    <a:pt x="39" y="13"/>
                    <a:pt x="36" y="12"/>
                  </a:cubicBezTo>
                  <a:close/>
                  <a:moveTo>
                    <a:pt x="10" y="18"/>
                  </a:moveTo>
                  <a:cubicBezTo>
                    <a:pt x="9" y="19"/>
                    <a:pt x="8" y="20"/>
                    <a:pt x="7" y="21"/>
                  </a:cubicBezTo>
                  <a:cubicBezTo>
                    <a:pt x="6" y="21"/>
                    <a:pt x="6" y="21"/>
                    <a:pt x="5" y="21"/>
                  </a:cubicBezTo>
                  <a:cubicBezTo>
                    <a:pt x="3" y="20"/>
                    <a:pt x="2" y="19"/>
                    <a:pt x="3" y="16"/>
                  </a:cubicBezTo>
                  <a:cubicBezTo>
                    <a:pt x="3" y="14"/>
                    <a:pt x="4" y="13"/>
                    <a:pt x="5" y="11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9" y="5"/>
                    <a:pt x="11" y="5"/>
                    <a:pt x="12" y="5"/>
                  </a:cubicBezTo>
                  <a:cubicBezTo>
                    <a:pt x="12" y="6"/>
                    <a:pt x="13" y="6"/>
                    <a:pt x="13" y="7"/>
                  </a:cubicBezTo>
                  <a:cubicBezTo>
                    <a:pt x="13" y="7"/>
                    <a:pt x="14" y="8"/>
                    <a:pt x="14" y="9"/>
                  </a:cubicBezTo>
                  <a:lnTo>
                    <a:pt x="10" y="18"/>
                  </a:lnTo>
                  <a:close/>
                  <a:moveTo>
                    <a:pt x="38" y="26"/>
                  </a:moveTo>
                  <a:cubicBezTo>
                    <a:pt x="37" y="27"/>
                    <a:pt x="36" y="28"/>
                    <a:pt x="35" y="28"/>
                  </a:cubicBezTo>
                  <a:cubicBezTo>
                    <a:pt x="34" y="28"/>
                    <a:pt x="32" y="27"/>
                    <a:pt x="29" y="26"/>
                  </a:cubicBezTo>
                  <a:cubicBezTo>
                    <a:pt x="27" y="25"/>
                    <a:pt x="26" y="24"/>
                    <a:pt x="25" y="23"/>
                  </a:cubicBezTo>
                  <a:cubicBezTo>
                    <a:pt x="24" y="22"/>
                    <a:pt x="24" y="21"/>
                    <a:pt x="24" y="19"/>
                  </a:cubicBezTo>
                  <a:cubicBezTo>
                    <a:pt x="25" y="18"/>
                    <a:pt x="26" y="17"/>
                    <a:pt x="28" y="18"/>
                  </a:cubicBezTo>
                  <a:cubicBezTo>
                    <a:pt x="29" y="18"/>
                    <a:pt x="31" y="18"/>
                    <a:pt x="33" y="19"/>
                  </a:cubicBezTo>
                  <a:cubicBezTo>
                    <a:pt x="35" y="20"/>
                    <a:pt x="37" y="21"/>
                    <a:pt x="38" y="22"/>
                  </a:cubicBezTo>
                  <a:cubicBezTo>
                    <a:pt x="39" y="23"/>
                    <a:pt x="39" y="25"/>
                    <a:pt x="3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" name="Freeform 394"/>
            <p:cNvSpPr>
              <a:spLocks/>
            </p:cNvSpPr>
            <p:nvPr/>
          </p:nvSpPr>
          <p:spPr bwMode="auto">
            <a:xfrm>
              <a:off x="4521200" y="4002088"/>
              <a:ext cx="138113" cy="98425"/>
            </a:xfrm>
            <a:custGeom>
              <a:avLst/>
              <a:gdLst>
                <a:gd name="T0" fmla="*/ 47 w 51"/>
                <a:gd name="T1" fmla="*/ 23 h 36"/>
                <a:gd name="T2" fmla="*/ 45 w 51"/>
                <a:gd name="T3" fmla="*/ 22 h 36"/>
                <a:gd name="T4" fmla="*/ 20 w 51"/>
                <a:gd name="T5" fmla="*/ 5 h 36"/>
                <a:gd name="T6" fmla="*/ 18 w 51"/>
                <a:gd name="T7" fmla="*/ 3 h 36"/>
                <a:gd name="T8" fmla="*/ 19 w 51"/>
                <a:gd name="T9" fmla="*/ 1 h 36"/>
                <a:gd name="T10" fmla="*/ 17 w 51"/>
                <a:gd name="T11" fmla="*/ 0 h 36"/>
                <a:gd name="T12" fmla="*/ 10 w 51"/>
                <a:gd name="T13" fmla="*/ 12 h 36"/>
                <a:gd name="T14" fmla="*/ 11 w 51"/>
                <a:gd name="T15" fmla="*/ 13 h 36"/>
                <a:gd name="T16" fmla="*/ 13 w 51"/>
                <a:gd name="T17" fmla="*/ 11 h 36"/>
                <a:gd name="T18" fmla="*/ 15 w 51"/>
                <a:gd name="T19" fmla="*/ 12 h 36"/>
                <a:gd name="T20" fmla="*/ 28 w 51"/>
                <a:gd name="T21" fmla="*/ 21 h 36"/>
                <a:gd name="T22" fmla="*/ 29 w 51"/>
                <a:gd name="T23" fmla="*/ 23 h 36"/>
                <a:gd name="T24" fmla="*/ 28 w 51"/>
                <a:gd name="T25" fmla="*/ 27 h 36"/>
                <a:gd name="T26" fmla="*/ 25 w 51"/>
                <a:gd name="T27" fmla="*/ 28 h 36"/>
                <a:gd name="T28" fmla="*/ 23 w 51"/>
                <a:gd name="T29" fmla="*/ 27 h 36"/>
                <a:gd name="T30" fmla="*/ 11 w 51"/>
                <a:gd name="T31" fmla="*/ 19 h 36"/>
                <a:gd name="T32" fmla="*/ 9 w 51"/>
                <a:gd name="T33" fmla="*/ 17 h 36"/>
                <a:gd name="T34" fmla="*/ 9 w 51"/>
                <a:gd name="T35" fmla="*/ 15 h 36"/>
                <a:gd name="T36" fmla="*/ 8 w 51"/>
                <a:gd name="T37" fmla="*/ 14 h 36"/>
                <a:gd name="T38" fmla="*/ 0 w 51"/>
                <a:gd name="T39" fmla="*/ 25 h 36"/>
                <a:gd name="T40" fmla="*/ 2 w 51"/>
                <a:gd name="T41" fmla="*/ 26 h 36"/>
                <a:gd name="T42" fmla="*/ 4 w 51"/>
                <a:gd name="T43" fmla="*/ 25 h 36"/>
                <a:gd name="T44" fmla="*/ 6 w 51"/>
                <a:gd name="T45" fmla="*/ 26 h 36"/>
                <a:gd name="T46" fmla="*/ 18 w 51"/>
                <a:gd name="T47" fmla="*/ 34 h 36"/>
                <a:gd name="T48" fmla="*/ 25 w 51"/>
                <a:gd name="T49" fmla="*/ 35 h 36"/>
                <a:gd name="T50" fmla="*/ 30 w 51"/>
                <a:gd name="T51" fmla="*/ 32 h 36"/>
                <a:gd name="T52" fmla="*/ 31 w 51"/>
                <a:gd name="T53" fmla="*/ 27 h 36"/>
                <a:gd name="T54" fmla="*/ 31 w 51"/>
                <a:gd name="T55" fmla="*/ 22 h 36"/>
                <a:gd name="T56" fmla="*/ 45 w 51"/>
                <a:gd name="T57" fmla="*/ 32 h 36"/>
                <a:gd name="T58" fmla="*/ 51 w 51"/>
                <a:gd name="T59" fmla="*/ 22 h 36"/>
                <a:gd name="T60" fmla="*/ 50 w 51"/>
                <a:gd name="T61" fmla="*/ 21 h 36"/>
                <a:gd name="T62" fmla="*/ 47 w 51"/>
                <a:gd name="T63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36">
                  <a:moveTo>
                    <a:pt x="47" y="23"/>
                  </a:moveTo>
                  <a:cubicBezTo>
                    <a:pt x="47" y="23"/>
                    <a:pt x="46" y="23"/>
                    <a:pt x="45" y="22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8" y="2"/>
                    <a:pt x="18" y="2"/>
                    <a:pt x="19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1"/>
                    <a:pt x="13" y="11"/>
                  </a:cubicBezTo>
                  <a:cubicBezTo>
                    <a:pt x="13" y="11"/>
                    <a:pt x="14" y="11"/>
                    <a:pt x="15" y="1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2"/>
                    <a:pt x="29" y="23"/>
                  </a:cubicBezTo>
                  <a:cubicBezTo>
                    <a:pt x="29" y="25"/>
                    <a:pt x="29" y="26"/>
                    <a:pt x="28" y="27"/>
                  </a:cubicBezTo>
                  <a:cubicBezTo>
                    <a:pt x="28" y="28"/>
                    <a:pt x="27" y="28"/>
                    <a:pt x="25" y="28"/>
                  </a:cubicBezTo>
                  <a:cubicBezTo>
                    <a:pt x="25" y="28"/>
                    <a:pt x="24" y="27"/>
                    <a:pt x="23" y="2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8"/>
                    <a:pt x="9" y="17"/>
                    <a:pt x="9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4" y="25"/>
                    <a:pt x="5" y="25"/>
                    <a:pt x="6" y="26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1" y="35"/>
                    <a:pt x="23" y="36"/>
                    <a:pt x="25" y="35"/>
                  </a:cubicBezTo>
                  <a:cubicBezTo>
                    <a:pt x="27" y="35"/>
                    <a:pt x="29" y="34"/>
                    <a:pt x="30" y="32"/>
                  </a:cubicBezTo>
                  <a:cubicBezTo>
                    <a:pt x="31" y="30"/>
                    <a:pt x="31" y="29"/>
                    <a:pt x="31" y="27"/>
                  </a:cubicBezTo>
                  <a:cubicBezTo>
                    <a:pt x="31" y="26"/>
                    <a:pt x="31" y="24"/>
                    <a:pt x="31" y="2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22"/>
                    <a:pt x="48" y="23"/>
                    <a:pt x="4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" name="Freeform 395"/>
            <p:cNvSpPr>
              <a:spLocks noEditPoints="1"/>
            </p:cNvSpPr>
            <p:nvPr/>
          </p:nvSpPr>
          <p:spPr bwMode="auto">
            <a:xfrm>
              <a:off x="4378325" y="4143375"/>
              <a:ext cx="120650" cy="103187"/>
            </a:xfrm>
            <a:custGeom>
              <a:avLst/>
              <a:gdLst>
                <a:gd name="T0" fmla="*/ 30 w 44"/>
                <a:gd name="T1" fmla="*/ 4 h 38"/>
                <a:gd name="T2" fmla="*/ 21 w 44"/>
                <a:gd name="T3" fmla="*/ 7 h 38"/>
                <a:gd name="T4" fmla="*/ 19 w 44"/>
                <a:gd name="T5" fmla="*/ 11 h 38"/>
                <a:gd name="T6" fmla="*/ 18 w 44"/>
                <a:gd name="T7" fmla="*/ 14 h 38"/>
                <a:gd name="T8" fmla="*/ 13 w 44"/>
                <a:gd name="T9" fmla="*/ 8 h 38"/>
                <a:gd name="T10" fmla="*/ 11 w 44"/>
                <a:gd name="T11" fmla="*/ 5 h 38"/>
                <a:gd name="T12" fmla="*/ 13 w 44"/>
                <a:gd name="T13" fmla="*/ 1 h 38"/>
                <a:gd name="T14" fmla="*/ 12 w 44"/>
                <a:gd name="T15" fmla="*/ 0 h 38"/>
                <a:gd name="T16" fmla="*/ 0 w 44"/>
                <a:gd name="T17" fmla="*/ 11 h 38"/>
                <a:gd name="T18" fmla="*/ 1 w 44"/>
                <a:gd name="T19" fmla="*/ 12 h 38"/>
                <a:gd name="T20" fmla="*/ 3 w 44"/>
                <a:gd name="T21" fmla="*/ 11 h 38"/>
                <a:gd name="T22" fmla="*/ 6 w 44"/>
                <a:gd name="T23" fmla="*/ 12 h 38"/>
                <a:gd name="T24" fmla="*/ 30 w 44"/>
                <a:gd name="T25" fmla="*/ 38 h 38"/>
                <a:gd name="T26" fmla="*/ 30 w 44"/>
                <a:gd name="T27" fmla="*/ 38 h 38"/>
                <a:gd name="T28" fmla="*/ 31 w 44"/>
                <a:gd name="T29" fmla="*/ 32 h 38"/>
                <a:gd name="T30" fmla="*/ 35 w 44"/>
                <a:gd name="T31" fmla="*/ 32 h 38"/>
                <a:gd name="T32" fmla="*/ 39 w 44"/>
                <a:gd name="T33" fmla="*/ 29 h 38"/>
                <a:gd name="T34" fmla="*/ 44 w 44"/>
                <a:gd name="T35" fmla="*/ 20 h 38"/>
                <a:gd name="T36" fmla="*/ 39 w 44"/>
                <a:gd name="T37" fmla="*/ 9 h 38"/>
                <a:gd name="T38" fmla="*/ 30 w 44"/>
                <a:gd name="T39" fmla="*/ 4 h 38"/>
                <a:gd name="T40" fmla="*/ 37 w 44"/>
                <a:gd name="T41" fmla="*/ 29 h 38"/>
                <a:gd name="T42" fmla="*/ 34 w 44"/>
                <a:gd name="T43" fmla="*/ 30 h 38"/>
                <a:gd name="T44" fmla="*/ 31 w 44"/>
                <a:gd name="T45" fmla="*/ 28 h 38"/>
                <a:gd name="T46" fmla="*/ 21 w 44"/>
                <a:gd name="T47" fmla="*/ 17 h 38"/>
                <a:gd name="T48" fmla="*/ 20 w 44"/>
                <a:gd name="T49" fmla="*/ 14 h 38"/>
                <a:gd name="T50" fmla="*/ 21 w 44"/>
                <a:gd name="T51" fmla="*/ 11 h 38"/>
                <a:gd name="T52" fmla="*/ 28 w 44"/>
                <a:gd name="T53" fmla="*/ 11 h 38"/>
                <a:gd name="T54" fmla="*/ 34 w 44"/>
                <a:gd name="T55" fmla="*/ 16 h 38"/>
                <a:gd name="T56" fmla="*/ 38 w 44"/>
                <a:gd name="T57" fmla="*/ 23 h 38"/>
                <a:gd name="T58" fmla="*/ 37 w 44"/>
                <a:gd name="T5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38">
                  <a:moveTo>
                    <a:pt x="30" y="4"/>
                  </a:moveTo>
                  <a:cubicBezTo>
                    <a:pt x="27" y="3"/>
                    <a:pt x="24" y="4"/>
                    <a:pt x="21" y="7"/>
                  </a:cubicBezTo>
                  <a:cubicBezTo>
                    <a:pt x="20" y="8"/>
                    <a:pt x="19" y="9"/>
                    <a:pt x="19" y="11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7"/>
                    <a:pt x="11" y="6"/>
                    <a:pt x="11" y="5"/>
                  </a:cubicBezTo>
                  <a:cubicBezTo>
                    <a:pt x="11" y="4"/>
                    <a:pt x="11" y="3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1"/>
                    <a:pt x="5" y="12"/>
                    <a:pt x="6" y="12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2"/>
                    <a:pt x="34" y="32"/>
                    <a:pt x="35" y="32"/>
                  </a:cubicBezTo>
                  <a:cubicBezTo>
                    <a:pt x="36" y="32"/>
                    <a:pt x="38" y="31"/>
                    <a:pt x="39" y="29"/>
                  </a:cubicBezTo>
                  <a:cubicBezTo>
                    <a:pt x="42" y="27"/>
                    <a:pt x="44" y="23"/>
                    <a:pt x="44" y="20"/>
                  </a:cubicBezTo>
                  <a:cubicBezTo>
                    <a:pt x="44" y="16"/>
                    <a:pt x="42" y="13"/>
                    <a:pt x="39" y="9"/>
                  </a:cubicBezTo>
                  <a:cubicBezTo>
                    <a:pt x="36" y="6"/>
                    <a:pt x="33" y="5"/>
                    <a:pt x="30" y="4"/>
                  </a:cubicBezTo>
                  <a:close/>
                  <a:moveTo>
                    <a:pt x="37" y="29"/>
                  </a:moveTo>
                  <a:cubicBezTo>
                    <a:pt x="36" y="30"/>
                    <a:pt x="35" y="30"/>
                    <a:pt x="34" y="30"/>
                  </a:cubicBezTo>
                  <a:cubicBezTo>
                    <a:pt x="33" y="29"/>
                    <a:pt x="32" y="29"/>
                    <a:pt x="31" y="2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6"/>
                    <a:pt x="20" y="16"/>
                    <a:pt x="20" y="14"/>
                  </a:cubicBezTo>
                  <a:cubicBezTo>
                    <a:pt x="20" y="13"/>
                    <a:pt x="20" y="12"/>
                    <a:pt x="21" y="11"/>
                  </a:cubicBezTo>
                  <a:cubicBezTo>
                    <a:pt x="23" y="10"/>
                    <a:pt x="25" y="10"/>
                    <a:pt x="28" y="11"/>
                  </a:cubicBezTo>
                  <a:cubicBezTo>
                    <a:pt x="30" y="12"/>
                    <a:pt x="31" y="14"/>
                    <a:pt x="34" y="16"/>
                  </a:cubicBezTo>
                  <a:cubicBezTo>
                    <a:pt x="36" y="19"/>
                    <a:pt x="37" y="21"/>
                    <a:pt x="38" y="23"/>
                  </a:cubicBezTo>
                  <a:cubicBezTo>
                    <a:pt x="39" y="25"/>
                    <a:pt x="39" y="27"/>
                    <a:pt x="3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" name="Freeform 396"/>
            <p:cNvSpPr>
              <a:spLocks/>
            </p:cNvSpPr>
            <p:nvPr/>
          </p:nvSpPr>
          <p:spPr bwMode="auto">
            <a:xfrm>
              <a:off x="4311650" y="4225925"/>
              <a:ext cx="111125" cy="92075"/>
            </a:xfrm>
            <a:custGeom>
              <a:avLst/>
              <a:gdLst>
                <a:gd name="T0" fmla="*/ 37 w 41"/>
                <a:gd name="T1" fmla="*/ 18 h 34"/>
                <a:gd name="T2" fmla="*/ 36 w 41"/>
                <a:gd name="T3" fmla="*/ 17 h 34"/>
                <a:gd name="T4" fmla="*/ 27 w 41"/>
                <a:gd name="T5" fmla="*/ 4 h 34"/>
                <a:gd name="T6" fmla="*/ 21 w 41"/>
                <a:gd name="T7" fmla="*/ 0 h 34"/>
                <a:gd name="T8" fmla="*/ 16 w 41"/>
                <a:gd name="T9" fmla="*/ 2 h 34"/>
                <a:gd name="T10" fmla="*/ 12 w 41"/>
                <a:gd name="T11" fmla="*/ 6 h 34"/>
                <a:gd name="T12" fmla="*/ 11 w 41"/>
                <a:gd name="T13" fmla="*/ 10 h 34"/>
                <a:gd name="T14" fmla="*/ 9 w 41"/>
                <a:gd name="T15" fmla="*/ 7 h 34"/>
                <a:gd name="T16" fmla="*/ 6 w 41"/>
                <a:gd name="T17" fmla="*/ 10 h 34"/>
                <a:gd name="T18" fmla="*/ 0 w 41"/>
                <a:gd name="T19" fmla="*/ 15 h 34"/>
                <a:gd name="T20" fmla="*/ 1 w 41"/>
                <a:gd name="T21" fmla="*/ 16 h 34"/>
                <a:gd name="T22" fmla="*/ 4 w 41"/>
                <a:gd name="T23" fmla="*/ 15 h 34"/>
                <a:gd name="T24" fmla="*/ 6 w 41"/>
                <a:gd name="T25" fmla="*/ 17 h 34"/>
                <a:gd name="T26" fmla="*/ 18 w 41"/>
                <a:gd name="T27" fmla="*/ 34 h 34"/>
                <a:gd name="T28" fmla="*/ 28 w 41"/>
                <a:gd name="T29" fmla="*/ 28 h 34"/>
                <a:gd name="T30" fmla="*/ 27 w 41"/>
                <a:gd name="T31" fmla="*/ 27 h 34"/>
                <a:gd name="T32" fmla="*/ 24 w 41"/>
                <a:gd name="T33" fmla="*/ 28 h 34"/>
                <a:gd name="T34" fmla="*/ 22 w 41"/>
                <a:gd name="T35" fmla="*/ 26 h 34"/>
                <a:gd name="T36" fmla="*/ 12 w 41"/>
                <a:gd name="T37" fmla="*/ 12 h 34"/>
                <a:gd name="T38" fmla="*/ 13 w 41"/>
                <a:gd name="T39" fmla="*/ 9 h 34"/>
                <a:gd name="T40" fmla="*/ 15 w 41"/>
                <a:gd name="T41" fmla="*/ 7 h 34"/>
                <a:gd name="T42" fmla="*/ 18 w 41"/>
                <a:gd name="T43" fmla="*/ 7 h 34"/>
                <a:gd name="T44" fmla="*/ 20 w 41"/>
                <a:gd name="T45" fmla="*/ 9 h 34"/>
                <a:gd name="T46" fmla="*/ 31 w 41"/>
                <a:gd name="T47" fmla="*/ 25 h 34"/>
                <a:gd name="T48" fmla="*/ 41 w 41"/>
                <a:gd name="T49" fmla="*/ 19 h 34"/>
                <a:gd name="T50" fmla="*/ 40 w 41"/>
                <a:gd name="T51" fmla="*/ 18 h 34"/>
                <a:gd name="T52" fmla="*/ 37 w 41"/>
                <a:gd name="T5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34">
                  <a:moveTo>
                    <a:pt x="37" y="18"/>
                  </a:moveTo>
                  <a:cubicBezTo>
                    <a:pt x="37" y="18"/>
                    <a:pt x="36" y="18"/>
                    <a:pt x="36" y="1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9" y="0"/>
                    <a:pt x="18" y="1"/>
                    <a:pt x="16" y="2"/>
                  </a:cubicBezTo>
                  <a:cubicBezTo>
                    <a:pt x="14" y="3"/>
                    <a:pt x="13" y="4"/>
                    <a:pt x="12" y="6"/>
                  </a:cubicBezTo>
                  <a:cubicBezTo>
                    <a:pt x="12" y="7"/>
                    <a:pt x="12" y="8"/>
                    <a:pt x="11" y="1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1"/>
                    <a:pt x="3" y="12"/>
                    <a:pt x="0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3" y="15"/>
                    <a:pt x="4" y="15"/>
                  </a:cubicBezTo>
                  <a:cubicBezTo>
                    <a:pt x="5" y="15"/>
                    <a:pt x="5" y="16"/>
                    <a:pt x="6" y="17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5" y="28"/>
                    <a:pt x="24" y="28"/>
                  </a:cubicBezTo>
                  <a:cubicBezTo>
                    <a:pt x="23" y="27"/>
                    <a:pt x="23" y="27"/>
                    <a:pt x="22" y="2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0"/>
                    <a:pt x="13" y="9"/>
                  </a:cubicBezTo>
                  <a:cubicBezTo>
                    <a:pt x="14" y="8"/>
                    <a:pt x="14" y="8"/>
                    <a:pt x="15" y="7"/>
                  </a:cubicBezTo>
                  <a:cubicBezTo>
                    <a:pt x="16" y="6"/>
                    <a:pt x="17" y="6"/>
                    <a:pt x="18" y="7"/>
                  </a:cubicBezTo>
                  <a:cubicBezTo>
                    <a:pt x="19" y="7"/>
                    <a:pt x="19" y="8"/>
                    <a:pt x="20" y="9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8" y="18"/>
                    <a:pt x="3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" name="Freeform 397"/>
            <p:cNvSpPr>
              <a:spLocks noEditPoints="1"/>
            </p:cNvSpPr>
            <p:nvPr/>
          </p:nvSpPr>
          <p:spPr bwMode="auto">
            <a:xfrm>
              <a:off x="4221162" y="4279900"/>
              <a:ext cx="90488" cy="87312"/>
            </a:xfrm>
            <a:custGeom>
              <a:avLst/>
              <a:gdLst>
                <a:gd name="T0" fmla="*/ 29 w 33"/>
                <a:gd name="T1" fmla="*/ 16 h 32"/>
                <a:gd name="T2" fmla="*/ 26 w 33"/>
                <a:gd name="T3" fmla="*/ 16 h 32"/>
                <a:gd name="T4" fmla="*/ 24 w 33"/>
                <a:gd name="T5" fmla="*/ 18 h 32"/>
                <a:gd name="T6" fmla="*/ 24 w 33"/>
                <a:gd name="T7" fmla="*/ 21 h 32"/>
                <a:gd name="T8" fmla="*/ 25 w 33"/>
                <a:gd name="T9" fmla="*/ 22 h 32"/>
                <a:gd name="T10" fmla="*/ 26 w 33"/>
                <a:gd name="T11" fmla="*/ 23 h 32"/>
                <a:gd name="T12" fmla="*/ 27 w 33"/>
                <a:gd name="T13" fmla="*/ 23 h 32"/>
                <a:gd name="T14" fmla="*/ 27 w 33"/>
                <a:gd name="T15" fmla="*/ 23 h 32"/>
                <a:gd name="T16" fmla="*/ 28 w 33"/>
                <a:gd name="T17" fmla="*/ 24 h 32"/>
                <a:gd name="T18" fmla="*/ 27 w 33"/>
                <a:gd name="T19" fmla="*/ 25 h 32"/>
                <a:gd name="T20" fmla="*/ 25 w 33"/>
                <a:gd name="T21" fmla="*/ 27 h 32"/>
                <a:gd name="T22" fmla="*/ 21 w 33"/>
                <a:gd name="T23" fmla="*/ 28 h 32"/>
                <a:gd name="T24" fmla="*/ 18 w 33"/>
                <a:gd name="T25" fmla="*/ 25 h 32"/>
                <a:gd name="T26" fmla="*/ 17 w 33"/>
                <a:gd name="T27" fmla="*/ 21 h 32"/>
                <a:gd name="T28" fmla="*/ 25 w 33"/>
                <a:gd name="T29" fmla="*/ 11 h 32"/>
                <a:gd name="T30" fmla="*/ 26 w 33"/>
                <a:gd name="T31" fmla="*/ 4 h 32"/>
                <a:gd name="T32" fmla="*/ 22 w 33"/>
                <a:gd name="T33" fmla="*/ 0 h 32"/>
                <a:gd name="T34" fmla="*/ 17 w 33"/>
                <a:gd name="T35" fmla="*/ 1 h 32"/>
                <a:gd name="T36" fmla="*/ 14 w 33"/>
                <a:gd name="T37" fmla="*/ 3 h 32"/>
                <a:gd name="T38" fmla="*/ 11 w 33"/>
                <a:gd name="T39" fmla="*/ 9 h 32"/>
                <a:gd name="T40" fmla="*/ 9 w 33"/>
                <a:gd name="T41" fmla="*/ 7 h 32"/>
                <a:gd name="T42" fmla="*/ 4 w 33"/>
                <a:gd name="T43" fmla="*/ 7 h 32"/>
                <a:gd name="T44" fmla="*/ 2 w 33"/>
                <a:gd name="T45" fmla="*/ 9 h 32"/>
                <a:gd name="T46" fmla="*/ 0 w 33"/>
                <a:gd name="T47" fmla="*/ 13 h 32"/>
                <a:gd name="T48" fmla="*/ 1 w 33"/>
                <a:gd name="T49" fmla="*/ 14 h 32"/>
                <a:gd name="T50" fmla="*/ 2 w 33"/>
                <a:gd name="T51" fmla="*/ 13 h 32"/>
                <a:gd name="T52" fmla="*/ 2 w 33"/>
                <a:gd name="T53" fmla="*/ 13 h 32"/>
                <a:gd name="T54" fmla="*/ 3 w 33"/>
                <a:gd name="T55" fmla="*/ 13 h 32"/>
                <a:gd name="T56" fmla="*/ 4 w 33"/>
                <a:gd name="T57" fmla="*/ 13 h 32"/>
                <a:gd name="T58" fmla="*/ 10 w 33"/>
                <a:gd name="T59" fmla="*/ 26 h 32"/>
                <a:gd name="T60" fmla="*/ 16 w 33"/>
                <a:gd name="T61" fmla="*/ 31 h 32"/>
                <a:gd name="T62" fmla="*/ 25 w 33"/>
                <a:gd name="T63" fmla="*/ 29 h 32"/>
                <a:gd name="T64" fmla="*/ 31 w 33"/>
                <a:gd name="T65" fmla="*/ 24 h 32"/>
                <a:gd name="T66" fmla="*/ 32 w 33"/>
                <a:gd name="T67" fmla="*/ 18 h 32"/>
                <a:gd name="T68" fmla="*/ 29 w 33"/>
                <a:gd name="T69" fmla="*/ 16 h 32"/>
                <a:gd name="T70" fmla="*/ 16 w 33"/>
                <a:gd name="T71" fmla="*/ 19 h 32"/>
                <a:gd name="T72" fmla="*/ 12 w 33"/>
                <a:gd name="T73" fmla="*/ 11 h 32"/>
                <a:gd name="T74" fmla="*/ 13 w 33"/>
                <a:gd name="T75" fmla="*/ 9 h 32"/>
                <a:gd name="T76" fmla="*/ 15 w 33"/>
                <a:gd name="T77" fmla="*/ 7 h 32"/>
                <a:gd name="T78" fmla="*/ 17 w 33"/>
                <a:gd name="T79" fmla="*/ 7 h 32"/>
                <a:gd name="T80" fmla="*/ 19 w 33"/>
                <a:gd name="T81" fmla="*/ 9 h 32"/>
                <a:gd name="T82" fmla="*/ 19 w 33"/>
                <a:gd name="T83" fmla="*/ 15 h 32"/>
                <a:gd name="T84" fmla="*/ 16 w 33"/>
                <a:gd name="T8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" h="32">
                  <a:moveTo>
                    <a:pt x="29" y="16"/>
                  </a:moveTo>
                  <a:cubicBezTo>
                    <a:pt x="28" y="16"/>
                    <a:pt x="27" y="16"/>
                    <a:pt x="26" y="16"/>
                  </a:cubicBezTo>
                  <a:cubicBezTo>
                    <a:pt x="25" y="17"/>
                    <a:pt x="25" y="17"/>
                    <a:pt x="24" y="18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5" y="21"/>
                    <a:pt x="25" y="22"/>
                    <a:pt x="25" y="22"/>
                  </a:cubicBezTo>
                  <a:cubicBezTo>
                    <a:pt x="25" y="22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8" y="24"/>
                  </a:cubicBezTo>
                  <a:cubicBezTo>
                    <a:pt x="28" y="24"/>
                    <a:pt x="28" y="25"/>
                    <a:pt x="27" y="25"/>
                  </a:cubicBezTo>
                  <a:cubicBezTo>
                    <a:pt x="27" y="26"/>
                    <a:pt x="26" y="27"/>
                    <a:pt x="25" y="27"/>
                  </a:cubicBezTo>
                  <a:cubicBezTo>
                    <a:pt x="24" y="28"/>
                    <a:pt x="22" y="28"/>
                    <a:pt x="21" y="28"/>
                  </a:cubicBezTo>
                  <a:cubicBezTo>
                    <a:pt x="20" y="27"/>
                    <a:pt x="19" y="26"/>
                    <a:pt x="18" y="25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1" y="17"/>
                    <a:pt x="24" y="14"/>
                    <a:pt x="25" y="11"/>
                  </a:cubicBezTo>
                  <a:cubicBezTo>
                    <a:pt x="27" y="9"/>
                    <a:pt x="27" y="6"/>
                    <a:pt x="26" y="4"/>
                  </a:cubicBezTo>
                  <a:cubicBezTo>
                    <a:pt x="25" y="2"/>
                    <a:pt x="24" y="1"/>
                    <a:pt x="22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6" y="2"/>
                    <a:pt x="15" y="2"/>
                    <a:pt x="14" y="3"/>
                  </a:cubicBezTo>
                  <a:cubicBezTo>
                    <a:pt x="13" y="5"/>
                    <a:pt x="11" y="7"/>
                    <a:pt x="11" y="9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7" y="6"/>
                    <a:pt x="6" y="6"/>
                    <a:pt x="4" y="7"/>
                  </a:cubicBezTo>
                  <a:cubicBezTo>
                    <a:pt x="4" y="8"/>
                    <a:pt x="3" y="8"/>
                    <a:pt x="2" y="9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2" y="30"/>
                    <a:pt x="14" y="31"/>
                    <a:pt x="16" y="31"/>
                  </a:cubicBezTo>
                  <a:cubicBezTo>
                    <a:pt x="19" y="32"/>
                    <a:pt x="22" y="31"/>
                    <a:pt x="25" y="29"/>
                  </a:cubicBezTo>
                  <a:cubicBezTo>
                    <a:pt x="28" y="28"/>
                    <a:pt x="30" y="26"/>
                    <a:pt x="31" y="24"/>
                  </a:cubicBezTo>
                  <a:cubicBezTo>
                    <a:pt x="32" y="22"/>
                    <a:pt x="33" y="20"/>
                    <a:pt x="32" y="18"/>
                  </a:cubicBezTo>
                  <a:cubicBezTo>
                    <a:pt x="31" y="17"/>
                    <a:pt x="30" y="16"/>
                    <a:pt x="29" y="16"/>
                  </a:cubicBezTo>
                  <a:close/>
                  <a:moveTo>
                    <a:pt x="16" y="19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3" y="8"/>
                    <a:pt x="14" y="7"/>
                    <a:pt x="15" y="7"/>
                  </a:cubicBezTo>
                  <a:cubicBezTo>
                    <a:pt x="15" y="7"/>
                    <a:pt x="16" y="7"/>
                    <a:pt x="17" y="7"/>
                  </a:cubicBezTo>
                  <a:cubicBezTo>
                    <a:pt x="18" y="7"/>
                    <a:pt x="18" y="8"/>
                    <a:pt x="19" y="9"/>
                  </a:cubicBezTo>
                  <a:cubicBezTo>
                    <a:pt x="20" y="11"/>
                    <a:pt x="20" y="13"/>
                    <a:pt x="19" y="15"/>
                  </a:cubicBezTo>
                  <a:cubicBezTo>
                    <a:pt x="18" y="17"/>
                    <a:pt x="17" y="18"/>
                    <a:pt x="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" name="Freeform 398"/>
            <p:cNvSpPr>
              <a:spLocks/>
            </p:cNvSpPr>
            <p:nvPr/>
          </p:nvSpPr>
          <p:spPr bwMode="auto">
            <a:xfrm>
              <a:off x="4156075" y="4318000"/>
              <a:ext cx="73025" cy="114300"/>
            </a:xfrm>
            <a:custGeom>
              <a:avLst/>
              <a:gdLst>
                <a:gd name="T0" fmla="*/ 26 w 27"/>
                <a:gd name="T1" fmla="*/ 37 h 42"/>
                <a:gd name="T2" fmla="*/ 24 w 27"/>
                <a:gd name="T3" fmla="*/ 37 h 42"/>
                <a:gd name="T4" fmla="*/ 22 w 27"/>
                <a:gd name="T5" fmla="*/ 35 h 42"/>
                <a:gd name="T6" fmla="*/ 12 w 27"/>
                <a:gd name="T7" fmla="*/ 6 h 42"/>
                <a:gd name="T8" fmla="*/ 12 w 27"/>
                <a:gd name="T9" fmla="*/ 3 h 42"/>
                <a:gd name="T10" fmla="*/ 14 w 27"/>
                <a:gd name="T11" fmla="*/ 2 h 42"/>
                <a:gd name="T12" fmla="*/ 14 w 27"/>
                <a:gd name="T13" fmla="*/ 0 h 42"/>
                <a:gd name="T14" fmla="*/ 0 w 27"/>
                <a:gd name="T15" fmla="*/ 5 h 42"/>
                <a:gd name="T16" fmla="*/ 1 w 27"/>
                <a:gd name="T17" fmla="*/ 6 h 42"/>
                <a:gd name="T18" fmla="*/ 3 w 27"/>
                <a:gd name="T19" fmla="*/ 7 h 42"/>
                <a:gd name="T20" fmla="*/ 5 w 27"/>
                <a:gd name="T21" fmla="*/ 9 h 42"/>
                <a:gd name="T22" fmla="*/ 16 w 27"/>
                <a:gd name="T23" fmla="*/ 42 h 42"/>
                <a:gd name="T24" fmla="*/ 27 w 27"/>
                <a:gd name="T25" fmla="*/ 38 h 42"/>
                <a:gd name="T26" fmla="*/ 26 w 27"/>
                <a:gd name="T27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26" y="37"/>
                  </a:moveTo>
                  <a:cubicBezTo>
                    <a:pt x="25" y="37"/>
                    <a:pt x="24" y="37"/>
                    <a:pt x="24" y="37"/>
                  </a:cubicBezTo>
                  <a:cubicBezTo>
                    <a:pt x="23" y="36"/>
                    <a:pt x="23" y="36"/>
                    <a:pt x="22" y="3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3" y="3"/>
                    <a:pt x="13" y="2"/>
                    <a:pt x="14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4" y="7"/>
                    <a:pt x="4" y="8"/>
                    <a:pt x="5" y="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" name="Freeform 399"/>
            <p:cNvSpPr>
              <a:spLocks/>
            </p:cNvSpPr>
            <p:nvPr/>
          </p:nvSpPr>
          <p:spPr bwMode="auto">
            <a:xfrm>
              <a:off x="4119562" y="4425950"/>
              <a:ext cx="25400" cy="28575"/>
            </a:xfrm>
            <a:custGeom>
              <a:avLst/>
              <a:gdLst>
                <a:gd name="T0" fmla="*/ 7 w 9"/>
                <a:gd name="T1" fmla="*/ 1 h 10"/>
                <a:gd name="T2" fmla="*/ 4 w 9"/>
                <a:gd name="T3" fmla="*/ 1 h 10"/>
                <a:gd name="T4" fmla="*/ 1 w 9"/>
                <a:gd name="T5" fmla="*/ 3 h 10"/>
                <a:gd name="T6" fmla="*/ 0 w 9"/>
                <a:gd name="T7" fmla="*/ 6 h 10"/>
                <a:gd name="T8" fmla="*/ 2 w 9"/>
                <a:gd name="T9" fmla="*/ 9 h 10"/>
                <a:gd name="T10" fmla="*/ 6 w 9"/>
                <a:gd name="T11" fmla="*/ 10 h 10"/>
                <a:gd name="T12" fmla="*/ 9 w 9"/>
                <a:gd name="T13" fmla="*/ 8 h 10"/>
                <a:gd name="T14" fmla="*/ 9 w 9"/>
                <a:gd name="T15" fmla="*/ 4 h 10"/>
                <a:gd name="T16" fmla="*/ 7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6" y="1"/>
                    <a:pt x="5" y="0"/>
                    <a:pt x="4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8"/>
                    <a:pt x="1" y="8"/>
                    <a:pt x="2" y="9"/>
                  </a:cubicBezTo>
                  <a:cubicBezTo>
                    <a:pt x="3" y="10"/>
                    <a:pt x="5" y="10"/>
                    <a:pt x="6" y="10"/>
                  </a:cubicBezTo>
                  <a:cubicBezTo>
                    <a:pt x="7" y="9"/>
                    <a:pt x="8" y="9"/>
                    <a:pt x="9" y="8"/>
                  </a:cubicBezTo>
                  <a:cubicBezTo>
                    <a:pt x="9" y="6"/>
                    <a:pt x="9" y="5"/>
                    <a:pt x="9" y="4"/>
                  </a:cubicBezTo>
                  <a:cubicBezTo>
                    <a:pt x="9" y="3"/>
                    <a:pt x="8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" name="Freeform 400"/>
            <p:cNvSpPr>
              <a:spLocks/>
            </p:cNvSpPr>
            <p:nvPr/>
          </p:nvSpPr>
          <p:spPr bwMode="auto">
            <a:xfrm>
              <a:off x="4089400" y="4340225"/>
              <a:ext cx="55563" cy="77787"/>
            </a:xfrm>
            <a:custGeom>
              <a:avLst/>
              <a:gdLst>
                <a:gd name="T0" fmla="*/ 18 w 20"/>
                <a:gd name="T1" fmla="*/ 25 h 29"/>
                <a:gd name="T2" fmla="*/ 16 w 20"/>
                <a:gd name="T3" fmla="*/ 23 h 29"/>
                <a:gd name="T4" fmla="*/ 12 w 20"/>
                <a:gd name="T5" fmla="*/ 6 h 29"/>
                <a:gd name="T6" fmla="*/ 12 w 20"/>
                <a:gd name="T7" fmla="*/ 3 h 29"/>
                <a:gd name="T8" fmla="*/ 14 w 20"/>
                <a:gd name="T9" fmla="*/ 1 h 29"/>
                <a:gd name="T10" fmla="*/ 14 w 20"/>
                <a:gd name="T11" fmla="*/ 0 h 29"/>
                <a:gd name="T12" fmla="*/ 0 w 20"/>
                <a:gd name="T13" fmla="*/ 4 h 29"/>
                <a:gd name="T14" fmla="*/ 0 w 20"/>
                <a:gd name="T15" fmla="*/ 5 h 29"/>
                <a:gd name="T16" fmla="*/ 3 w 20"/>
                <a:gd name="T17" fmla="*/ 5 h 29"/>
                <a:gd name="T18" fmla="*/ 4 w 20"/>
                <a:gd name="T19" fmla="*/ 7 h 29"/>
                <a:gd name="T20" fmla="*/ 9 w 20"/>
                <a:gd name="T21" fmla="*/ 29 h 29"/>
                <a:gd name="T22" fmla="*/ 20 w 20"/>
                <a:gd name="T23" fmla="*/ 27 h 29"/>
                <a:gd name="T24" fmla="*/ 20 w 20"/>
                <a:gd name="T25" fmla="*/ 25 h 29"/>
                <a:gd name="T26" fmla="*/ 18 w 20"/>
                <a:gd name="T27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9">
                  <a:moveTo>
                    <a:pt x="18" y="25"/>
                  </a:moveTo>
                  <a:cubicBezTo>
                    <a:pt x="17" y="25"/>
                    <a:pt x="17" y="24"/>
                    <a:pt x="16" y="23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3" y="2"/>
                    <a:pt x="13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4" y="6"/>
                    <a:pt x="4" y="7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8" y="25"/>
                    <a:pt x="1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" name="Freeform 401"/>
            <p:cNvSpPr>
              <a:spLocks/>
            </p:cNvSpPr>
            <p:nvPr/>
          </p:nvSpPr>
          <p:spPr bwMode="auto">
            <a:xfrm>
              <a:off x="4013200" y="4356100"/>
              <a:ext cx="57150" cy="103187"/>
            </a:xfrm>
            <a:custGeom>
              <a:avLst/>
              <a:gdLst>
                <a:gd name="T0" fmla="*/ 18 w 21"/>
                <a:gd name="T1" fmla="*/ 25 h 38"/>
                <a:gd name="T2" fmla="*/ 15 w 21"/>
                <a:gd name="T3" fmla="*/ 6 h 38"/>
                <a:gd name="T4" fmla="*/ 12 w 21"/>
                <a:gd name="T5" fmla="*/ 1 h 38"/>
                <a:gd name="T6" fmla="*/ 8 w 21"/>
                <a:gd name="T7" fmla="*/ 0 h 38"/>
                <a:gd name="T8" fmla="*/ 2 w 21"/>
                <a:gd name="T9" fmla="*/ 4 h 38"/>
                <a:gd name="T10" fmla="*/ 0 w 21"/>
                <a:gd name="T11" fmla="*/ 8 h 38"/>
                <a:gd name="T12" fmla="*/ 2 w 21"/>
                <a:gd name="T13" fmla="*/ 9 h 38"/>
                <a:gd name="T14" fmla="*/ 3 w 21"/>
                <a:gd name="T15" fmla="*/ 6 h 38"/>
                <a:gd name="T16" fmla="*/ 5 w 21"/>
                <a:gd name="T17" fmla="*/ 5 h 38"/>
                <a:gd name="T18" fmla="*/ 7 w 21"/>
                <a:gd name="T19" fmla="*/ 6 h 38"/>
                <a:gd name="T20" fmla="*/ 7 w 21"/>
                <a:gd name="T21" fmla="*/ 8 h 38"/>
                <a:gd name="T22" fmla="*/ 10 w 21"/>
                <a:gd name="T23" fmla="*/ 26 h 38"/>
                <a:gd name="T24" fmla="*/ 4 w 21"/>
                <a:gd name="T25" fmla="*/ 27 h 38"/>
                <a:gd name="T26" fmla="*/ 5 w 21"/>
                <a:gd name="T27" fmla="*/ 29 h 38"/>
                <a:gd name="T28" fmla="*/ 10 w 21"/>
                <a:gd name="T29" fmla="*/ 28 h 38"/>
                <a:gd name="T30" fmla="*/ 12 w 21"/>
                <a:gd name="T31" fmla="*/ 38 h 38"/>
                <a:gd name="T32" fmla="*/ 13 w 21"/>
                <a:gd name="T33" fmla="*/ 38 h 38"/>
                <a:gd name="T34" fmla="*/ 17 w 21"/>
                <a:gd name="T35" fmla="*/ 31 h 38"/>
                <a:gd name="T36" fmla="*/ 20 w 21"/>
                <a:gd name="T37" fmla="*/ 28 h 38"/>
                <a:gd name="T38" fmla="*/ 21 w 21"/>
                <a:gd name="T39" fmla="*/ 26 h 38"/>
                <a:gd name="T40" fmla="*/ 21 w 21"/>
                <a:gd name="T41" fmla="*/ 24 h 38"/>
                <a:gd name="T42" fmla="*/ 18 w 21"/>
                <a:gd name="T43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38">
                  <a:moveTo>
                    <a:pt x="18" y="25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3"/>
                    <a:pt x="14" y="1"/>
                    <a:pt x="12" y="1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5" y="1"/>
                    <a:pt x="4" y="2"/>
                    <a:pt x="2" y="4"/>
                  </a:cubicBezTo>
                  <a:cubicBezTo>
                    <a:pt x="1" y="5"/>
                    <a:pt x="1" y="6"/>
                    <a:pt x="0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3" y="6"/>
                    <a:pt x="4" y="5"/>
                    <a:pt x="5" y="5"/>
                  </a:cubicBezTo>
                  <a:cubicBezTo>
                    <a:pt x="6" y="5"/>
                    <a:pt x="6" y="5"/>
                    <a:pt x="7" y="6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6"/>
                    <a:pt x="16" y="33"/>
                    <a:pt x="17" y="31"/>
                  </a:cubicBezTo>
                  <a:cubicBezTo>
                    <a:pt x="18" y="30"/>
                    <a:pt x="19" y="29"/>
                    <a:pt x="20" y="28"/>
                  </a:cubicBezTo>
                  <a:cubicBezTo>
                    <a:pt x="20" y="27"/>
                    <a:pt x="21" y="26"/>
                    <a:pt x="21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1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" name="Freeform 402"/>
            <p:cNvSpPr>
              <a:spLocks/>
            </p:cNvSpPr>
            <p:nvPr/>
          </p:nvSpPr>
          <p:spPr bwMode="auto">
            <a:xfrm>
              <a:off x="3913187" y="4330700"/>
              <a:ext cx="76200" cy="109537"/>
            </a:xfrm>
            <a:custGeom>
              <a:avLst/>
              <a:gdLst>
                <a:gd name="T0" fmla="*/ 21 w 28"/>
                <a:gd name="T1" fmla="*/ 8 h 40"/>
                <a:gd name="T2" fmla="*/ 24 w 28"/>
                <a:gd name="T3" fmla="*/ 9 h 40"/>
                <a:gd name="T4" fmla="*/ 27 w 28"/>
                <a:gd name="T5" fmla="*/ 8 h 40"/>
                <a:gd name="T6" fmla="*/ 28 w 28"/>
                <a:gd name="T7" fmla="*/ 5 h 40"/>
                <a:gd name="T8" fmla="*/ 26 w 28"/>
                <a:gd name="T9" fmla="*/ 2 h 40"/>
                <a:gd name="T10" fmla="*/ 22 w 28"/>
                <a:gd name="T11" fmla="*/ 0 h 40"/>
                <a:gd name="T12" fmla="*/ 16 w 28"/>
                <a:gd name="T13" fmla="*/ 3 h 40"/>
                <a:gd name="T14" fmla="*/ 12 w 28"/>
                <a:gd name="T15" fmla="*/ 12 h 40"/>
                <a:gd name="T16" fmla="*/ 3 w 28"/>
                <a:gd name="T17" fmla="*/ 36 h 40"/>
                <a:gd name="T18" fmla="*/ 2 w 28"/>
                <a:gd name="T19" fmla="*/ 38 h 40"/>
                <a:gd name="T20" fmla="*/ 0 w 28"/>
                <a:gd name="T21" fmla="*/ 39 h 40"/>
                <a:gd name="T22" fmla="*/ 0 w 28"/>
                <a:gd name="T23" fmla="*/ 40 h 40"/>
                <a:gd name="T24" fmla="*/ 9 w 28"/>
                <a:gd name="T25" fmla="*/ 40 h 40"/>
                <a:gd name="T26" fmla="*/ 9 w 28"/>
                <a:gd name="T27" fmla="*/ 39 h 40"/>
                <a:gd name="T28" fmla="*/ 7 w 28"/>
                <a:gd name="T29" fmla="*/ 38 h 40"/>
                <a:gd name="T30" fmla="*/ 6 w 28"/>
                <a:gd name="T31" fmla="*/ 37 h 40"/>
                <a:gd name="T32" fmla="*/ 6 w 28"/>
                <a:gd name="T33" fmla="*/ 36 h 40"/>
                <a:gd name="T34" fmla="*/ 6 w 28"/>
                <a:gd name="T35" fmla="*/ 34 h 40"/>
                <a:gd name="T36" fmla="*/ 10 w 28"/>
                <a:gd name="T37" fmla="*/ 24 h 40"/>
                <a:gd name="T38" fmla="*/ 10 w 28"/>
                <a:gd name="T39" fmla="*/ 24 h 40"/>
                <a:gd name="T40" fmla="*/ 15 w 28"/>
                <a:gd name="T41" fmla="*/ 35 h 40"/>
                <a:gd name="T42" fmla="*/ 16 w 28"/>
                <a:gd name="T43" fmla="*/ 36 h 40"/>
                <a:gd name="T44" fmla="*/ 16 w 28"/>
                <a:gd name="T45" fmla="*/ 37 h 40"/>
                <a:gd name="T46" fmla="*/ 15 w 28"/>
                <a:gd name="T47" fmla="*/ 38 h 40"/>
                <a:gd name="T48" fmla="*/ 13 w 28"/>
                <a:gd name="T49" fmla="*/ 39 h 40"/>
                <a:gd name="T50" fmla="*/ 13 w 28"/>
                <a:gd name="T51" fmla="*/ 40 h 40"/>
                <a:gd name="T52" fmla="*/ 28 w 28"/>
                <a:gd name="T53" fmla="*/ 40 h 40"/>
                <a:gd name="T54" fmla="*/ 28 w 28"/>
                <a:gd name="T55" fmla="*/ 38 h 40"/>
                <a:gd name="T56" fmla="*/ 26 w 28"/>
                <a:gd name="T57" fmla="*/ 38 h 40"/>
                <a:gd name="T58" fmla="*/ 25 w 28"/>
                <a:gd name="T59" fmla="*/ 36 h 40"/>
                <a:gd name="T60" fmla="*/ 23 w 28"/>
                <a:gd name="T61" fmla="*/ 33 h 40"/>
                <a:gd name="T62" fmla="*/ 21 w 28"/>
                <a:gd name="T63" fmla="*/ 29 h 40"/>
                <a:gd name="T64" fmla="*/ 14 w 28"/>
                <a:gd name="T65" fmla="*/ 12 h 40"/>
                <a:gd name="T66" fmla="*/ 16 w 28"/>
                <a:gd name="T67" fmla="*/ 6 h 40"/>
                <a:gd name="T68" fmla="*/ 19 w 28"/>
                <a:gd name="T69" fmla="*/ 4 h 40"/>
                <a:gd name="T70" fmla="*/ 20 w 28"/>
                <a:gd name="T71" fmla="*/ 4 h 40"/>
                <a:gd name="T72" fmla="*/ 20 w 28"/>
                <a:gd name="T73" fmla="*/ 5 h 40"/>
                <a:gd name="T74" fmla="*/ 20 w 28"/>
                <a:gd name="T75" fmla="*/ 6 h 40"/>
                <a:gd name="T76" fmla="*/ 21 w 28"/>
                <a:gd name="T77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" h="40">
                  <a:moveTo>
                    <a:pt x="21" y="8"/>
                  </a:moveTo>
                  <a:cubicBezTo>
                    <a:pt x="22" y="8"/>
                    <a:pt x="23" y="9"/>
                    <a:pt x="24" y="9"/>
                  </a:cubicBezTo>
                  <a:cubicBezTo>
                    <a:pt x="25" y="9"/>
                    <a:pt x="26" y="8"/>
                    <a:pt x="27" y="8"/>
                  </a:cubicBezTo>
                  <a:cubicBezTo>
                    <a:pt x="27" y="7"/>
                    <a:pt x="28" y="6"/>
                    <a:pt x="28" y="5"/>
                  </a:cubicBezTo>
                  <a:cubicBezTo>
                    <a:pt x="28" y="4"/>
                    <a:pt x="27" y="2"/>
                    <a:pt x="26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19" y="0"/>
                    <a:pt x="17" y="1"/>
                    <a:pt x="16" y="3"/>
                  </a:cubicBezTo>
                  <a:cubicBezTo>
                    <a:pt x="15" y="4"/>
                    <a:pt x="13" y="7"/>
                    <a:pt x="12" y="12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2" y="38"/>
                    <a:pt x="2" y="38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7" y="39"/>
                    <a:pt x="7" y="38"/>
                  </a:cubicBezTo>
                  <a:cubicBezTo>
                    <a:pt x="6" y="38"/>
                    <a:pt x="6" y="38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5"/>
                    <a:pt x="6" y="3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8"/>
                    <a:pt x="16" y="38"/>
                    <a:pt x="15" y="38"/>
                  </a:cubicBezTo>
                  <a:cubicBezTo>
                    <a:pt x="14" y="38"/>
                    <a:pt x="14" y="39"/>
                    <a:pt x="13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6" y="38"/>
                    <a:pt x="25" y="37"/>
                    <a:pt x="25" y="36"/>
                  </a:cubicBezTo>
                  <a:cubicBezTo>
                    <a:pt x="24" y="35"/>
                    <a:pt x="24" y="34"/>
                    <a:pt x="23" y="33"/>
                  </a:cubicBezTo>
                  <a:cubicBezTo>
                    <a:pt x="23" y="32"/>
                    <a:pt x="22" y="30"/>
                    <a:pt x="21" y="29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9"/>
                    <a:pt x="16" y="7"/>
                    <a:pt x="16" y="6"/>
                  </a:cubicBezTo>
                  <a:cubicBezTo>
                    <a:pt x="17" y="5"/>
                    <a:pt x="18" y="4"/>
                    <a:pt x="19" y="4"/>
                  </a:cubicBezTo>
                  <a:cubicBezTo>
                    <a:pt x="19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1" y="7"/>
                    <a:pt x="2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" name="Freeform 403"/>
            <p:cNvSpPr>
              <a:spLocks noEditPoints="1"/>
            </p:cNvSpPr>
            <p:nvPr/>
          </p:nvSpPr>
          <p:spPr bwMode="auto">
            <a:xfrm>
              <a:off x="3746500" y="4348163"/>
              <a:ext cx="68263" cy="80962"/>
            </a:xfrm>
            <a:custGeom>
              <a:avLst/>
              <a:gdLst>
                <a:gd name="T0" fmla="*/ 15 w 25"/>
                <a:gd name="T1" fmla="*/ 1 h 30"/>
                <a:gd name="T2" fmla="*/ 10 w 25"/>
                <a:gd name="T3" fmla="*/ 1 h 30"/>
                <a:gd name="T4" fmla="*/ 2 w 25"/>
                <a:gd name="T5" fmla="*/ 6 h 30"/>
                <a:gd name="T6" fmla="*/ 3 w 25"/>
                <a:gd name="T7" fmla="*/ 7 h 30"/>
                <a:gd name="T8" fmla="*/ 7 w 25"/>
                <a:gd name="T9" fmla="*/ 5 h 30"/>
                <a:gd name="T10" fmla="*/ 11 w 25"/>
                <a:gd name="T11" fmla="*/ 4 h 30"/>
                <a:gd name="T12" fmla="*/ 16 w 25"/>
                <a:gd name="T13" fmla="*/ 10 h 30"/>
                <a:gd name="T14" fmla="*/ 16 w 25"/>
                <a:gd name="T15" fmla="*/ 17 h 30"/>
                <a:gd name="T16" fmla="*/ 1 w 25"/>
                <a:gd name="T17" fmla="*/ 14 h 30"/>
                <a:gd name="T18" fmla="*/ 1 w 25"/>
                <a:gd name="T19" fmla="*/ 16 h 30"/>
                <a:gd name="T20" fmla="*/ 1 w 25"/>
                <a:gd name="T21" fmla="*/ 21 h 30"/>
                <a:gd name="T22" fmla="*/ 4 w 25"/>
                <a:gd name="T23" fmla="*/ 26 h 30"/>
                <a:gd name="T24" fmla="*/ 9 w 25"/>
                <a:gd name="T25" fmla="*/ 29 h 30"/>
                <a:gd name="T26" fmla="*/ 18 w 25"/>
                <a:gd name="T27" fmla="*/ 27 h 30"/>
                <a:gd name="T28" fmla="*/ 24 w 25"/>
                <a:gd name="T29" fmla="*/ 17 h 30"/>
                <a:gd name="T30" fmla="*/ 22 w 25"/>
                <a:gd name="T31" fmla="*/ 6 h 30"/>
                <a:gd name="T32" fmla="*/ 15 w 25"/>
                <a:gd name="T33" fmla="*/ 1 h 30"/>
                <a:gd name="T34" fmla="*/ 13 w 25"/>
                <a:gd name="T35" fmla="*/ 25 h 30"/>
                <a:gd name="T36" fmla="*/ 9 w 25"/>
                <a:gd name="T37" fmla="*/ 27 h 30"/>
                <a:gd name="T38" fmla="*/ 7 w 25"/>
                <a:gd name="T39" fmla="*/ 25 h 30"/>
                <a:gd name="T40" fmla="*/ 8 w 25"/>
                <a:gd name="T41" fmla="*/ 17 h 30"/>
                <a:gd name="T42" fmla="*/ 15 w 25"/>
                <a:gd name="T43" fmla="*/ 19 h 30"/>
                <a:gd name="T44" fmla="*/ 13 w 25"/>
                <a:gd name="T45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30">
                  <a:moveTo>
                    <a:pt x="15" y="1"/>
                  </a:moveTo>
                  <a:cubicBezTo>
                    <a:pt x="13" y="0"/>
                    <a:pt x="11" y="0"/>
                    <a:pt x="10" y="1"/>
                  </a:cubicBezTo>
                  <a:cubicBezTo>
                    <a:pt x="7" y="1"/>
                    <a:pt x="5" y="3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8" y="4"/>
                    <a:pt x="9" y="4"/>
                    <a:pt x="11" y="4"/>
                  </a:cubicBezTo>
                  <a:cubicBezTo>
                    <a:pt x="14" y="5"/>
                    <a:pt x="15" y="7"/>
                    <a:pt x="16" y="10"/>
                  </a:cubicBezTo>
                  <a:cubicBezTo>
                    <a:pt x="16" y="12"/>
                    <a:pt x="16" y="14"/>
                    <a:pt x="16" y="17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6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2" y="23"/>
                    <a:pt x="3" y="25"/>
                    <a:pt x="4" y="26"/>
                  </a:cubicBezTo>
                  <a:cubicBezTo>
                    <a:pt x="6" y="28"/>
                    <a:pt x="7" y="29"/>
                    <a:pt x="9" y="29"/>
                  </a:cubicBezTo>
                  <a:cubicBezTo>
                    <a:pt x="12" y="30"/>
                    <a:pt x="16" y="29"/>
                    <a:pt x="18" y="27"/>
                  </a:cubicBezTo>
                  <a:cubicBezTo>
                    <a:pt x="21" y="25"/>
                    <a:pt x="23" y="22"/>
                    <a:pt x="24" y="17"/>
                  </a:cubicBezTo>
                  <a:cubicBezTo>
                    <a:pt x="25" y="12"/>
                    <a:pt x="25" y="8"/>
                    <a:pt x="22" y="6"/>
                  </a:cubicBezTo>
                  <a:cubicBezTo>
                    <a:pt x="20" y="3"/>
                    <a:pt x="18" y="1"/>
                    <a:pt x="15" y="1"/>
                  </a:cubicBezTo>
                  <a:close/>
                  <a:moveTo>
                    <a:pt x="13" y="25"/>
                  </a:moveTo>
                  <a:cubicBezTo>
                    <a:pt x="12" y="27"/>
                    <a:pt x="11" y="27"/>
                    <a:pt x="9" y="27"/>
                  </a:cubicBezTo>
                  <a:cubicBezTo>
                    <a:pt x="8" y="27"/>
                    <a:pt x="7" y="26"/>
                    <a:pt x="7" y="25"/>
                  </a:cubicBezTo>
                  <a:cubicBezTo>
                    <a:pt x="7" y="23"/>
                    <a:pt x="7" y="21"/>
                    <a:pt x="8" y="17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2"/>
                    <a:pt x="14" y="24"/>
                    <a:pt x="1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" name="Freeform 404"/>
            <p:cNvSpPr>
              <a:spLocks noEditPoints="1"/>
            </p:cNvSpPr>
            <p:nvPr/>
          </p:nvSpPr>
          <p:spPr bwMode="auto">
            <a:xfrm>
              <a:off x="3624262" y="4314825"/>
              <a:ext cx="95250" cy="114300"/>
            </a:xfrm>
            <a:custGeom>
              <a:avLst/>
              <a:gdLst>
                <a:gd name="T0" fmla="*/ 28 w 35"/>
                <a:gd name="T1" fmla="*/ 4 h 42"/>
                <a:gd name="T2" fmla="*/ 23 w 35"/>
                <a:gd name="T3" fmla="*/ 4 h 42"/>
                <a:gd name="T4" fmla="*/ 19 w 35"/>
                <a:gd name="T5" fmla="*/ 5 h 42"/>
                <a:gd name="T6" fmla="*/ 21 w 35"/>
                <a:gd name="T7" fmla="*/ 2 h 42"/>
                <a:gd name="T8" fmla="*/ 16 w 35"/>
                <a:gd name="T9" fmla="*/ 1 h 42"/>
                <a:gd name="T10" fmla="*/ 9 w 35"/>
                <a:gd name="T11" fmla="*/ 0 h 42"/>
                <a:gd name="T12" fmla="*/ 9 w 35"/>
                <a:gd name="T13" fmla="*/ 1 h 42"/>
                <a:gd name="T14" fmla="*/ 11 w 35"/>
                <a:gd name="T15" fmla="*/ 3 h 42"/>
                <a:gd name="T16" fmla="*/ 11 w 35"/>
                <a:gd name="T17" fmla="*/ 5 h 42"/>
                <a:gd name="T18" fmla="*/ 0 w 35"/>
                <a:gd name="T19" fmla="*/ 38 h 42"/>
                <a:gd name="T20" fmla="*/ 12 w 35"/>
                <a:gd name="T21" fmla="*/ 42 h 42"/>
                <a:gd name="T22" fmla="*/ 12 w 35"/>
                <a:gd name="T23" fmla="*/ 41 h 42"/>
                <a:gd name="T24" fmla="*/ 9 w 35"/>
                <a:gd name="T25" fmla="*/ 39 h 42"/>
                <a:gd name="T26" fmla="*/ 9 w 35"/>
                <a:gd name="T27" fmla="*/ 36 h 42"/>
                <a:gd name="T28" fmla="*/ 13 w 35"/>
                <a:gd name="T29" fmla="*/ 26 h 42"/>
                <a:gd name="T30" fmla="*/ 14 w 35"/>
                <a:gd name="T31" fmla="*/ 29 h 42"/>
                <a:gd name="T32" fmla="*/ 18 w 35"/>
                <a:gd name="T33" fmla="*/ 31 h 42"/>
                <a:gd name="T34" fmla="*/ 27 w 35"/>
                <a:gd name="T35" fmla="*/ 30 h 42"/>
                <a:gd name="T36" fmla="*/ 34 w 35"/>
                <a:gd name="T37" fmla="*/ 21 h 42"/>
                <a:gd name="T38" fmla="*/ 34 w 35"/>
                <a:gd name="T39" fmla="*/ 10 h 42"/>
                <a:gd name="T40" fmla="*/ 28 w 35"/>
                <a:gd name="T41" fmla="*/ 4 h 42"/>
                <a:gd name="T42" fmla="*/ 25 w 35"/>
                <a:gd name="T43" fmla="*/ 19 h 42"/>
                <a:gd name="T44" fmla="*/ 23 w 35"/>
                <a:gd name="T45" fmla="*/ 25 h 42"/>
                <a:gd name="T46" fmla="*/ 17 w 35"/>
                <a:gd name="T47" fmla="*/ 27 h 42"/>
                <a:gd name="T48" fmla="*/ 14 w 35"/>
                <a:gd name="T49" fmla="*/ 25 h 42"/>
                <a:gd name="T50" fmla="*/ 14 w 35"/>
                <a:gd name="T51" fmla="*/ 22 h 42"/>
                <a:gd name="T52" fmla="*/ 18 w 35"/>
                <a:gd name="T53" fmla="*/ 9 h 42"/>
                <a:gd name="T54" fmla="*/ 21 w 35"/>
                <a:gd name="T55" fmla="*/ 7 h 42"/>
                <a:gd name="T56" fmla="*/ 25 w 35"/>
                <a:gd name="T57" fmla="*/ 7 h 42"/>
                <a:gd name="T58" fmla="*/ 27 w 35"/>
                <a:gd name="T59" fmla="*/ 12 h 42"/>
                <a:gd name="T60" fmla="*/ 25 w 35"/>
                <a:gd name="T6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42">
                  <a:moveTo>
                    <a:pt x="28" y="4"/>
                  </a:moveTo>
                  <a:cubicBezTo>
                    <a:pt x="27" y="4"/>
                    <a:pt x="25" y="4"/>
                    <a:pt x="23" y="4"/>
                  </a:cubicBezTo>
                  <a:cubicBezTo>
                    <a:pt x="22" y="4"/>
                    <a:pt x="21" y="5"/>
                    <a:pt x="19" y="5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2"/>
                    <a:pt x="16" y="1"/>
                    <a:pt x="16" y="1"/>
                  </a:cubicBezTo>
                  <a:cubicBezTo>
                    <a:pt x="15" y="1"/>
                    <a:pt x="12" y="1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0"/>
                    <a:pt x="9" y="39"/>
                    <a:pt x="9" y="39"/>
                  </a:cubicBezTo>
                  <a:cubicBezTo>
                    <a:pt x="9" y="38"/>
                    <a:pt x="9" y="37"/>
                    <a:pt x="9" y="3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28"/>
                    <a:pt x="14" y="29"/>
                  </a:cubicBezTo>
                  <a:cubicBezTo>
                    <a:pt x="15" y="30"/>
                    <a:pt x="17" y="31"/>
                    <a:pt x="18" y="31"/>
                  </a:cubicBezTo>
                  <a:cubicBezTo>
                    <a:pt x="21" y="32"/>
                    <a:pt x="24" y="32"/>
                    <a:pt x="27" y="30"/>
                  </a:cubicBezTo>
                  <a:cubicBezTo>
                    <a:pt x="30" y="28"/>
                    <a:pt x="32" y="25"/>
                    <a:pt x="34" y="21"/>
                  </a:cubicBezTo>
                  <a:cubicBezTo>
                    <a:pt x="35" y="17"/>
                    <a:pt x="35" y="13"/>
                    <a:pt x="34" y="10"/>
                  </a:cubicBezTo>
                  <a:cubicBezTo>
                    <a:pt x="33" y="7"/>
                    <a:pt x="31" y="5"/>
                    <a:pt x="28" y="4"/>
                  </a:cubicBezTo>
                  <a:close/>
                  <a:moveTo>
                    <a:pt x="25" y="19"/>
                  </a:moveTo>
                  <a:cubicBezTo>
                    <a:pt x="24" y="21"/>
                    <a:pt x="23" y="23"/>
                    <a:pt x="23" y="25"/>
                  </a:cubicBezTo>
                  <a:cubicBezTo>
                    <a:pt x="21" y="27"/>
                    <a:pt x="19" y="28"/>
                    <a:pt x="17" y="27"/>
                  </a:cubicBezTo>
                  <a:cubicBezTo>
                    <a:pt x="16" y="27"/>
                    <a:pt x="15" y="26"/>
                    <a:pt x="14" y="25"/>
                  </a:cubicBezTo>
                  <a:cubicBezTo>
                    <a:pt x="14" y="24"/>
                    <a:pt x="14" y="23"/>
                    <a:pt x="14" y="22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8"/>
                    <a:pt x="21" y="7"/>
                  </a:cubicBezTo>
                  <a:cubicBezTo>
                    <a:pt x="22" y="6"/>
                    <a:pt x="23" y="6"/>
                    <a:pt x="25" y="7"/>
                  </a:cubicBezTo>
                  <a:cubicBezTo>
                    <a:pt x="26" y="7"/>
                    <a:pt x="27" y="9"/>
                    <a:pt x="27" y="12"/>
                  </a:cubicBezTo>
                  <a:cubicBezTo>
                    <a:pt x="27" y="14"/>
                    <a:pt x="26" y="16"/>
                    <a:pt x="2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" name="Freeform 405"/>
            <p:cNvSpPr>
              <a:spLocks/>
            </p:cNvSpPr>
            <p:nvPr/>
          </p:nvSpPr>
          <p:spPr bwMode="auto">
            <a:xfrm>
              <a:off x="3522662" y="4264025"/>
              <a:ext cx="90488" cy="103187"/>
            </a:xfrm>
            <a:custGeom>
              <a:avLst/>
              <a:gdLst>
                <a:gd name="T0" fmla="*/ 9 w 33"/>
                <a:gd name="T1" fmla="*/ 27 h 38"/>
                <a:gd name="T2" fmla="*/ 10 w 33"/>
                <a:gd name="T3" fmla="*/ 24 h 38"/>
                <a:gd name="T4" fmla="*/ 17 w 33"/>
                <a:gd name="T5" fmla="*/ 10 h 38"/>
                <a:gd name="T6" fmla="*/ 20 w 33"/>
                <a:gd name="T7" fmla="*/ 9 h 38"/>
                <a:gd name="T8" fmla="*/ 23 w 33"/>
                <a:gd name="T9" fmla="*/ 9 h 38"/>
                <a:gd name="T10" fmla="*/ 25 w 33"/>
                <a:gd name="T11" fmla="*/ 12 h 38"/>
                <a:gd name="T12" fmla="*/ 24 w 33"/>
                <a:gd name="T13" fmla="*/ 15 h 38"/>
                <a:gd name="T14" fmla="*/ 14 w 33"/>
                <a:gd name="T15" fmla="*/ 33 h 38"/>
                <a:gd name="T16" fmla="*/ 24 w 33"/>
                <a:gd name="T17" fmla="*/ 38 h 38"/>
                <a:gd name="T18" fmla="*/ 25 w 33"/>
                <a:gd name="T19" fmla="*/ 37 h 38"/>
                <a:gd name="T20" fmla="*/ 23 w 33"/>
                <a:gd name="T21" fmla="*/ 35 h 38"/>
                <a:gd name="T22" fmla="*/ 24 w 33"/>
                <a:gd name="T23" fmla="*/ 32 h 38"/>
                <a:gd name="T24" fmla="*/ 31 w 33"/>
                <a:gd name="T25" fmla="*/ 19 h 38"/>
                <a:gd name="T26" fmla="*/ 32 w 33"/>
                <a:gd name="T27" fmla="*/ 12 h 38"/>
                <a:gd name="T28" fmla="*/ 28 w 33"/>
                <a:gd name="T29" fmla="*/ 8 h 38"/>
                <a:gd name="T30" fmla="*/ 23 w 33"/>
                <a:gd name="T31" fmla="*/ 7 h 38"/>
                <a:gd name="T32" fmla="*/ 19 w 33"/>
                <a:gd name="T33" fmla="*/ 7 h 38"/>
                <a:gd name="T34" fmla="*/ 20 w 33"/>
                <a:gd name="T35" fmla="*/ 4 h 38"/>
                <a:gd name="T36" fmla="*/ 16 w 33"/>
                <a:gd name="T37" fmla="*/ 3 h 38"/>
                <a:gd name="T38" fmla="*/ 9 w 33"/>
                <a:gd name="T39" fmla="*/ 0 h 38"/>
                <a:gd name="T40" fmla="*/ 9 w 33"/>
                <a:gd name="T41" fmla="*/ 1 h 38"/>
                <a:gd name="T42" fmla="*/ 11 w 33"/>
                <a:gd name="T43" fmla="*/ 3 h 38"/>
                <a:gd name="T44" fmla="*/ 10 w 33"/>
                <a:gd name="T45" fmla="*/ 6 h 38"/>
                <a:gd name="T46" fmla="*/ 0 w 33"/>
                <a:gd name="T47" fmla="*/ 25 h 38"/>
                <a:gd name="T48" fmla="*/ 11 w 33"/>
                <a:gd name="T49" fmla="*/ 30 h 38"/>
                <a:gd name="T50" fmla="*/ 11 w 33"/>
                <a:gd name="T51" fmla="*/ 29 h 38"/>
                <a:gd name="T52" fmla="*/ 9 w 33"/>
                <a:gd name="T53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38">
                  <a:moveTo>
                    <a:pt x="9" y="27"/>
                  </a:moveTo>
                  <a:cubicBezTo>
                    <a:pt x="9" y="26"/>
                    <a:pt x="9" y="25"/>
                    <a:pt x="10" y="2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9" y="9"/>
                    <a:pt x="20" y="9"/>
                  </a:cubicBezTo>
                  <a:cubicBezTo>
                    <a:pt x="21" y="9"/>
                    <a:pt x="22" y="9"/>
                    <a:pt x="23" y="9"/>
                  </a:cubicBezTo>
                  <a:cubicBezTo>
                    <a:pt x="24" y="10"/>
                    <a:pt x="25" y="11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5"/>
                    <a:pt x="23" y="35"/>
                  </a:cubicBezTo>
                  <a:cubicBezTo>
                    <a:pt x="23" y="34"/>
                    <a:pt x="23" y="33"/>
                    <a:pt x="24" y="32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6"/>
                    <a:pt x="33" y="14"/>
                    <a:pt x="32" y="12"/>
                  </a:cubicBezTo>
                  <a:cubicBezTo>
                    <a:pt x="31" y="10"/>
                    <a:pt x="30" y="9"/>
                    <a:pt x="28" y="8"/>
                  </a:cubicBezTo>
                  <a:cubicBezTo>
                    <a:pt x="26" y="7"/>
                    <a:pt x="25" y="7"/>
                    <a:pt x="23" y="7"/>
                  </a:cubicBezTo>
                  <a:cubicBezTo>
                    <a:pt x="22" y="7"/>
                    <a:pt x="20" y="7"/>
                    <a:pt x="19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5" y="2"/>
                    <a:pt x="13" y="2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3"/>
                    <a:pt x="11" y="3"/>
                  </a:cubicBezTo>
                  <a:cubicBezTo>
                    <a:pt x="11" y="4"/>
                    <a:pt x="11" y="5"/>
                    <a:pt x="10" y="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8"/>
                    <a:pt x="9" y="28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" name="Freeform 406"/>
            <p:cNvSpPr>
              <a:spLocks/>
            </p:cNvSpPr>
            <p:nvPr/>
          </p:nvSpPr>
          <p:spPr bwMode="auto">
            <a:xfrm>
              <a:off x="3435350" y="4214813"/>
              <a:ext cx="79375" cy="77787"/>
            </a:xfrm>
            <a:custGeom>
              <a:avLst/>
              <a:gdLst>
                <a:gd name="T0" fmla="*/ 23 w 29"/>
                <a:gd name="T1" fmla="*/ 3 h 29"/>
                <a:gd name="T2" fmla="*/ 19 w 29"/>
                <a:gd name="T3" fmla="*/ 1 h 29"/>
                <a:gd name="T4" fmla="*/ 11 w 29"/>
                <a:gd name="T5" fmla="*/ 2 h 29"/>
                <a:gd name="T6" fmla="*/ 11 w 29"/>
                <a:gd name="T7" fmla="*/ 3 h 29"/>
                <a:gd name="T8" fmla="*/ 14 w 29"/>
                <a:gd name="T9" fmla="*/ 3 h 29"/>
                <a:gd name="T10" fmla="*/ 18 w 29"/>
                <a:gd name="T11" fmla="*/ 4 h 29"/>
                <a:gd name="T12" fmla="*/ 21 w 29"/>
                <a:gd name="T13" fmla="*/ 11 h 29"/>
                <a:gd name="T14" fmla="*/ 17 w 29"/>
                <a:gd name="T15" fmla="*/ 20 h 29"/>
                <a:gd name="T16" fmla="*/ 12 w 29"/>
                <a:gd name="T17" fmla="*/ 25 h 29"/>
                <a:gd name="T18" fmla="*/ 7 w 29"/>
                <a:gd name="T19" fmla="*/ 25 h 29"/>
                <a:gd name="T20" fmla="*/ 6 w 29"/>
                <a:gd name="T21" fmla="*/ 23 h 29"/>
                <a:gd name="T22" fmla="*/ 7 w 29"/>
                <a:gd name="T23" fmla="*/ 21 h 29"/>
                <a:gd name="T24" fmla="*/ 7 w 29"/>
                <a:gd name="T25" fmla="*/ 20 h 29"/>
                <a:gd name="T26" fmla="*/ 8 w 29"/>
                <a:gd name="T27" fmla="*/ 20 h 29"/>
                <a:gd name="T28" fmla="*/ 8 w 29"/>
                <a:gd name="T29" fmla="*/ 16 h 29"/>
                <a:gd name="T30" fmla="*/ 7 w 29"/>
                <a:gd name="T31" fmla="*/ 14 h 29"/>
                <a:gd name="T32" fmla="*/ 4 w 29"/>
                <a:gd name="T33" fmla="*/ 14 h 29"/>
                <a:gd name="T34" fmla="*/ 2 w 29"/>
                <a:gd name="T35" fmla="*/ 15 h 29"/>
                <a:gd name="T36" fmla="*/ 1 w 29"/>
                <a:gd name="T37" fmla="*/ 21 h 29"/>
                <a:gd name="T38" fmla="*/ 5 w 29"/>
                <a:gd name="T39" fmla="*/ 26 h 29"/>
                <a:gd name="T40" fmla="*/ 16 w 29"/>
                <a:gd name="T41" fmla="*/ 28 h 29"/>
                <a:gd name="T42" fmla="*/ 25 w 29"/>
                <a:gd name="T43" fmla="*/ 22 h 29"/>
                <a:gd name="T44" fmla="*/ 28 w 29"/>
                <a:gd name="T45" fmla="*/ 12 h 29"/>
                <a:gd name="T46" fmla="*/ 23 w 29"/>
                <a:gd name="T4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9">
                  <a:moveTo>
                    <a:pt x="23" y="3"/>
                  </a:moveTo>
                  <a:cubicBezTo>
                    <a:pt x="22" y="2"/>
                    <a:pt x="21" y="2"/>
                    <a:pt x="19" y="1"/>
                  </a:cubicBezTo>
                  <a:cubicBezTo>
                    <a:pt x="17" y="0"/>
                    <a:pt x="14" y="1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7" y="3"/>
                    <a:pt x="18" y="4"/>
                  </a:cubicBezTo>
                  <a:cubicBezTo>
                    <a:pt x="20" y="6"/>
                    <a:pt x="21" y="8"/>
                    <a:pt x="21" y="11"/>
                  </a:cubicBezTo>
                  <a:cubicBezTo>
                    <a:pt x="20" y="14"/>
                    <a:pt x="19" y="17"/>
                    <a:pt x="17" y="20"/>
                  </a:cubicBezTo>
                  <a:cubicBezTo>
                    <a:pt x="15" y="22"/>
                    <a:pt x="14" y="23"/>
                    <a:pt x="12" y="25"/>
                  </a:cubicBezTo>
                  <a:cubicBezTo>
                    <a:pt x="10" y="26"/>
                    <a:pt x="8" y="26"/>
                    <a:pt x="7" y="25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2"/>
                    <a:pt x="7" y="21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18"/>
                    <a:pt x="9" y="17"/>
                    <a:pt x="8" y="16"/>
                  </a:cubicBezTo>
                  <a:cubicBezTo>
                    <a:pt x="8" y="15"/>
                    <a:pt x="8" y="15"/>
                    <a:pt x="7" y="14"/>
                  </a:cubicBezTo>
                  <a:cubicBezTo>
                    <a:pt x="6" y="14"/>
                    <a:pt x="5" y="14"/>
                    <a:pt x="4" y="14"/>
                  </a:cubicBezTo>
                  <a:cubicBezTo>
                    <a:pt x="3" y="14"/>
                    <a:pt x="2" y="14"/>
                    <a:pt x="2" y="15"/>
                  </a:cubicBezTo>
                  <a:cubicBezTo>
                    <a:pt x="1" y="17"/>
                    <a:pt x="0" y="19"/>
                    <a:pt x="1" y="21"/>
                  </a:cubicBezTo>
                  <a:cubicBezTo>
                    <a:pt x="2" y="23"/>
                    <a:pt x="3" y="24"/>
                    <a:pt x="5" y="26"/>
                  </a:cubicBezTo>
                  <a:cubicBezTo>
                    <a:pt x="9" y="28"/>
                    <a:pt x="12" y="29"/>
                    <a:pt x="16" y="28"/>
                  </a:cubicBezTo>
                  <a:cubicBezTo>
                    <a:pt x="20" y="28"/>
                    <a:pt x="23" y="25"/>
                    <a:pt x="25" y="22"/>
                  </a:cubicBezTo>
                  <a:cubicBezTo>
                    <a:pt x="28" y="19"/>
                    <a:pt x="29" y="16"/>
                    <a:pt x="28" y="12"/>
                  </a:cubicBezTo>
                  <a:cubicBezTo>
                    <a:pt x="28" y="8"/>
                    <a:pt x="26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" name="Freeform 407"/>
            <p:cNvSpPr>
              <a:spLocks/>
            </p:cNvSpPr>
            <p:nvPr/>
          </p:nvSpPr>
          <p:spPr bwMode="auto">
            <a:xfrm>
              <a:off x="3359150" y="4151313"/>
              <a:ext cx="79375" cy="79375"/>
            </a:xfrm>
            <a:custGeom>
              <a:avLst/>
              <a:gdLst>
                <a:gd name="T0" fmla="*/ 25 w 29"/>
                <a:gd name="T1" fmla="*/ 4 h 29"/>
                <a:gd name="T2" fmla="*/ 21 w 29"/>
                <a:gd name="T3" fmla="*/ 2 h 29"/>
                <a:gd name="T4" fmla="*/ 12 w 29"/>
                <a:gd name="T5" fmla="*/ 1 h 29"/>
                <a:gd name="T6" fmla="*/ 13 w 29"/>
                <a:gd name="T7" fmla="*/ 3 h 29"/>
                <a:gd name="T8" fmla="*/ 16 w 29"/>
                <a:gd name="T9" fmla="*/ 3 h 29"/>
                <a:gd name="T10" fmla="*/ 20 w 29"/>
                <a:gd name="T11" fmla="*/ 5 h 29"/>
                <a:gd name="T12" fmla="*/ 21 w 29"/>
                <a:gd name="T13" fmla="*/ 11 h 29"/>
                <a:gd name="T14" fmla="*/ 16 w 29"/>
                <a:gd name="T15" fmla="*/ 20 h 29"/>
                <a:gd name="T16" fmla="*/ 11 w 29"/>
                <a:gd name="T17" fmla="*/ 24 h 29"/>
                <a:gd name="T18" fmla="*/ 6 w 29"/>
                <a:gd name="T19" fmla="*/ 24 h 29"/>
                <a:gd name="T20" fmla="*/ 5 w 29"/>
                <a:gd name="T21" fmla="*/ 22 h 29"/>
                <a:gd name="T22" fmla="*/ 6 w 29"/>
                <a:gd name="T23" fmla="*/ 20 h 29"/>
                <a:gd name="T24" fmla="*/ 7 w 29"/>
                <a:gd name="T25" fmla="*/ 19 h 29"/>
                <a:gd name="T26" fmla="*/ 7 w 29"/>
                <a:gd name="T27" fmla="*/ 19 h 29"/>
                <a:gd name="T28" fmla="*/ 9 w 29"/>
                <a:gd name="T29" fmla="*/ 15 h 29"/>
                <a:gd name="T30" fmla="*/ 7 w 29"/>
                <a:gd name="T31" fmla="*/ 13 h 29"/>
                <a:gd name="T32" fmla="*/ 5 w 29"/>
                <a:gd name="T33" fmla="*/ 12 h 29"/>
                <a:gd name="T34" fmla="*/ 2 w 29"/>
                <a:gd name="T35" fmla="*/ 13 h 29"/>
                <a:gd name="T36" fmla="*/ 1 w 29"/>
                <a:gd name="T37" fmla="*/ 19 h 29"/>
                <a:gd name="T38" fmla="*/ 4 w 29"/>
                <a:gd name="T39" fmla="*/ 25 h 29"/>
                <a:gd name="T40" fmla="*/ 15 w 29"/>
                <a:gd name="T41" fmla="*/ 28 h 29"/>
                <a:gd name="T42" fmla="*/ 25 w 29"/>
                <a:gd name="T43" fmla="*/ 23 h 29"/>
                <a:gd name="T44" fmla="*/ 29 w 29"/>
                <a:gd name="T45" fmla="*/ 14 h 29"/>
                <a:gd name="T46" fmla="*/ 25 w 29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9">
                  <a:moveTo>
                    <a:pt x="25" y="4"/>
                  </a:moveTo>
                  <a:cubicBezTo>
                    <a:pt x="24" y="3"/>
                    <a:pt x="23" y="2"/>
                    <a:pt x="21" y="2"/>
                  </a:cubicBezTo>
                  <a:cubicBezTo>
                    <a:pt x="19" y="1"/>
                    <a:pt x="16" y="0"/>
                    <a:pt x="12" y="1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2"/>
                    <a:pt x="15" y="3"/>
                    <a:pt x="16" y="3"/>
                  </a:cubicBezTo>
                  <a:cubicBezTo>
                    <a:pt x="17" y="3"/>
                    <a:pt x="18" y="4"/>
                    <a:pt x="20" y="5"/>
                  </a:cubicBezTo>
                  <a:cubicBezTo>
                    <a:pt x="21" y="6"/>
                    <a:pt x="22" y="9"/>
                    <a:pt x="21" y="11"/>
                  </a:cubicBezTo>
                  <a:cubicBezTo>
                    <a:pt x="21" y="14"/>
                    <a:pt x="19" y="17"/>
                    <a:pt x="16" y="20"/>
                  </a:cubicBezTo>
                  <a:cubicBezTo>
                    <a:pt x="15" y="22"/>
                    <a:pt x="13" y="23"/>
                    <a:pt x="11" y="24"/>
                  </a:cubicBezTo>
                  <a:cubicBezTo>
                    <a:pt x="9" y="25"/>
                    <a:pt x="7" y="25"/>
                    <a:pt x="6" y="24"/>
                  </a:cubicBezTo>
                  <a:cubicBezTo>
                    <a:pt x="6" y="23"/>
                    <a:pt x="5" y="23"/>
                    <a:pt x="5" y="22"/>
                  </a:cubicBezTo>
                  <a:cubicBezTo>
                    <a:pt x="5" y="21"/>
                    <a:pt x="5" y="21"/>
                    <a:pt x="6" y="20"/>
                  </a:cubicBezTo>
                  <a:cubicBezTo>
                    <a:pt x="6" y="20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7"/>
                    <a:pt x="9" y="16"/>
                    <a:pt x="9" y="15"/>
                  </a:cubicBezTo>
                  <a:cubicBezTo>
                    <a:pt x="8" y="14"/>
                    <a:pt x="8" y="14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4" y="12"/>
                    <a:pt x="3" y="13"/>
                    <a:pt x="2" y="13"/>
                  </a:cubicBezTo>
                  <a:cubicBezTo>
                    <a:pt x="1" y="15"/>
                    <a:pt x="0" y="17"/>
                    <a:pt x="1" y="19"/>
                  </a:cubicBezTo>
                  <a:cubicBezTo>
                    <a:pt x="1" y="21"/>
                    <a:pt x="2" y="23"/>
                    <a:pt x="4" y="25"/>
                  </a:cubicBezTo>
                  <a:cubicBezTo>
                    <a:pt x="7" y="27"/>
                    <a:pt x="11" y="29"/>
                    <a:pt x="15" y="28"/>
                  </a:cubicBezTo>
                  <a:cubicBezTo>
                    <a:pt x="19" y="28"/>
                    <a:pt x="22" y="26"/>
                    <a:pt x="25" y="23"/>
                  </a:cubicBezTo>
                  <a:cubicBezTo>
                    <a:pt x="27" y="20"/>
                    <a:pt x="29" y="17"/>
                    <a:pt x="29" y="14"/>
                  </a:cubicBezTo>
                  <a:cubicBezTo>
                    <a:pt x="29" y="10"/>
                    <a:pt x="28" y="7"/>
                    <a:pt x="2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" name="Freeform 408"/>
            <p:cNvSpPr>
              <a:spLocks noEditPoints="1"/>
            </p:cNvSpPr>
            <p:nvPr/>
          </p:nvSpPr>
          <p:spPr bwMode="auto">
            <a:xfrm>
              <a:off x="3290887" y="4070350"/>
              <a:ext cx="87313" cy="88900"/>
            </a:xfrm>
            <a:custGeom>
              <a:avLst/>
              <a:gdLst>
                <a:gd name="T0" fmla="*/ 32 w 32"/>
                <a:gd name="T1" fmla="*/ 18 h 33"/>
                <a:gd name="T2" fmla="*/ 30 w 32"/>
                <a:gd name="T3" fmla="*/ 14 h 33"/>
                <a:gd name="T4" fmla="*/ 28 w 32"/>
                <a:gd name="T5" fmla="*/ 11 h 33"/>
                <a:gd name="T6" fmla="*/ 21 w 32"/>
                <a:gd name="T7" fmla="*/ 9 h 33"/>
                <a:gd name="T8" fmla="*/ 23 w 32"/>
                <a:gd name="T9" fmla="*/ 7 h 33"/>
                <a:gd name="T10" fmla="*/ 21 w 32"/>
                <a:gd name="T11" fmla="*/ 3 h 33"/>
                <a:gd name="T12" fmla="*/ 19 w 32"/>
                <a:gd name="T13" fmla="*/ 1 h 33"/>
                <a:gd name="T14" fmla="*/ 15 w 32"/>
                <a:gd name="T15" fmla="*/ 0 h 33"/>
                <a:gd name="T16" fmla="*/ 14 w 32"/>
                <a:gd name="T17" fmla="*/ 1 h 33"/>
                <a:gd name="T18" fmla="*/ 15 w 32"/>
                <a:gd name="T19" fmla="*/ 2 h 33"/>
                <a:gd name="T20" fmla="*/ 16 w 32"/>
                <a:gd name="T21" fmla="*/ 2 h 33"/>
                <a:gd name="T22" fmla="*/ 16 w 32"/>
                <a:gd name="T23" fmla="*/ 3 h 33"/>
                <a:gd name="T24" fmla="*/ 15 w 32"/>
                <a:gd name="T25" fmla="*/ 4 h 33"/>
                <a:gd name="T26" fmla="*/ 4 w 32"/>
                <a:gd name="T27" fmla="*/ 13 h 33"/>
                <a:gd name="T28" fmla="*/ 1 w 32"/>
                <a:gd name="T29" fmla="*/ 20 h 33"/>
                <a:gd name="T30" fmla="*/ 5 w 32"/>
                <a:gd name="T31" fmla="*/ 28 h 33"/>
                <a:gd name="T32" fmla="*/ 11 w 32"/>
                <a:gd name="T33" fmla="*/ 33 h 33"/>
                <a:gd name="T34" fmla="*/ 17 w 32"/>
                <a:gd name="T35" fmla="*/ 32 h 33"/>
                <a:gd name="T36" fmla="*/ 19 w 32"/>
                <a:gd name="T37" fmla="*/ 29 h 33"/>
                <a:gd name="T38" fmla="*/ 18 w 32"/>
                <a:gd name="T39" fmla="*/ 26 h 33"/>
                <a:gd name="T40" fmla="*/ 15 w 32"/>
                <a:gd name="T41" fmla="*/ 25 h 33"/>
                <a:gd name="T42" fmla="*/ 13 w 32"/>
                <a:gd name="T43" fmla="*/ 25 h 33"/>
                <a:gd name="T44" fmla="*/ 12 w 32"/>
                <a:gd name="T45" fmla="*/ 26 h 33"/>
                <a:gd name="T46" fmla="*/ 11 w 32"/>
                <a:gd name="T47" fmla="*/ 28 h 33"/>
                <a:gd name="T48" fmla="*/ 11 w 32"/>
                <a:gd name="T49" fmla="*/ 28 h 33"/>
                <a:gd name="T50" fmla="*/ 11 w 32"/>
                <a:gd name="T51" fmla="*/ 29 h 33"/>
                <a:gd name="T52" fmla="*/ 11 w 32"/>
                <a:gd name="T53" fmla="*/ 29 h 33"/>
                <a:gd name="T54" fmla="*/ 9 w 32"/>
                <a:gd name="T55" fmla="*/ 29 h 33"/>
                <a:gd name="T56" fmla="*/ 7 w 32"/>
                <a:gd name="T57" fmla="*/ 28 h 33"/>
                <a:gd name="T58" fmla="*/ 5 w 32"/>
                <a:gd name="T59" fmla="*/ 24 h 33"/>
                <a:gd name="T60" fmla="*/ 8 w 32"/>
                <a:gd name="T61" fmla="*/ 20 h 33"/>
                <a:gd name="T62" fmla="*/ 11 w 32"/>
                <a:gd name="T63" fmla="*/ 18 h 33"/>
                <a:gd name="T64" fmla="*/ 22 w 32"/>
                <a:gd name="T65" fmla="*/ 24 h 33"/>
                <a:gd name="T66" fmla="*/ 30 w 32"/>
                <a:gd name="T67" fmla="*/ 23 h 33"/>
                <a:gd name="T68" fmla="*/ 32 w 32"/>
                <a:gd name="T69" fmla="*/ 18 h 33"/>
                <a:gd name="T70" fmla="*/ 23 w 32"/>
                <a:gd name="T71" fmla="*/ 17 h 33"/>
                <a:gd name="T72" fmla="*/ 17 w 32"/>
                <a:gd name="T73" fmla="*/ 19 h 33"/>
                <a:gd name="T74" fmla="*/ 13 w 32"/>
                <a:gd name="T75" fmla="*/ 16 h 33"/>
                <a:gd name="T76" fmla="*/ 19 w 32"/>
                <a:gd name="T77" fmla="*/ 11 h 33"/>
                <a:gd name="T78" fmla="*/ 22 w 32"/>
                <a:gd name="T79" fmla="*/ 11 h 33"/>
                <a:gd name="T80" fmla="*/ 24 w 32"/>
                <a:gd name="T81" fmla="*/ 13 h 33"/>
                <a:gd name="T82" fmla="*/ 25 w 32"/>
                <a:gd name="T83" fmla="*/ 15 h 33"/>
                <a:gd name="T84" fmla="*/ 23 w 32"/>
                <a:gd name="T8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" h="33">
                  <a:moveTo>
                    <a:pt x="32" y="18"/>
                  </a:moveTo>
                  <a:cubicBezTo>
                    <a:pt x="32" y="17"/>
                    <a:pt x="31" y="15"/>
                    <a:pt x="30" y="14"/>
                  </a:cubicBezTo>
                  <a:cubicBezTo>
                    <a:pt x="30" y="13"/>
                    <a:pt x="29" y="12"/>
                    <a:pt x="28" y="11"/>
                  </a:cubicBezTo>
                  <a:cubicBezTo>
                    <a:pt x="26" y="10"/>
                    <a:pt x="24" y="9"/>
                    <a:pt x="21" y="9"/>
                  </a:cubicBezTo>
                  <a:cubicBezTo>
                    <a:pt x="22" y="8"/>
                    <a:pt x="23" y="8"/>
                    <a:pt x="23" y="7"/>
                  </a:cubicBezTo>
                  <a:cubicBezTo>
                    <a:pt x="23" y="6"/>
                    <a:pt x="23" y="4"/>
                    <a:pt x="21" y="3"/>
                  </a:cubicBezTo>
                  <a:cubicBezTo>
                    <a:pt x="21" y="2"/>
                    <a:pt x="20" y="1"/>
                    <a:pt x="19" y="1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3"/>
                  </a:cubicBezTo>
                  <a:cubicBezTo>
                    <a:pt x="16" y="3"/>
                    <a:pt x="16" y="3"/>
                    <a:pt x="15" y="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7"/>
                    <a:pt x="1" y="20"/>
                  </a:cubicBezTo>
                  <a:cubicBezTo>
                    <a:pt x="1" y="23"/>
                    <a:pt x="2" y="25"/>
                    <a:pt x="5" y="28"/>
                  </a:cubicBezTo>
                  <a:cubicBezTo>
                    <a:pt x="6" y="30"/>
                    <a:pt x="9" y="32"/>
                    <a:pt x="11" y="33"/>
                  </a:cubicBezTo>
                  <a:cubicBezTo>
                    <a:pt x="13" y="33"/>
                    <a:pt x="16" y="33"/>
                    <a:pt x="17" y="32"/>
                  </a:cubicBezTo>
                  <a:cubicBezTo>
                    <a:pt x="18" y="31"/>
                    <a:pt x="19" y="30"/>
                    <a:pt x="19" y="29"/>
                  </a:cubicBezTo>
                  <a:cubicBezTo>
                    <a:pt x="19" y="28"/>
                    <a:pt x="18" y="27"/>
                    <a:pt x="18" y="26"/>
                  </a:cubicBezTo>
                  <a:cubicBezTo>
                    <a:pt x="17" y="25"/>
                    <a:pt x="16" y="25"/>
                    <a:pt x="15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10" y="30"/>
                    <a:pt x="9" y="29"/>
                  </a:cubicBezTo>
                  <a:cubicBezTo>
                    <a:pt x="8" y="29"/>
                    <a:pt x="8" y="28"/>
                    <a:pt x="7" y="28"/>
                  </a:cubicBezTo>
                  <a:cubicBezTo>
                    <a:pt x="6" y="26"/>
                    <a:pt x="5" y="25"/>
                    <a:pt x="5" y="24"/>
                  </a:cubicBezTo>
                  <a:cubicBezTo>
                    <a:pt x="6" y="23"/>
                    <a:pt x="6" y="21"/>
                    <a:pt x="8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21"/>
                    <a:pt x="19" y="23"/>
                    <a:pt x="22" y="24"/>
                  </a:cubicBezTo>
                  <a:cubicBezTo>
                    <a:pt x="25" y="25"/>
                    <a:pt x="28" y="25"/>
                    <a:pt x="30" y="23"/>
                  </a:cubicBezTo>
                  <a:cubicBezTo>
                    <a:pt x="31" y="22"/>
                    <a:pt x="32" y="20"/>
                    <a:pt x="32" y="18"/>
                  </a:cubicBezTo>
                  <a:close/>
                  <a:moveTo>
                    <a:pt x="23" y="17"/>
                  </a:moveTo>
                  <a:cubicBezTo>
                    <a:pt x="21" y="19"/>
                    <a:pt x="19" y="19"/>
                    <a:pt x="17" y="19"/>
                  </a:cubicBezTo>
                  <a:cubicBezTo>
                    <a:pt x="15" y="18"/>
                    <a:pt x="14" y="17"/>
                    <a:pt x="13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1" y="11"/>
                    <a:pt x="22" y="11"/>
                  </a:cubicBezTo>
                  <a:cubicBezTo>
                    <a:pt x="23" y="11"/>
                    <a:pt x="23" y="12"/>
                    <a:pt x="24" y="13"/>
                  </a:cubicBezTo>
                  <a:cubicBezTo>
                    <a:pt x="25" y="13"/>
                    <a:pt x="25" y="14"/>
                    <a:pt x="25" y="15"/>
                  </a:cubicBezTo>
                  <a:cubicBezTo>
                    <a:pt x="24" y="16"/>
                    <a:pt x="24" y="17"/>
                    <a:pt x="2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" name="Freeform 409"/>
            <p:cNvSpPr>
              <a:spLocks/>
            </p:cNvSpPr>
            <p:nvPr/>
          </p:nvSpPr>
          <p:spPr bwMode="auto">
            <a:xfrm>
              <a:off x="3221037" y="4006850"/>
              <a:ext cx="92075" cy="74612"/>
            </a:xfrm>
            <a:custGeom>
              <a:avLst/>
              <a:gdLst>
                <a:gd name="T0" fmla="*/ 31 w 34"/>
                <a:gd name="T1" fmla="*/ 13 h 27"/>
                <a:gd name="T2" fmla="*/ 34 w 34"/>
                <a:gd name="T3" fmla="*/ 8 h 27"/>
                <a:gd name="T4" fmla="*/ 33 w 34"/>
                <a:gd name="T5" fmla="*/ 4 h 27"/>
                <a:gd name="T6" fmla="*/ 27 w 34"/>
                <a:gd name="T7" fmla="*/ 1 h 27"/>
                <a:gd name="T8" fmla="*/ 22 w 34"/>
                <a:gd name="T9" fmla="*/ 1 h 27"/>
                <a:gd name="T10" fmla="*/ 23 w 34"/>
                <a:gd name="T11" fmla="*/ 2 h 27"/>
                <a:gd name="T12" fmla="*/ 25 w 34"/>
                <a:gd name="T13" fmla="*/ 2 h 27"/>
                <a:gd name="T14" fmla="*/ 27 w 34"/>
                <a:gd name="T15" fmla="*/ 3 h 27"/>
                <a:gd name="T16" fmla="*/ 27 w 34"/>
                <a:gd name="T17" fmla="*/ 6 h 27"/>
                <a:gd name="T18" fmla="*/ 25 w 34"/>
                <a:gd name="T19" fmla="*/ 7 h 27"/>
                <a:gd name="T20" fmla="*/ 10 w 34"/>
                <a:gd name="T21" fmla="*/ 17 h 27"/>
                <a:gd name="T22" fmla="*/ 7 w 34"/>
                <a:gd name="T23" fmla="*/ 12 h 27"/>
                <a:gd name="T24" fmla="*/ 5 w 34"/>
                <a:gd name="T25" fmla="*/ 13 h 27"/>
                <a:gd name="T26" fmla="*/ 8 w 34"/>
                <a:gd name="T27" fmla="*/ 18 h 27"/>
                <a:gd name="T28" fmla="*/ 0 w 34"/>
                <a:gd name="T29" fmla="*/ 23 h 27"/>
                <a:gd name="T30" fmla="*/ 0 w 34"/>
                <a:gd name="T31" fmla="*/ 25 h 27"/>
                <a:gd name="T32" fmla="*/ 8 w 34"/>
                <a:gd name="T33" fmla="*/ 25 h 27"/>
                <a:gd name="T34" fmla="*/ 12 w 34"/>
                <a:gd name="T35" fmla="*/ 26 h 27"/>
                <a:gd name="T36" fmla="*/ 15 w 34"/>
                <a:gd name="T37" fmla="*/ 27 h 27"/>
                <a:gd name="T38" fmla="*/ 16 w 34"/>
                <a:gd name="T39" fmla="*/ 26 h 27"/>
                <a:gd name="T40" fmla="*/ 15 w 34"/>
                <a:gd name="T41" fmla="*/ 24 h 27"/>
                <a:gd name="T42" fmla="*/ 31 w 34"/>
                <a:gd name="T4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27">
                  <a:moveTo>
                    <a:pt x="31" y="13"/>
                  </a:moveTo>
                  <a:cubicBezTo>
                    <a:pt x="33" y="12"/>
                    <a:pt x="34" y="10"/>
                    <a:pt x="34" y="8"/>
                  </a:cubicBezTo>
                  <a:cubicBezTo>
                    <a:pt x="34" y="7"/>
                    <a:pt x="33" y="6"/>
                    <a:pt x="33" y="4"/>
                  </a:cubicBezTo>
                  <a:cubicBezTo>
                    <a:pt x="31" y="2"/>
                    <a:pt x="29" y="1"/>
                    <a:pt x="27" y="1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2"/>
                    <a:pt x="27" y="3"/>
                    <a:pt x="27" y="3"/>
                  </a:cubicBezTo>
                  <a:cubicBezTo>
                    <a:pt x="27" y="4"/>
                    <a:pt x="27" y="5"/>
                    <a:pt x="27" y="6"/>
                  </a:cubicBezTo>
                  <a:cubicBezTo>
                    <a:pt x="27" y="6"/>
                    <a:pt x="26" y="7"/>
                    <a:pt x="25" y="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5"/>
                    <a:pt x="6" y="25"/>
                    <a:pt x="8" y="25"/>
                  </a:cubicBezTo>
                  <a:cubicBezTo>
                    <a:pt x="10" y="26"/>
                    <a:pt x="11" y="26"/>
                    <a:pt x="12" y="26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4"/>
                    <a:pt x="15" y="24"/>
                    <a:pt x="15" y="24"/>
                  </a:cubicBezTo>
                  <a:lnTo>
                    <a:pt x="3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9" name="Freeform 410"/>
            <p:cNvSpPr>
              <a:spLocks/>
            </p:cNvSpPr>
            <p:nvPr/>
          </p:nvSpPr>
          <p:spPr bwMode="auto">
            <a:xfrm>
              <a:off x="3171825" y="3990975"/>
              <a:ext cx="26988" cy="26987"/>
            </a:xfrm>
            <a:custGeom>
              <a:avLst/>
              <a:gdLst>
                <a:gd name="T0" fmla="*/ 6 w 10"/>
                <a:gd name="T1" fmla="*/ 0 h 10"/>
                <a:gd name="T2" fmla="*/ 3 w 10"/>
                <a:gd name="T3" fmla="*/ 1 h 10"/>
                <a:gd name="T4" fmla="*/ 1 w 10"/>
                <a:gd name="T5" fmla="*/ 3 h 10"/>
                <a:gd name="T6" fmla="*/ 1 w 10"/>
                <a:gd name="T7" fmla="*/ 7 h 10"/>
                <a:gd name="T8" fmla="*/ 3 w 10"/>
                <a:gd name="T9" fmla="*/ 9 h 10"/>
                <a:gd name="T10" fmla="*/ 7 w 10"/>
                <a:gd name="T11" fmla="*/ 9 h 10"/>
                <a:gd name="T12" fmla="*/ 9 w 10"/>
                <a:gd name="T13" fmla="*/ 6 h 10"/>
                <a:gd name="T14" fmla="*/ 9 w 10"/>
                <a:gd name="T15" fmla="*/ 3 h 10"/>
                <a:gd name="T16" fmla="*/ 6 w 1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6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5" y="10"/>
                    <a:pt x="6" y="9"/>
                    <a:pt x="7" y="9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10" y="5"/>
                    <a:pt x="10" y="4"/>
                    <a:pt x="9" y="3"/>
                  </a:cubicBezTo>
                  <a:cubicBezTo>
                    <a:pt x="8" y="2"/>
                    <a:pt x="8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0" name="Freeform 411"/>
            <p:cNvSpPr>
              <a:spLocks/>
            </p:cNvSpPr>
            <p:nvPr/>
          </p:nvSpPr>
          <p:spPr bwMode="auto">
            <a:xfrm>
              <a:off x="3201987" y="3941763"/>
              <a:ext cx="80963" cy="68262"/>
            </a:xfrm>
            <a:custGeom>
              <a:avLst/>
              <a:gdLst>
                <a:gd name="T0" fmla="*/ 6 w 30"/>
                <a:gd name="T1" fmla="*/ 22 h 25"/>
                <a:gd name="T2" fmla="*/ 8 w 30"/>
                <a:gd name="T3" fmla="*/ 20 h 25"/>
                <a:gd name="T4" fmla="*/ 24 w 30"/>
                <a:gd name="T5" fmla="*/ 13 h 25"/>
                <a:gd name="T6" fmla="*/ 27 w 30"/>
                <a:gd name="T7" fmla="*/ 12 h 25"/>
                <a:gd name="T8" fmla="*/ 28 w 30"/>
                <a:gd name="T9" fmla="*/ 14 h 25"/>
                <a:gd name="T10" fmla="*/ 30 w 30"/>
                <a:gd name="T11" fmla="*/ 13 h 25"/>
                <a:gd name="T12" fmla="*/ 23 w 30"/>
                <a:gd name="T13" fmla="*/ 0 h 25"/>
                <a:gd name="T14" fmla="*/ 22 w 30"/>
                <a:gd name="T15" fmla="*/ 1 h 25"/>
                <a:gd name="T16" fmla="*/ 22 w 30"/>
                <a:gd name="T17" fmla="*/ 3 h 25"/>
                <a:gd name="T18" fmla="*/ 20 w 30"/>
                <a:gd name="T19" fmla="*/ 5 h 25"/>
                <a:gd name="T20" fmla="*/ 0 w 30"/>
                <a:gd name="T21" fmla="*/ 15 h 25"/>
                <a:gd name="T22" fmla="*/ 5 w 30"/>
                <a:gd name="T23" fmla="*/ 25 h 25"/>
                <a:gd name="T24" fmla="*/ 7 w 30"/>
                <a:gd name="T25" fmla="*/ 25 h 25"/>
                <a:gd name="T26" fmla="*/ 6 w 30"/>
                <a:gd name="T2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5">
                  <a:moveTo>
                    <a:pt x="6" y="22"/>
                  </a:moveTo>
                  <a:cubicBezTo>
                    <a:pt x="7" y="21"/>
                    <a:pt x="7" y="21"/>
                    <a:pt x="8" y="2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2"/>
                    <a:pt x="26" y="12"/>
                    <a:pt x="27" y="12"/>
                  </a:cubicBezTo>
                  <a:cubicBezTo>
                    <a:pt x="27" y="12"/>
                    <a:pt x="28" y="13"/>
                    <a:pt x="28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3"/>
                    <a:pt x="6" y="23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1" name="Freeform 412"/>
            <p:cNvSpPr>
              <a:spLocks noEditPoints="1"/>
            </p:cNvSpPr>
            <p:nvPr/>
          </p:nvSpPr>
          <p:spPr bwMode="auto">
            <a:xfrm>
              <a:off x="3163887" y="3857625"/>
              <a:ext cx="80963" cy="73025"/>
            </a:xfrm>
            <a:custGeom>
              <a:avLst/>
              <a:gdLst>
                <a:gd name="T0" fmla="*/ 9 w 30"/>
                <a:gd name="T1" fmla="*/ 26 h 27"/>
                <a:gd name="T2" fmla="*/ 20 w 30"/>
                <a:gd name="T3" fmla="*/ 26 h 27"/>
                <a:gd name="T4" fmla="*/ 28 w 30"/>
                <a:gd name="T5" fmla="*/ 19 h 27"/>
                <a:gd name="T6" fmla="*/ 29 w 30"/>
                <a:gd name="T7" fmla="*/ 9 h 27"/>
                <a:gd name="T8" fmla="*/ 22 w 30"/>
                <a:gd name="T9" fmla="*/ 1 h 27"/>
                <a:gd name="T10" fmla="*/ 11 w 30"/>
                <a:gd name="T11" fmla="*/ 1 h 27"/>
                <a:gd name="T12" fmla="*/ 2 w 30"/>
                <a:gd name="T13" fmla="*/ 8 h 27"/>
                <a:gd name="T14" fmla="*/ 2 w 30"/>
                <a:gd name="T15" fmla="*/ 18 h 27"/>
                <a:gd name="T16" fmla="*/ 9 w 30"/>
                <a:gd name="T17" fmla="*/ 26 h 27"/>
                <a:gd name="T18" fmla="*/ 4 w 30"/>
                <a:gd name="T19" fmla="*/ 18 h 27"/>
                <a:gd name="T20" fmla="*/ 5 w 30"/>
                <a:gd name="T21" fmla="*/ 13 h 27"/>
                <a:gd name="T22" fmla="*/ 14 w 30"/>
                <a:gd name="T23" fmla="*/ 9 h 27"/>
                <a:gd name="T24" fmla="*/ 23 w 30"/>
                <a:gd name="T25" fmla="*/ 7 h 27"/>
                <a:gd name="T26" fmla="*/ 27 w 30"/>
                <a:gd name="T27" fmla="*/ 9 h 27"/>
                <a:gd name="T28" fmla="*/ 25 w 30"/>
                <a:gd name="T29" fmla="*/ 14 h 27"/>
                <a:gd name="T30" fmla="*/ 17 w 30"/>
                <a:gd name="T31" fmla="*/ 18 h 27"/>
                <a:gd name="T32" fmla="*/ 9 w 30"/>
                <a:gd name="T33" fmla="*/ 20 h 27"/>
                <a:gd name="T34" fmla="*/ 4 w 30"/>
                <a:gd name="T35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7">
                  <a:moveTo>
                    <a:pt x="9" y="26"/>
                  </a:moveTo>
                  <a:cubicBezTo>
                    <a:pt x="12" y="27"/>
                    <a:pt x="16" y="27"/>
                    <a:pt x="20" y="26"/>
                  </a:cubicBezTo>
                  <a:cubicBezTo>
                    <a:pt x="24" y="25"/>
                    <a:pt x="27" y="22"/>
                    <a:pt x="28" y="19"/>
                  </a:cubicBezTo>
                  <a:cubicBezTo>
                    <a:pt x="30" y="16"/>
                    <a:pt x="30" y="12"/>
                    <a:pt x="29" y="9"/>
                  </a:cubicBezTo>
                  <a:cubicBezTo>
                    <a:pt x="28" y="5"/>
                    <a:pt x="25" y="2"/>
                    <a:pt x="22" y="1"/>
                  </a:cubicBezTo>
                  <a:cubicBezTo>
                    <a:pt x="18" y="0"/>
                    <a:pt x="15" y="0"/>
                    <a:pt x="11" y="1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1" y="11"/>
                    <a:pt x="0" y="15"/>
                    <a:pt x="2" y="18"/>
                  </a:cubicBezTo>
                  <a:cubicBezTo>
                    <a:pt x="3" y="22"/>
                    <a:pt x="5" y="25"/>
                    <a:pt x="9" y="26"/>
                  </a:cubicBezTo>
                  <a:close/>
                  <a:moveTo>
                    <a:pt x="4" y="18"/>
                  </a:moveTo>
                  <a:cubicBezTo>
                    <a:pt x="3" y="16"/>
                    <a:pt x="3" y="14"/>
                    <a:pt x="5" y="13"/>
                  </a:cubicBezTo>
                  <a:cubicBezTo>
                    <a:pt x="7" y="12"/>
                    <a:pt x="10" y="11"/>
                    <a:pt x="14" y="9"/>
                  </a:cubicBezTo>
                  <a:cubicBezTo>
                    <a:pt x="18" y="8"/>
                    <a:pt x="21" y="7"/>
                    <a:pt x="23" y="7"/>
                  </a:cubicBezTo>
                  <a:cubicBezTo>
                    <a:pt x="25" y="7"/>
                    <a:pt x="27" y="7"/>
                    <a:pt x="27" y="9"/>
                  </a:cubicBezTo>
                  <a:cubicBezTo>
                    <a:pt x="28" y="11"/>
                    <a:pt x="27" y="13"/>
                    <a:pt x="25" y="14"/>
                  </a:cubicBezTo>
                  <a:cubicBezTo>
                    <a:pt x="24" y="15"/>
                    <a:pt x="21" y="16"/>
                    <a:pt x="17" y="18"/>
                  </a:cubicBezTo>
                  <a:cubicBezTo>
                    <a:pt x="13" y="19"/>
                    <a:pt x="10" y="20"/>
                    <a:pt x="9" y="20"/>
                  </a:cubicBezTo>
                  <a:cubicBezTo>
                    <a:pt x="6" y="20"/>
                    <a:pt x="4" y="20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3133725" y="3736975"/>
              <a:ext cx="87313" cy="98425"/>
            </a:xfrm>
            <a:custGeom>
              <a:avLst/>
              <a:gdLst>
                <a:gd name="T0" fmla="*/ 29 w 32"/>
                <a:gd name="T1" fmla="*/ 28 h 36"/>
                <a:gd name="T2" fmla="*/ 30 w 32"/>
                <a:gd name="T3" fmla="*/ 30 h 36"/>
                <a:gd name="T4" fmla="*/ 32 w 32"/>
                <a:gd name="T5" fmla="*/ 30 h 36"/>
                <a:gd name="T6" fmla="*/ 29 w 32"/>
                <a:gd name="T7" fmla="*/ 16 h 36"/>
                <a:gd name="T8" fmla="*/ 27 w 32"/>
                <a:gd name="T9" fmla="*/ 16 h 36"/>
                <a:gd name="T10" fmla="*/ 27 w 32"/>
                <a:gd name="T11" fmla="*/ 19 h 36"/>
                <a:gd name="T12" fmla="*/ 25 w 32"/>
                <a:gd name="T13" fmla="*/ 20 h 36"/>
                <a:gd name="T14" fmla="*/ 9 w 32"/>
                <a:gd name="T15" fmla="*/ 23 h 36"/>
                <a:gd name="T16" fmla="*/ 6 w 32"/>
                <a:gd name="T17" fmla="*/ 22 h 36"/>
                <a:gd name="T18" fmla="*/ 5 w 32"/>
                <a:gd name="T19" fmla="*/ 19 h 36"/>
                <a:gd name="T20" fmla="*/ 6 w 32"/>
                <a:gd name="T21" fmla="*/ 16 h 36"/>
                <a:gd name="T22" fmla="*/ 9 w 32"/>
                <a:gd name="T23" fmla="*/ 15 h 36"/>
                <a:gd name="T24" fmla="*/ 23 w 32"/>
                <a:gd name="T25" fmla="*/ 12 h 36"/>
                <a:gd name="T26" fmla="*/ 26 w 32"/>
                <a:gd name="T27" fmla="*/ 12 h 36"/>
                <a:gd name="T28" fmla="*/ 27 w 32"/>
                <a:gd name="T29" fmla="*/ 14 h 36"/>
                <a:gd name="T30" fmla="*/ 28 w 32"/>
                <a:gd name="T31" fmla="*/ 14 h 36"/>
                <a:gd name="T32" fmla="*/ 26 w 32"/>
                <a:gd name="T33" fmla="*/ 0 h 36"/>
                <a:gd name="T34" fmla="*/ 24 w 32"/>
                <a:gd name="T35" fmla="*/ 0 h 36"/>
                <a:gd name="T36" fmla="*/ 24 w 32"/>
                <a:gd name="T37" fmla="*/ 3 h 36"/>
                <a:gd name="T38" fmla="*/ 21 w 32"/>
                <a:gd name="T39" fmla="*/ 4 h 36"/>
                <a:gd name="T40" fmla="*/ 7 w 32"/>
                <a:gd name="T41" fmla="*/ 7 h 36"/>
                <a:gd name="T42" fmla="*/ 1 w 32"/>
                <a:gd name="T43" fmla="*/ 10 h 36"/>
                <a:gd name="T44" fmla="*/ 0 w 32"/>
                <a:gd name="T45" fmla="*/ 16 h 36"/>
                <a:gd name="T46" fmla="*/ 3 w 32"/>
                <a:gd name="T47" fmla="*/ 21 h 36"/>
                <a:gd name="T48" fmla="*/ 7 w 32"/>
                <a:gd name="T49" fmla="*/ 24 h 36"/>
                <a:gd name="T50" fmla="*/ 3 w 32"/>
                <a:gd name="T51" fmla="*/ 25 h 36"/>
                <a:gd name="T52" fmla="*/ 5 w 32"/>
                <a:gd name="T53" fmla="*/ 36 h 36"/>
                <a:gd name="T54" fmla="*/ 6 w 32"/>
                <a:gd name="T55" fmla="*/ 35 h 36"/>
                <a:gd name="T56" fmla="*/ 7 w 32"/>
                <a:gd name="T57" fmla="*/ 33 h 36"/>
                <a:gd name="T58" fmla="*/ 9 w 32"/>
                <a:gd name="T59" fmla="*/ 32 h 36"/>
                <a:gd name="T60" fmla="*/ 26 w 32"/>
                <a:gd name="T61" fmla="*/ 28 h 36"/>
                <a:gd name="T62" fmla="*/ 29 w 32"/>
                <a:gd name="T6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36">
                  <a:moveTo>
                    <a:pt x="29" y="28"/>
                  </a:moveTo>
                  <a:cubicBezTo>
                    <a:pt x="29" y="29"/>
                    <a:pt x="30" y="29"/>
                    <a:pt x="3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6" y="20"/>
                    <a:pt x="25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2"/>
                    <a:pt x="6" y="22"/>
                  </a:cubicBezTo>
                  <a:cubicBezTo>
                    <a:pt x="6" y="21"/>
                    <a:pt x="5" y="20"/>
                    <a:pt x="5" y="19"/>
                  </a:cubicBezTo>
                  <a:cubicBezTo>
                    <a:pt x="5" y="18"/>
                    <a:pt x="5" y="17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5" y="12"/>
                    <a:pt x="26" y="12"/>
                  </a:cubicBezTo>
                  <a:cubicBezTo>
                    <a:pt x="26" y="12"/>
                    <a:pt x="26" y="13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2"/>
                    <a:pt x="24" y="3"/>
                  </a:cubicBezTo>
                  <a:cubicBezTo>
                    <a:pt x="24" y="3"/>
                    <a:pt x="23" y="4"/>
                    <a:pt x="21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4" y="7"/>
                    <a:pt x="2" y="9"/>
                    <a:pt x="1" y="10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1" y="18"/>
                    <a:pt x="1" y="20"/>
                    <a:pt x="3" y="21"/>
                  </a:cubicBezTo>
                  <a:cubicBezTo>
                    <a:pt x="4" y="22"/>
                    <a:pt x="5" y="23"/>
                    <a:pt x="7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4"/>
                    <a:pt x="6" y="33"/>
                    <a:pt x="7" y="33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8"/>
                    <a:pt x="28" y="28"/>
                    <a:pt x="2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3894137" y="2624138"/>
              <a:ext cx="73025" cy="87312"/>
            </a:xfrm>
            <a:custGeom>
              <a:avLst/>
              <a:gdLst>
                <a:gd name="T0" fmla="*/ 31 w 46"/>
                <a:gd name="T1" fmla="*/ 15 h 55"/>
                <a:gd name="T2" fmla="*/ 24 w 46"/>
                <a:gd name="T3" fmla="*/ 0 h 55"/>
                <a:gd name="T4" fmla="*/ 17 w 46"/>
                <a:gd name="T5" fmla="*/ 15 h 55"/>
                <a:gd name="T6" fmla="*/ 0 w 46"/>
                <a:gd name="T7" fmla="*/ 14 h 55"/>
                <a:gd name="T8" fmla="*/ 10 w 46"/>
                <a:gd name="T9" fmla="*/ 27 h 55"/>
                <a:gd name="T10" fmla="*/ 0 w 46"/>
                <a:gd name="T11" fmla="*/ 41 h 55"/>
                <a:gd name="T12" fmla="*/ 17 w 46"/>
                <a:gd name="T13" fmla="*/ 39 h 55"/>
                <a:gd name="T14" fmla="*/ 24 w 46"/>
                <a:gd name="T15" fmla="*/ 55 h 55"/>
                <a:gd name="T16" fmla="*/ 31 w 46"/>
                <a:gd name="T17" fmla="*/ 39 h 55"/>
                <a:gd name="T18" fmla="*/ 46 w 46"/>
                <a:gd name="T19" fmla="*/ 41 h 55"/>
                <a:gd name="T20" fmla="*/ 36 w 46"/>
                <a:gd name="T21" fmla="*/ 27 h 55"/>
                <a:gd name="T22" fmla="*/ 46 w 46"/>
                <a:gd name="T23" fmla="*/ 14 h 55"/>
                <a:gd name="T24" fmla="*/ 31 w 46"/>
                <a:gd name="T25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5">
                  <a:moveTo>
                    <a:pt x="31" y="15"/>
                  </a:moveTo>
                  <a:lnTo>
                    <a:pt x="24" y="0"/>
                  </a:lnTo>
                  <a:lnTo>
                    <a:pt x="17" y="15"/>
                  </a:lnTo>
                  <a:lnTo>
                    <a:pt x="0" y="14"/>
                  </a:lnTo>
                  <a:lnTo>
                    <a:pt x="10" y="27"/>
                  </a:lnTo>
                  <a:lnTo>
                    <a:pt x="0" y="41"/>
                  </a:lnTo>
                  <a:lnTo>
                    <a:pt x="17" y="39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46" y="41"/>
                  </a:lnTo>
                  <a:lnTo>
                    <a:pt x="36" y="27"/>
                  </a:lnTo>
                  <a:lnTo>
                    <a:pt x="46" y="14"/>
                  </a:lnTo>
                  <a:lnTo>
                    <a:pt x="3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3559175" y="2686050"/>
              <a:ext cx="80963" cy="79375"/>
            </a:xfrm>
            <a:custGeom>
              <a:avLst/>
              <a:gdLst>
                <a:gd name="T0" fmla="*/ 37 w 51"/>
                <a:gd name="T1" fmla="*/ 21 h 50"/>
                <a:gd name="T2" fmla="*/ 42 w 51"/>
                <a:gd name="T3" fmla="*/ 4 h 50"/>
                <a:gd name="T4" fmla="*/ 27 w 51"/>
                <a:gd name="T5" fmla="*/ 12 h 50"/>
                <a:gd name="T6" fmla="*/ 17 w 51"/>
                <a:gd name="T7" fmla="*/ 0 h 50"/>
                <a:gd name="T8" fmla="*/ 15 w 51"/>
                <a:gd name="T9" fmla="*/ 16 h 50"/>
                <a:gd name="T10" fmla="*/ 0 w 51"/>
                <a:gd name="T11" fmla="*/ 21 h 50"/>
                <a:gd name="T12" fmla="*/ 13 w 51"/>
                <a:gd name="T13" fmla="*/ 29 h 50"/>
                <a:gd name="T14" fmla="*/ 8 w 51"/>
                <a:gd name="T15" fmla="*/ 45 h 50"/>
                <a:gd name="T16" fmla="*/ 24 w 51"/>
                <a:gd name="T17" fmla="*/ 38 h 50"/>
                <a:gd name="T18" fmla="*/ 34 w 51"/>
                <a:gd name="T19" fmla="*/ 50 h 50"/>
                <a:gd name="T20" fmla="*/ 36 w 51"/>
                <a:gd name="T21" fmla="*/ 33 h 50"/>
                <a:gd name="T22" fmla="*/ 51 w 51"/>
                <a:gd name="T23" fmla="*/ 29 h 50"/>
                <a:gd name="T24" fmla="*/ 37 w 51"/>
                <a:gd name="T25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37" y="21"/>
                  </a:moveTo>
                  <a:lnTo>
                    <a:pt x="42" y="4"/>
                  </a:lnTo>
                  <a:lnTo>
                    <a:pt x="27" y="12"/>
                  </a:lnTo>
                  <a:lnTo>
                    <a:pt x="17" y="0"/>
                  </a:lnTo>
                  <a:lnTo>
                    <a:pt x="15" y="16"/>
                  </a:lnTo>
                  <a:lnTo>
                    <a:pt x="0" y="21"/>
                  </a:lnTo>
                  <a:lnTo>
                    <a:pt x="13" y="29"/>
                  </a:lnTo>
                  <a:lnTo>
                    <a:pt x="8" y="45"/>
                  </a:lnTo>
                  <a:lnTo>
                    <a:pt x="24" y="38"/>
                  </a:lnTo>
                  <a:lnTo>
                    <a:pt x="34" y="50"/>
                  </a:lnTo>
                  <a:lnTo>
                    <a:pt x="36" y="33"/>
                  </a:lnTo>
                  <a:lnTo>
                    <a:pt x="51" y="29"/>
                  </a:lnTo>
                  <a:lnTo>
                    <a:pt x="3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3267075" y="2852738"/>
              <a:ext cx="84138" cy="80962"/>
            </a:xfrm>
            <a:custGeom>
              <a:avLst/>
              <a:gdLst>
                <a:gd name="T0" fmla="*/ 15 w 53"/>
                <a:gd name="T1" fmla="*/ 34 h 51"/>
                <a:gd name="T2" fmla="*/ 17 w 53"/>
                <a:gd name="T3" fmla="*/ 51 h 51"/>
                <a:gd name="T4" fmla="*/ 29 w 53"/>
                <a:gd name="T5" fmla="*/ 39 h 51"/>
                <a:gd name="T6" fmla="*/ 43 w 53"/>
                <a:gd name="T7" fmla="*/ 46 h 51"/>
                <a:gd name="T8" fmla="*/ 39 w 53"/>
                <a:gd name="T9" fmla="*/ 31 h 51"/>
                <a:gd name="T10" fmla="*/ 53 w 53"/>
                <a:gd name="T11" fmla="*/ 21 h 51"/>
                <a:gd name="T12" fmla="*/ 36 w 53"/>
                <a:gd name="T13" fmla="*/ 17 h 51"/>
                <a:gd name="T14" fmla="*/ 36 w 53"/>
                <a:gd name="T15" fmla="*/ 0 h 51"/>
                <a:gd name="T16" fmla="*/ 24 w 53"/>
                <a:gd name="T17" fmla="*/ 12 h 51"/>
                <a:gd name="T18" fmla="*/ 8 w 53"/>
                <a:gd name="T19" fmla="*/ 5 h 51"/>
                <a:gd name="T20" fmla="*/ 14 w 53"/>
                <a:gd name="T21" fmla="*/ 21 h 51"/>
                <a:gd name="T22" fmla="*/ 0 w 53"/>
                <a:gd name="T23" fmla="*/ 31 h 51"/>
                <a:gd name="T24" fmla="*/ 15 w 53"/>
                <a:gd name="T25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1">
                  <a:moveTo>
                    <a:pt x="15" y="34"/>
                  </a:moveTo>
                  <a:lnTo>
                    <a:pt x="17" y="51"/>
                  </a:lnTo>
                  <a:lnTo>
                    <a:pt x="29" y="39"/>
                  </a:lnTo>
                  <a:lnTo>
                    <a:pt x="43" y="46"/>
                  </a:lnTo>
                  <a:lnTo>
                    <a:pt x="39" y="31"/>
                  </a:lnTo>
                  <a:lnTo>
                    <a:pt x="53" y="21"/>
                  </a:lnTo>
                  <a:lnTo>
                    <a:pt x="36" y="17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8" y="5"/>
                  </a:lnTo>
                  <a:lnTo>
                    <a:pt x="14" y="21"/>
                  </a:lnTo>
                  <a:lnTo>
                    <a:pt x="0" y="31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3054350" y="3108325"/>
              <a:ext cx="73025" cy="84137"/>
            </a:xfrm>
            <a:custGeom>
              <a:avLst/>
              <a:gdLst>
                <a:gd name="T0" fmla="*/ 0 w 46"/>
                <a:gd name="T1" fmla="*/ 40 h 53"/>
                <a:gd name="T2" fmla="*/ 17 w 46"/>
                <a:gd name="T3" fmla="*/ 38 h 53"/>
                <a:gd name="T4" fmla="*/ 24 w 46"/>
                <a:gd name="T5" fmla="*/ 53 h 53"/>
                <a:gd name="T6" fmla="*/ 31 w 46"/>
                <a:gd name="T7" fmla="*/ 38 h 53"/>
                <a:gd name="T8" fmla="*/ 46 w 46"/>
                <a:gd name="T9" fmla="*/ 40 h 53"/>
                <a:gd name="T10" fmla="*/ 38 w 46"/>
                <a:gd name="T11" fmla="*/ 28 h 53"/>
                <a:gd name="T12" fmla="*/ 46 w 46"/>
                <a:gd name="T13" fmla="*/ 14 h 53"/>
                <a:gd name="T14" fmla="*/ 31 w 46"/>
                <a:gd name="T15" fmla="*/ 16 h 53"/>
                <a:gd name="T16" fmla="*/ 24 w 46"/>
                <a:gd name="T17" fmla="*/ 0 h 53"/>
                <a:gd name="T18" fmla="*/ 17 w 46"/>
                <a:gd name="T19" fmla="*/ 16 h 53"/>
                <a:gd name="T20" fmla="*/ 0 w 46"/>
                <a:gd name="T21" fmla="*/ 14 h 53"/>
                <a:gd name="T22" fmla="*/ 10 w 46"/>
                <a:gd name="T23" fmla="*/ 28 h 53"/>
                <a:gd name="T24" fmla="*/ 0 w 46"/>
                <a:gd name="T25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3">
                  <a:moveTo>
                    <a:pt x="0" y="40"/>
                  </a:moveTo>
                  <a:lnTo>
                    <a:pt x="17" y="38"/>
                  </a:lnTo>
                  <a:lnTo>
                    <a:pt x="24" y="53"/>
                  </a:lnTo>
                  <a:lnTo>
                    <a:pt x="31" y="38"/>
                  </a:lnTo>
                  <a:lnTo>
                    <a:pt x="46" y="40"/>
                  </a:lnTo>
                  <a:lnTo>
                    <a:pt x="38" y="28"/>
                  </a:lnTo>
                  <a:lnTo>
                    <a:pt x="46" y="14"/>
                  </a:lnTo>
                  <a:lnTo>
                    <a:pt x="31" y="16"/>
                  </a:lnTo>
                  <a:lnTo>
                    <a:pt x="24" y="0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10" y="28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2933700" y="3427413"/>
              <a:ext cx="84138" cy="79375"/>
            </a:xfrm>
            <a:custGeom>
              <a:avLst/>
              <a:gdLst>
                <a:gd name="T0" fmla="*/ 11 w 53"/>
                <a:gd name="T1" fmla="*/ 46 h 50"/>
                <a:gd name="T2" fmla="*/ 24 w 53"/>
                <a:gd name="T3" fmla="*/ 38 h 50"/>
                <a:gd name="T4" fmla="*/ 36 w 53"/>
                <a:gd name="T5" fmla="*/ 50 h 50"/>
                <a:gd name="T6" fmla="*/ 38 w 53"/>
                <a:gd name="T7" fmla="*/ 34 h 50"/>
                <a:gd name="T8" fmla="*/ 53 w 53"/>
                <a:gd name="T9" fmla="*/ 29 h 50"/>
                <a:gd name="T10" fmla="*/ 40 w 53"/>
                <a:gd name="T11" fmla="*/ 21 h 50"/>
                <a:gd name="T12" fmla="*/ 45 w 53"/>
                <a:gd name="T13" fmla="*/ 5 h 50"/>
                <a:gd name="T14" fmla="*/ 29 w 53"/>
                <a:gd name="T15" fmla="*/ 12 h 50"/>
                <a:gd name="T16" fmla="*/ 17 w 53"/>
                <a:gd name="T17" fmla="*/ 0 h 50"/>
                <a:gd name="T18" fmla="*/ 17 w 53"/>
                <a:gd name="T19" fmla="*/ 17 h 50"/>
                <a:gd name="T20" fmla="*/ 0 w 53"/>
                <a:gd name="T21" fmla="*/ 21 h 50"/>
                <a:gd name="T22" fmla="*/ 14 w 53"/>
                <a:gd name="T23" fmla="*/ 29 h 50"/>
                <a:gd name="T24" fmla="*/ 11 w 53"/>
                <a:gd name="T25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0">
                  <a:moveTo>
                    <a:pt x="11" y="46"/>
                  </a:moveTo>
                  <a:lnTo>
                    <a:pt x="24" y="38"/>
                  </a:lnTo>
                  <a:lnTo>
                    <a:pt x="36" y="50"/>
                  </a:lnTo>
                  <a:lnTo>
                    <a:pt x="38" y="34"/>
                  </a:lnTo>
                  <a:lnTo>
                    <a:pt x="53" y="29"/>
                  </a:lnTo>
                  <a:lnTo>
                    <a:pt x="40" y="21"/>
                  </a:lnTo>
                  <a:lnTo>
                    <a:pt x="45" y="5"/>
                  </a:lnTo>
                  <a:lnTo>
                    <a:pt x="29" y="12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0" y="21"/>
                  </a:lnTo>
                  <a:lnTo>
                    <a:pt x="14" y="29"/>
                  </a:ln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2933700" y="3762375"/>
              <a:ext cx="84138" cy="80962"/>
            </a:xfrm>
            <a:custGeom>
              <a:avLst/>
              <a:gdLst>
                <a:gd name="T0" fmla="*/ 38 w 53"/>
                <a:gd name="T1" fmla="*/ 17 h 51"/>
                <a:gd name="T2" fmla="*/ 36 w 53"/>
                <a:gd name="T3" fmla="*/ 0 h 51"/>
                <a:gd name="T4" fmla="*/ 24 w 53"/>
                <a:gd name="T5" fmla="*/ 12 h 51"/>
                <a:gd name="T6" fmla="*/ 11 w 53"/>
                <a:gd name="T7" fmla="*/ 5 h 51"/>
                <a:gd name="T8" fmla="*/ 14 w 53"/>
                <a:gd name="T9" fmla="*/ 20 h 51"/>
                <a:gd name="T10" fmla="*/ 0 w 53"/>
                <a:gd name="T11" fmla="*/ 31 h 51"/>
                <a:gd name="T12" fmla="*/ 17 w 53"/>
                <a:gd name="T13" fmla="*/ 34 h 51"/>
                <a:gd name="T14" fmla="*/ 17 w 53"/>
                <a:gd name="T15" fmla="*/ 51 h 51"/>
                <a:gd name="T16" fmla="*/ 29 w 53"/>
                <a:gd name="T17" fmla="*/ 39 h 51"/>
                <a:gd name="T18" fmla="*/ 45 w 53"/>
                <a:gd name="T19" fmla="*/ 46 h 51"/>
                <a:gd name="T20" fmla="*/ 40 w 53"/>
                <a:gd name="T21" fmla="*/ 31 h 51"/>
                <a:gd name="T22" fmla="*/ 53 w 53"/>
                <a:gd name="T23" fmla="*/ 20 h 51"/>
                <a:gd name="T24" fmla="*/ 38 w 53"/>
                <a:gd name="T2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1">
                  <a:moveTo>
                    <a:pt x="38" y="17"/>
                  </a:moveTo>
                  <a:lnTo>
                    <a:pt x="36" y="0"/>
                  </a:lnTo>
                  <a:lnTo>
                    <a:pt x="24" y="12"/>
                  </a:lnTo>
                  <a:lnTo>
                    <a:pt x="11" y="5"/>
                  </a:lnTo>
                  <a:lnTo>
                    <a:pt x="14" y="20"/>
                  </a:lnTo>
                  <a:lnTo>
                    <a:pt x="0" y="31"/>
                  </a:lnTo>
                  <a:lnTo>
                    <a:pt x="17" y="34"/>
                  </a:lnTo>
                  <a:lnTo>
                    <a:pt x="17" y="51"/>
                  </a:lnTo>
                  <a:lnTo>
                    <a:pt x="29" y="39"/>
                  </a:lnTo>
                  <a:lnTo>
                    <a:pt x="45" y="46"/>
                  </a:lnTo>
                  <a:lnTo>
                    <a:pt x="40" y="31"/>
                  </a:lnTo>
                  <a:lnTo>
                    <a:pt x="53" y="20"/>
                  </a:lnTo>
                  <a:lnTo>
                    <a:pt x="3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3054350" y="4075113"/>
              <a:ext cx="73025" cy="84137"/>
            </a:xfrm>
            <a:custGeom>
              <a:avLst/>
              <a:gdLst>
                <a:gd name="T0" fmla="*/ 31 w 46"/>
                <a:gd name="T1" fmla="*/ 16 h 53"/>
                <a:gd name="T2" fmla="*/ 24 w 46"/>
                <a:gd name="T3" fmla="*/ 0 h 53"/>
                <a:gd name="T4" fmla="*/ 17 w 46"/>
                <a:gd name="T5" fmla="*/ 16 h 53"/>
                <a:gd name="T6" fmla="*/ 0 w 46"/>
                <a:gd name="T7" fmla="*/ 14 h 53"/>
                <a:gd name="T8" fmla="*/ 10 w 46"/>
                <a:gd name="T9" fmla="*/ 28 h 53"/>
                <a:gd name="T10" fmla="*/ 0 w 46"/>
                <a:gd name="T11" fmla="*/ 41 h 53"/>
                <a:gd name="T12" fmla="*/ 17 w 46"/>
                <a:gd name="T13" fmla="*/ 40 h 53"/>
                <a:gd name="T14" fmla="*/ 24 w 46"/>
                <a:gd name="T15" fmla="*/ 53 h 53"/>
                <a:gd name="T16" fmla="*/ 31 w 46"/>
                <a:gd name="T17" fmla="*/ 40 h 53"/>
                <a:gd name="T18" fmla="*/ 46 w 46"/>
                <a:gd name="T19" fmla="*/ 41 h 53"/>
                <a:gd name="T20" fmla="*/ 38 w 46"/>
                <a:gd name="T21" fmla="*/ 28 h 53"/>
                <a:gd name="T22" fmla="*/ 46 w 46"/>
                <a:gd name="T23" fmla="*/ 14 h 53"/>
                <a:gd name="T24" fmla="*/ 31 w 46"/>
                <a:gd name="T25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3">
                  <a:moveTo>
                    <a:pt x="31" y="16"/>
                  </a:moveTo>
                  <a:lnTo>
                    <a:pt x="24" y="0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10" y="28"/>
                  </a:lnTo>
                  <a:lnTo>
                    <a:pt x="0" y="41"/>
                  </a:lnTo>
                  <a:lnTo>
                    <a:pt x="17" y="40"/>
                  </a:lnTo>
                  <a:lnTo>
                    <a:pt x="24" y="53"/>
                  </a:lnTo>
                  <a:lnTo>
                    <a:pt x="31" y="40"/>
                  </a:lnTo>
                  <a:lnTo>
                    <a:pt x="46" y="41"/>
                  </a:lnTo>
                  <a:lnTo>
                    <a:pt x="38" y="28"/>
                  </a:lnTo>
                  <a:lnTo>
                    <a:pt x="46" y="14"/>
                  </a:lnTo>
                  <a:lnTo>
                    <a:pt x="3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3267075" y="4337050"/>
              <a:ext cx="84138" cy="79375"/>
            </a:xfrm>
            <a:custGeom>
              <a:avLst/>
              <a:gdLst>
                <a:gd name="T0" fmla="*/ 43 w 53"/>
                <a:gd name="T1" fmla="*/ 3 h 50"/>
                <a:gd name="T2" fmla="*/ 29 w 53"/>
                <a:gd name="T3" fmla="*/ 12 h 50"/>
                <a:gd name="T4" fmla="*/ 17 w 53"/>
                <a:gd name="T5" fmla="*/ 0 h 50"/>
                <a:gd name="T6" fmla="*/ 15 w 53"/>
                <a:gd name="T7" fmla="*/ 15 h 50"/>
                <a:gd name="T8" fmla="*/ 0 w 53"/>
                <a:gd name="T9" fmla="*/ 20 h 50"/>
                <a:gd name="T10" fmla="*/ 14 w 53"/>
                <a:gd name="T11" fmla="*/ 29 h 50"/>
                <a:gd name="T12" fmla="*/ 8 w 53"/>
                <a:gd name="T13" fmla="*/ 44 h 50"/>
                <a:gd name="T14" fmla="*/ 24 w 53"/>
                <a:gd name="T15" fmla="*/ 38 h 50"/>
                <a:gd name="T16" fmla="*/ 36 w 53"/>
                <a:gd name="T17" fmla="*/ 50 h 50"/>
                <a:gd name="T18" fmla="*/ 36 w 53"/>
                <a:gd name="T19" fmla="*/ 32 h 50"/>
                <a:gd name="T20" fmla="*/ 53 w 53"/>
                <a:gd name="T21" fmla="*/ 29 h 50"/>
                <a:gd name="T22" fmla="*/ 39 w 53"/>
                <a:gd name="T23" fmla="*/ 20 h 50"/>
                <a:gd name="T24" fmla="*/ 43 w 53"/>
                <a:gd name="T25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0">
                  <a:moveTo>
                    <a:pt x="43" y="3"/>
                  </a:moveTo>
                  <a:lnTo>
                    <a:pt x="29" y="12"/>
                  </a:lnTo>
                  <a:lnTo>
                    <a:pt x="17" y="0"/>
                  </a:lnTo>
                  <a:lnTo>
                    <a:pt x="15" y="15"/>
                  </a:lnTo>
                  <a:lnTo>
                    <a:pt x="0" y="20"/>
                  </a:lnTo>
                  <a:lnTo>
                    <a:pt x="14" y="29"/>
                  </a:lnTo>
                  <a:lnTo>
                    <a:pt x="8" y="44"/>
                  </a:lnTo>
                  <a:lnTo>
                    <a:pt x="24" y="38"/>
                  </a:lnTo>
                  <a:lnTo>
                    <a:pt x="36" y="50"/>
                  </a:lnTo>
                  <a:lnTo>
                    <a:pt x="36" y="32"/>
                  </a:lnTo>
                  <a:lnTo>
                    <a:pt x="53" y="29"/>
                  </a:lnTo>
                  <a:lnTo>
                    <a:pt x="39" y="20"/>
                  </a:lnTo>
                  <a:lnTo>
                    <a:pt x="4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3559175" y="4502150"/>
              <a:ext cx="80963" cy="82550"/>
            </a:xfrm>
            <a:custGeom>
              <a:avLst/>
              <a:gdLst>
                <a:gd name="T0" fmla="*/ 36 w 51"/>
                <a:gd name="T1" fmla="*/ 18 h 52"/>
                <a:gd name="T2" fmla="*/ 34 w 51"/>
                <a:gd name="T3" fmla="*/ 0 h 52"/>
                <a:gd name="T4" fmla="*/ 24 w 51"/>
                <a:gd name="T5" fmla="*/ 12 h 52"/>
                <a:gd name="T6" fmla="*/ 8 w 51"/>
                <a:gd name="T7" fmla="*/ 6 h 52"/>
                <a:gd name="T8" fmla="*/ 13 w 51"/>
                <a:gd name="T9" fmla="*/ 21 h 52"/>
                <a:gd name="T10" fmla="*/ 0 w 51"/>
                <a:gd name="T11" fmla="*/ 31 h 52"/>
                <a:gd name="T12" fmla="*/ 15 w 51"/>
                <a:gd name="T13" fmla="*/ 35 h 52"/>
                <a:gd name="T14" fmla="*/ 17 w 51"/>
                <a:gd name="T15" fmla="*/ 52 h 52"/>
                <a:gd name="T16" fmla="*/ 27 w 51"/>
                <a:gd name="T17" fmla="*/ 40 h 52"/>
                <a:gd name="T18" fmla="*/ 42 w 51"/>
                <a:gd name="T19" fmla="*/ 47 h 52"/>
                <a:gd name="T20" fmla="*/ 37 w 51"/>
                <a:gd name="T21" fmla="*/ 31 h 52"/>
                <a:gd name="T22" fmla="*/ 51 w 51"/>
                <a:gd name="T23" fmla="*/ 21 h 52"/>
                <a:gd name="T24" fmla="*/ 36 w 51"/>
                <a:gd name="T25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2">
                  <a:moveTo>
                    <a:pt x="36" y="18"/>
                  </a:moveTo>
                  <a:lnTo>
                    <a:pt x="34" y="0"/>
                  </a:lnTo>
                  <a:lnTo>
                    <a:pt x="24" y="12"/>
                  </a:lnTo>
                  <a:lnTo>
                    <a:pt x="8" y="6"/>
                  </a:lnTo>
                  <a:lnTo>
                    <a:pt x="13" y="21"/>
                  </a:lnTo>
                  <a:lnTo>
                    <a:pt x="0" y="31"/>
                  </a:lnTo>
                  <a:lnTo>
                    <a:pt x="15" y="35"/>
                  </a:lnTo>
                  <a:lnTo>
                    <a:pt x="17" y="52"/>
                  </a:lnTo>
                  <a:lnTo>
                    <a:pt x="27" y="40"/>
                  </a:lnTo>
                  <a:lnTo>
                    <a:pt x="42" y="47"/>
                  </a:lnTo>
                  <a:lnTo>
                    <a:pt x="37" y="31"/>
                  </a:lnTo>
                  <a:lnTo>
                    <a:pt x="51" y="21"/>
                  </a:lnTo>
                  <a:lnTo>
                    <a:pt x="3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3894137" y="4560888"/>
              <a:ext cx="73025" cy="84137"/>
            </a:xfrm>
            <a:custGeom>
              <a:avLst/>
              <a:gdLst>
                <a:gd name="T0" fmla="*/ 31 w 46"/>
                <a:gd name="T1" fmla="*/ 15 h 53"/>
                <a:gd name="T2" fmla="*/ 24 w 46"/>
                <a:gd name="T3" fmla="*/ 0 h 53"/>
                <a:gd name="T4" fmla="*/ 17 w 46"/>
                <a:gd name="T5" fmla="*/ 15 h 53"/>
                <a:gd name="T6" fmla="*/ 0 w 46"/>
                <a:gd name="T7" fmla="*/ 13 h 53"/>
                <a:gd name="T8" fmla="*/ 10 w 46"/>
                <a:gd name="T9" fmla="*/ 25 h 53"/>
                <a:gd name="T10" fmla="*/ 0 w 46"/>
                <a:gd name="T11" fmla="*/ 39 h 53"/>
                <a:gd name="T12" fmla="*/ 17 w 46"/>
                <a:gd name="T13" fmla="*/ 37 h 53"/>
                <a:gd name="T14" fmla="*/ 24 w 46"/>
                <a:gd name="T15" fmla="*/ 53 h 53"/>
                <a:gd name="T16" fmla="*/ 31 w 46"/>
                <a:gd name="T17" fmla="*/ 37 h 53"/>
                <a:gd name="T18" fmla="*/ 46 w 46"/>
                <a:gd name="T19" fmla="*/ 39 h 53"/>
                <a:gd name="T20" fmla="*/ 36 w 46"/>
                <a:gd name="T21" fmla="*/ 25 h 53"/>
                <a:gd name="T22" fmla="*/ 46 w 46"/>
                <a:gd name="T23" fmla="*/ 13 h 53"/>
                <a:gd name="T24" fmla="*/ 31 w 46"/>
                <a:gd name="T25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3">
                  <a:moveTo>
                    <a:pt x="31" y="15"/>
                  </a:moveTo>
                  <a:lnTo>
                    <a:pt x="24" y="0"/>
                  </a:lnTo>
                  <a:lnTo>
                    <a:pt x="17" y="15"/>
                  </a:lnTo>
                  <a:lnTo>
                    <a:pt x="0" y="13"/>
                  </a:lnTo>
                  <a:lnTo>
                    <a:pt x="10" y="25"/>
                  </a:lnTo>
                  <a:lnTo>
                    <a:pt x="0" y="39"/>
                  </a:lnTo>
                  <a:lnTo>
                    <a:pt x="17" y="37"/>
                  </a:lnTo>
                  <a:lnTo>
                    <a:pt x="24" y="53"/>
                  </a:lnTo>
                  <a:lnTo>
                    <a:pt x="31" y="37"/>
                  </a:lnTo>
                  <a:lnTo>
                    <a:pt x="46" y="39"/>
                  </a:lnTo>
                  <a:lnTo>
                    <a:pt x="36" y="25"/>
                  </a:lnTo>
                  <a:lnTo>
                    <a:pt x="46" y="13"/>
                  </a:lnTo>
                  <a:lnTo>
                    <a:pt x="3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4221162" y="4502150"/>
              <a:ext cx="80963" cy="82550"/>
            </a:xfrm>
            <a:custGeom>
              <a:avLst/>
              <a:gdLst>
                <a:gd name="T0" fmla="*/ 43 w 51"/>
                <a:gd name="T1" fmla="*/ 6 h 52"/>
                <a:gd name="T2" fmla="*/ 27 w 51"/>
                <a:gd name="T3" fmla="*/ 12 h 52"/>
                <a:gd name="T4" fmla="*/ 17 w 51"/>
                <a:gd name="T5" fmla="*/ 0 h 52"/>
                <a:gd name="T6" fmla="*/ 15 w 51"/>
                <a:gd name="T7" fmla="*/ 18 h 52"/>
                <a:gd name="T8" fmla="*/ 0 w 51"/>
                <a:gd name="T9" fmla="*/ 21 h 52"/>
                <a:gd name="T10" fmla="*/ 14 w 51"/>
                <a:gd name="T11" fmla="*/ 31 h 52"/>
                <a:gd name="T12" fmla="*/ 8 w 51"/>
                <a:gd name="T13" fmla="*/ 47 h 52"/>
                <a:gd name="T14" fmla="*/ 24 w 51"/>
                <a:gd name="T15" fmla="*/ 40 h 52"/>
                <a:gd name="T16" fmla="*/ 34 w 51"/>
                <a:gd name="T17" fmla="*/ 52 h 52"/>
                <a:gd name="T18" fmla="*/ 36 w 51"/>
                <a:gd name="T19" fmla="*/ 35 h 52"/>
                <a:gd name="T20" fmla="*/ 51 w 51"/>
                <a:gd name="T21" fmla="*/ 31 h 52"/>
                <a:gd name="T22" fmla="*/ 38 w 51"/>
                <a:gd name="T23" fmla="*/ 21 h 52"/>
                <a:gd name="T24" fmla="*/ 43 w 51"/>
                <a:gd name="T25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2">
                  <a:moveTo>
                    <a:pt x="43" y="6"/>
                  </a:moveTo>
                  <a:lnTo>
                    <a:pt x="27" y="12"/>
                  </a:lnTo>
                  <a:lnTo>
                    <a:pt x="17" y="0"/>
                  </a:lnTo>
                  <a:lnTo>
                    <a:pt x="15" y="18"/>
                  </a:lnTo>
                  <a:lnTo>
                    <a:pt x="0" y="21"/>
                  </a:lnTo>
                  <a:lnTo>
                    <a:pt x="14" y="31"/>
                  </a:lnTo>
                  <a:lnTo>
                    <a:pt x="8" y="47"/>
                  </a:lnTo>
                  <a:lnTo>
                    <a:pt x="24" y="40"/>
                  </a:lnTo>
                  <a:lnTo>
                    <a:pt x="34" y="52"/>
                  </a:lnTo>
                  <a:lnTo>
                    <a:pt x="36" y="35"/>
                  </a:lnTo>
                  <a:lnTo>
                    <a:pt x="51" y="31"/>
                  </a:lnTo>
                  <a:lnTo>
                    <a:pt x="38" y="21"/>
                  </a:lnTo>
                  <a:lnTo>
                    <a:pt x="4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4513262" y="4337050"/>
              <a:ext cx="80963" cy="79375"/>
            </a:xfrm>
            <a:custGeom>
              <a:avLst/>
              <a:gdLst>
                <a:gd name="T0" fmla="*/ 36 w 51"/>
                <a:gd name="T1" fmla="*/ 15 h 50"/>
                <a:gd name="T2" fmla="*/ 34 w 51"/>
                <a:gd name="T3" fmla="*/ 0 h 50"/>
                <a:gd name="T4" fmla="*/ 24 w 51"/>
                <a:gd name="T5" fmla="*/ 12 h 50"/>
                <a:gd name="T6" fmla="*/ 8 w 51"/>
                <a:gd name="T7" fmla="*/ 3 h 50"/>
                <a:gd name="T8" fmla="*/ 13 w 51"/>
                <a:gd name="T9" fmla="*/ 20 h 50"/>
                <a:gd name="T10" fmla="*/ 0 w 51"/>
                <a:gd name="T11" fmla="*/ 29 h 50"/>
                <a:gd name="T12" fmla="*/ 15 w 51"/>
                <a:gd name="T13" fmla="*/ 32 h 50"/>
                <a:gd name="T14" fmla="*/ 17 w 51"/>
                <a:gd name="T15" fmla="*/ 50 h 50"/>
                <a:gd name="T16" fmla="*/ 27 w 51"/>
                <a:gd name="T17" fmla="*/ 38 h 50"/>
                <a:gd name="T18" fmla="*/ 43 w 51"/>
                <a:gd name="T19" fmla="*/ 44 h 50"/>
                <a:gd name="T20" fmla="*/ 37 w 51"/>
                <a:gd name="T21" fmla="*/ 29 h 50"/>
                <a:gd name="T22" fmla="*/ 51 w 51"/>
                <a:gd name="T23" fmla="*/ 20 h 50"/>
                <a:gd name="T24" fmla="*/ 36 w 51"/>
                <a:gd name="T25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36" y="15"/>
                  </a:moveTo>
                  <a:lnTo>
                    <a:pt x="34" y="0"/>
                  </a:lnTo>
                  <a:lnTo>
                    <a:pt x="24" y="12"/>
                  </a:lnTo>
                  <a:lnTo>
                    <a:pt x="8" y="3"/>
                  </a:lnTo>
                  <a:lnTo>
                    <a:pt x="13" y="20"/>
                  </a:lnTo>
                  <a:lnTo>
                    <a:pt x="0" y="29"/>
                  </a:lnTo>
                  <a:lnTo>
                    <a:pt x="15" y="32"/>
                  </a:lnTo>
                  <a:lnTo>
                    <a:pt x="17" y="50"/>
                  </a:lnTo>
                  <a:lnTo>
                    <a:pt x="27" y="38"/>
                  </a:lnTo>
                  <a:lnTo>
                    <a:pt x="43" y="44"/>
                  </a:lnTo>
                  <a:lnTo>
                    <a:pt x="37" y="29"/>
                  </a:lnTo>
                  <a:lnTo>
                    <a:pt x="51" y="20"/>
                  </a:lnTo>
                  <a:lnTo>
                    <a:pt x="3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4733925" y="4075113"/>
              <a:ext cx="73025" cy="84137"/>
            </a:xfrm>
            <a:custGeom>
              <a:avLst/>
              <a:gdLst>
                <a:gd name="T0" fmla="*/ 46 w 46"/>
                <a:gd name="T1" fmla="*/ 14 h 53"/>
                <a:gd name="T2" fmla="*/ 29 w 46"/>
                <a:gd name="T3" fmla="*/ 16 h 53"/>
                <a:gd name="T4" fmla="*/ 22 w 46"/>
                <a:gd name="T5" fmla="*/ 0 h 53"/>
                <a:gd name="T6" fmla="*/ 15 w 46"/>
                <a:gd name="T7" fmla="*/ 16 h 53"/>
                <a:gd name="T8" fmla="*/ 0 w 46"/>
                <a:gd name="T9" fmla="*/ 14 h 53"/>
                <a:gd name="T10" fmla="*/ 8 w 46"/>
                <a:gd name="T11" fmla="*/ 28 h 53"/>
                <a:gd name="T12" fmla="*/ 0 w 46"/>
                <a:gd name="T13" fmla="*/ 41 h 53"/>
                <a:gd name="T14" fmla="*/ 15 w 46"/>
                <a:gd name="T15" fmla="*/ 40 h 53"/>
                <a:gd name="T16" fmla="*/ 22 w 46"/>
                <a:gd name="T17" fmla="*/ 53 h 53"/>
                <a:gd name="T18" fmla="*/ 29 w 46"/>
                <a:gd name="T19" fmla="*/ 40 h 53"/>
                <a:gd name="T20" fmla="*/ 46 w 46"/>
                <a:gd name="T21" fmla="*/ 41 h 53"/>
                <a:gd name="T22" fmla="*/ 36 w 46"/>
                <a:gd name="T23" fmla="*/ 28 h 53"/>
                <a:gd name="T24" fmla="*/ 46 w 46"/>
                <a:gd name="T25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3">
                  <a:moveTo>
                    <a:pt x="46" y="14"/>
                  </a:moveTo>
                  <a:lnTo>
                    <a:pt x="29" y="16"/>
                  </a:lnTo>
                  <a:lnTo>
                    <a:pt x="22" y="0"/>
                  </a:lnTo>
                  <a:lnTo>
                    <a:pt x="15" y="16"/>
                  </a:lnTo>
                  <a:lnTo>
                    <a:pt x="0" y="14"/>
                  </a:lnTo>
                  <a:lnTo>
                    <a:pt x="8" y="28"/>
                  </a:lnTo>
                  <a:lnTo>
                    <a:pt x="0" y="41"/>
                  </a:lnTo>
                  <a:lnTo>
                    <a:pt x="15" y="40"/>
                  </a:lnTo>
                  <a:lnTo>
                    <a:pt x="22" y="53"/>
                  </a:lnTo>
                  <a:lnTo>
                    <a:pt x="29" y="40"/>
                  </a:lnTo>
                  <a:lnTo>
                    <a:pt x="46" y="41"/>
                  </a:lnTo>
                  <a:lnTo>
                    <a:pt x="36" y="28"/>
                  </a:lnTo>
                  <a:lnTo>
                    <a:pt x="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4841875" y="3762375"/>
              <a:ext cx="85725" cy="80962"/>
            </a:xfrm>
            <a:custGeom>
              <a:avLst/>
              <a:gdLst>
                <a:gd name="T0" fmla="*/ 43 w 54"/>
                <a:gd name="T1" fmla="*/ 5 h 51"/>
                <a:gd name="T2" fmla="*/ 30 w 54"/>
                <a:gd name="T3" fmla="*/ 12 h 51"/>
                <a:gd name="T4" fmla="*/ 18 w 54"/>
                <a:gd name="T5" fmla="*/ 0 h 51"/>
                <a:gd name="T6" fmla="*/ 16 w 54"/>
                <a:gd name="T7" fmla="*/ 17 h 51"/>
                <a:gd name="T8" fmla="*/ 0 w 54"/>
                <a:gd name="T9" fmla="*/ 20 h 51"/>
                <a:gd name="T10" fmla="*/ 14 w 54"/>
                <a:gd name="T11" fmla="*/ 31 h 51"/>
                <a:gd name="T12" fmla="*/ 9 w 54"/>
                <a:gd name="T13" fmla="*/ 46 h 51"/>
                <a:gd name="T14" fmla="*/ 24 w 54"/>
                <a:gd name="T15" fmla="*/ 39 h 51"/>
                <a:gd name="T16" fmla="*/ 37 w 54"/>
                <a:gd name="T17" fmla="*/ 51 h 51"/>
                <a:gd name="T18" fmla="*/ 37 w 54"/>
                <a:gd name="T19" fmla="*/ 34 h 51"/>
                <a:gd name="T20" fmla="*/ 54 w 54"/>
                <a:gd name="T21" fmla="*/ 31 h 51"/>
                <a:gd name="T22" fmla="*/ 40 w 54"/>
                <a:gd name="T23" fmla="*/ 20 h 51"/>
                <a:gd name="T24" fmla="*/ 43 w 54"/>
                <a:gd name="T2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1">
                  <a:moveTo>
                    <a:pt x="43" y="5"/>
                  </a:moveTo>
                  <a:lnTo>
                    <a:pt x="30" y="12"/>
                  </a:lnTo>
                  <a:lnTo>
                    <a:pt x="18" y="0"/>
                  </a:lnTo>
                  <a:lnTo>
                    <a:pt x="16" y="17"/>
                  </a:lnTo>
                  <a:lnTo>
                    <a:pt x="0" y="20"/>
                  </a:lnTo>
                  <a:lnTo>
                    <a:pt x="14" y="31"/>
                  </a:lnTo>
                  <a:lnTo>
                    <a:pt x="9" y="46"/>
                  </a:lnTo>
                  <a:lnTo>
                    <a:pt x="24" y="39"/>
                  </a:lnTo>
                  <a:lnTo>
                    <a:pt x="37" y="51"/>
                  </a:lnTo>
                  <a:lnTo>
                    <a:pt x="37" y="34"/>
                  </a:lnTo>
                  <a:lnTo>
                    <a:pt x="54" y="31"/>
                  </a:lnTo>
                  <a:lnTo>
                    <a:pt x="40" y="20"/>
                  </a:lnTo>
                  <a:lnTo>
                    <a:pt x="4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4841875" y="3427413"/>
              <a:ext cx="85725" cy="79375"/>
            </a:xfrm>
            <a:custGeom>
              <a:avLst/>
              <a:gdLst>
                <a:gd name="T0" fmla="*/ 16 w 54"/>
                <a:gd name="T1" fmla="*/ 34 h 50"/>
                <a:gd name="T2" fmla="*/ 18 w 54"/>
                <a:gd name="T3" fmla="*/ 50 h 50"/>
                <a:gd name="T4" fmla="*/ 30 w 54"/>
                <a:gd name="T5" fmla="*/ 38 h 50"/>
                <a:gd name="T6" fmla="*/ 43 w 54"/>
                <a:gd name="T7" fmla="*/ 46 h 50"/>
                <a:gd name="T8" fmla="*/ 40 w 54"/>
                <a:gd name="T9" fmla="*/ 29 h 50"/>
                <a:gd name="T10" fmla="*/ 54 w 54"/>
                <a:gd name="T11" fmla="*/ 21 h 50"/>
                <a:gd name="T12" fmla="*/ 37 w 54"/>
                <a:gd name="T13" fmla="*/ 17 h 50"/>
                <a:gd name="T14" fmla="*/ 37 w 54"/>
                <a:gd name="T15" fmla="*/ 0 h 50"/>
                <a:gd name="T16" fmla="*/ 24 w 54"/>
                <a:gd name="T17" fmla="*/ 12 h 50"/>
                <a:gd name="T18" fmla="*/ 9 w 54"/>
                <a:gd name="T19" fmla="*/ 5 h 50"/>
                <a:gd name="T20" fmla="*/ 14 w 54"/>
                <a:gd name="T21" fmla="*/ 21 h 50"/>
                <a:gd name="T22" fmla="*/ 0 w 54"/>
                <a:gd name="T23" fmla="*/ 29 h 50"/>
                <a:gd name="T24" fmla="*/ 16 w 54"/>
                <a:gd name="T25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0">
                  <a:moveTo>
                    <a:pt x="16" y="34"/>
                  </a:moveTo>
                  <a:lnTo>
                    <a:pt x="18" y="50"/>
                  </a:lnTo>
                  <a:lnTo>
                    <a:pt x="30" y="38"/>
                  </a:lnTo>
                  <a:lnTo>
                    <a:pt x="43" y="46"/>
                  </a:lnTo>
                  <a:lnTo>
                    <a:pt x="40" y="29"/>
                  </a:lnTo>
                  <a:lnTo>
                    <a:pt x="54" y="21"/>
                  </a:lnTo>
                  <a:lnTo>
                    <a:pt x="37" y="17"/>
                  </a:lnTo>
                  <a:lnTo>
                    <a:pt x="37" y="0"/>
                  </a:lnTo>
                  <a:lnTo>
                    <a:pt x="24" y="12"/>
                  </a:lnTo>
                  <a:lnTo>
                    <a:pt x="9" y="5"/>
                  </a:lnTo>
                  <a:lnTo>
                    <a:pt x="14" y="21"/>
                  </a:lnTo>
                  <a:lnTo>
                    <a:pt x="0" y="29"/>
                  </a:lnTo>
                  <a:lnTo>
                    <a:pt x="1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4733925" y="3108325"/>
              <a:ext cx="73025" cy="84137"/>
            </a:xfrm>
            <a:custGeom>
              <a:avLst/>
              <a:gdLst>
                <a:gd name="T0" fmla="*/ 29 w 46"/>
                <a:gd name="T1" fmla="*/ 16 h 53"/>
                <a:gd name="T2" fmla="*/ 22 w 46"/>
                <a:gd name="T3" fmla="*/ 0 h 53"/>
                <a:gd name="T4" fmla="*/ 15 w 46"/>
                <a:gd name="T5" fmla="*/ 16 h 53"/>
                <a:gd name="T6" fmla="*/ 0 w 46"/>
                <a:gd name="T7" fmla="*/ 14 h 53"/>
                <a:gd name="T8" fmla="*/ 8 w 46"/>
                <a:gd name="T9" fmla="*/ 28 h 53"/>
                <a:gd name="T10" fmla="*/ 0 w 46"/>
                <a:gd name="T11" fmla="*/ 40 h 53"/>
                <a:gd name="T12" fmla="*/ 15 w 46"/>
                <a:gd name="T13" fmla="*/ 38 h 53"/>
                <a:gd name="T14" fmla="*/ 22 w 46"/>
                <a:gd name="T15" fmla="*/ 53 h 53"/>
                <a:gd name="T16" fmla="*/ 29 w 46"/>
                <a:gd name="T17" fmla="*/ 38 h 53"/>
                <a:gd name="T18" fmla="*/ 46 w 46"/>
                <a:gd name="T19" fmla="*/ 40 h 53"/>
                <a:gd name="T20" fmla="*/ 36 w 46"/>
                <a:gd name="T21" fmla="*/ 28 h 53"/>
                <a:gd name="T22" fmla="*/ 46 w 46"/>
                <a:gd name="T23" fmla="*/ 14 h 53"/>
                <a:gd name="T24" fmla="*/ 29 w 46"/>
                <a:gd name="T25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3">
                  <a:moveTo>
                    <a:pt x="29" y="16"/>
                  </a:moveTo>
                  <a:lnTo>
                    <a:pt x="22" y="0"/>
                  </a:lnTo>
                  <a:lnTo>
                    <a:pt x="15" y="16"/>
                  </a:lnTo>
                  <a:lnTo>
                    <a:pt x="0" y="14"/>
                  </a:lnTo>
                  <a:lnTo>
                    <a:pt x="8" y="28"/>
                  </a:lnTo>
                  <a:lnTo>
                    <a:pt x="0" y="40"/>
                  </a:lnTo>
                  <a:lnTo>
                    <a:pt x="15" y="38"/>
                  </a:lnTo>
                  <a:lnTo>
                    <a:pt x="22" y="53"/>
                  </a:lnTo>
                  <a:lnTo>
                    <a:pt x="29" y="38"/>
                  </a:lnTo>
                  <a:lnTo>
                    <a:pt x="46" y="40"/>
                  </a:lnTo>
                  <a:lnTo>
                    <a:pt x="36" y="28"/>
                  </a:lnTo>
                  <a:lnTo>
                    <a:pt x="46" y="14"/>
                  </a:lnTo>
                  <a:lnTo>
                    <a:pt x="2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4513262" y="2852738"/>
              <a:ext cx="80963" cy="80962"/>
            </a:xfrm>
            <a:custGeom>
              <a:avLst/>
              <a:gdLst>
                <a:gd name="T0" fmla="*/ 24 w 51"/>
                <a:gd name="T1" fmla="*/ 39 h 51"/>
                <a:gd name="T2" fmla="*/ 34 w 51"/>
                <a:gd name="T3" fmla="*/ 51 h 51"/>
                <a:gd name="T4" fmla="*/ 36 w 51"/>
                <a:gd name="T5" fmla="*/ 34 h 51"/>
                <a:gd name="T6" fmla="*/ 51 w 51"/>
                <a:gd name="T7" fmla="*/ 31 h 51"/>
                <a:gd name="T8" fmla="*/ 37 w 51"/>
                <a:gd name="T9" fmla="*/ 21 h 51"/>
                <a:gd name="T10" fmla="*/ 43 w 51"/>
                <a:gd name="T11" fmla="*/ 5 h 51"/>
                <a:gd name="T12" fmla="*/ 27 w 51"/>
                <a:gd name="T13" fmla="*/ 12 h 51"/>
                <a:gd name="T14" fmla="*/ 17 w 51"/>
                <a:gd name="T15" fmla="*/ 0 h 51"/>
                <a:gd name="T16" fmla="*/ 15 w 51"/>
                <a:gd name="T17" fmla="*/ 17 h 51"/>
                <a:gd name="T18" fmla="*/ 0 w 51"/>
                <a:gd name="T19" fmla="*/ 21 h 51"/>
                <a:gd name="T20" fmla="*/ 13 w 51"/>
                <a:gd name="T21" fmla="*/ 31 h 51"/>
                <a:gd name="T22" fmla="*/ 8 w 51"/>
                <a:gd name="T23" fmla="*/ 46 h 51"/>
                <a:gd name="T24" fmla="*/ 24 w 51"/>
                <a:gd name="T25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4" y="39"/>
                  </a:moveTo>
                  <a:lnTo>
                    <a:pt x="34" y="51"/>
                  </a:lnTo>
                  <a:lnTo>
                    <a:pt x="36" y="34"/>
                  </a:lnTo>
                  <a:lnTo>
                    <a:pt x="51" y="31"/>
                  </a:lnTo>
                  <a:lnTo>
                    <a:pt x="37" y="21"/>
                  </a:lnTo>
                  <a:lnTo>
                    <a:pt x="43" y="5"/>
                  </a:lnTo>
                  <a:lnTo>
                    <a:pt x="27" y="12"/>
                  </a:lnTo>
                  <a:lnTo>
                    <a:pt x="17" y="0"/>
                  </a:lnTo>
                  <a:lnTo>
                    <a:pt x="15" y="17"/>
                  </a:lnTo>
                  <a:lnTo>
                    <a:pt x="0" y="21"/>
                  </a:lnTo>
                  <a:lnTo>
                    <a:pt x="13" y="31"/>
                  </a:lnTo>
                  <a:lnTo>
                    <a:pt x="8" y="46"/>
                  </a:lnTo>
                  <a:lnTo>
                    <a:pt x="24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4221162" y="2686050"/>
              <a:ext cx="80963" cy="79375"/>
            </a:xfrm>
            <a:custGeom>
              <a:avLst/>
              <a:gdLst>
                <a:gd name="T0" fmla="*/ 17 w 51"/>
                <a:gd name="T1" fmla="*/ 50 h 50"/>
                <a:gd name="T2" fmla="*/ 27 w 51"/>
                <a:gd name="T3" fmla="*/ 38 h 50"/>
                <a:gd name="T4" fmla="*/ 43 w 51"/>
                <a:gd name="T5" fmla="*/ 45 h 50"/>
                <a:gd name="T6" fmla="*/ 38 w 51"/>
                <a:gd name="T7" fmla="*/ 29 h 50"/>
                <a:gd name="T8" fmla="*/ 51 w 51"/>
                <a:gd name="T9" fmla="*/ 21 h 50"/>
                <a:gd name="T10" fmla="*/ 36 w 51"/>
                <a:gd name="T11" fmla="*/ 16 h 50"/>
                <a:gd name="T12" fmla="*/ 34 w 51"/>
                <a:gd name="T13" fmla="*/ 0 h 50"/>
                <a:gd name="T14" fmla="*/ 24 w 51"/>
                <a:gd name="T15" fmla="*/ 12 h 50"/>
                <a:gd name="T16" fmla="*/ 8 w 51"/>
                <a:gd name="T17" fmla="*/ 4 h 50"/>
                <a:gd name="T18" fmla="*/ 14 w 51"/>
                <a:gd name="T19" fmla="*/ 21 h 50"/>
                <a:gd name="T20" fmla="*/ 0 w 51"/>
                <a:gd name="T21" fmla="*/ 29 h 50"/>
                <a:gd name="T22" fmla="*/ 15 w 51"/>
                <a:gd name="T23" fmla="*/ 33 h 50"/>
                <a:gd name="T24" fmla="*/ 17 w 51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17" y="50"/>
                  </a:moveTo>
                  <a:lnTo>
                    <a:pt x="27" y="38"/>
                  </a:lnTo>
                  <a:lnTo>
                    <a:pt x="43" y="45"/>
                  </a:lnTo>
                  <a:lnTo>
                    <a:pt x="38" y="29"/>
                  </a:lnTo>
                  <a:lnTo>
                    <a:pt x="51" y="21"/>
                  </a:lnTo>
                  <a:lnTo>
                    <a:pt x="36" y="16"/>
                  </a:lnTo>
                  <a:lnTo>
                    <a:pt x="34" y="0"/>
                  </a:lnTo>
                  <a:lnTo>
                    <a:pt x="24" y="12"/>
                  </a:lnTo>
                  <a:lnTo>
                    <a:pt x="8" y="4"/>
                  </a:lnTo>
                  <a:lnTo>
                    <a:pt x="14" y="21"/>
                  </a:lnTo>
                  <a:lnTo>
                    <a:pt x="0" y="29"/>
                  </a:lnTo>
                  <a:lnTo>
                    <a:pt x="15" y="33"/>
                  </a:lnTo>
                  <a:lnTo>
                    <a:pt x="1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86" name="Group 485"/>
          <p:cNvGrpSpPr/>
          <p:nvPr/>
        </p:nvGrpSpPr>
        <p:grpSpPr>
          <a:xfrm>
            <a:off x="3622995" y="4508225"/>
            <a:ext cx="955062" cy="993293"/>
            <a:chOff x="3089275" y="-71437"/>
            <a:chExt cx="2062163" cy="2144712"/>
          </a:xfrm>
          <a:solidFill>
            <a:schemeClr val="tx1"/>
          </a:solidFill>
        </p:grpSpPr>
        <p:sp>
          <p:nvSpPr>
            <p:cNvPr id="281" name="Freeform 262"/>
            <p:cNvSpPr>
              <a:spLocks/>
            </p:cNvSpPr>
            <p:nvPr/>
          </p:nvSpPr>
          <p:spPr bwMode="auto">
            <a:xfrm>
              <a:off x="4125912" y="-71437"/>
              <a:ext cx="882650" cy="1435100"/>
            </a:xfrm>
            <a:custGeom>
              <a:avLst/>
              <a:gdLst>
                <a:gd name="T0" fmla="*/ 171 w 324"/>
                <a:gd name="T1" fmla="*/ 481 h 527"/>
                <a:gd name="T2" fmla="*/ 324 w 324"/>
                <a:gd name="T3" fmla="*/ 498 h 527"/>
                <a:gd name="T4" fmla="*/ 324 w 324"/>
                <a:gd name="T5" fmla="*/ 64 h 527"/>
                <a:gd name="T6" fmla="*/ 171 w 324"/>
                <a:gd name="T7" fmla="*/ 46 h 527"/>
                <a:gd name="T8" fmla="*/ 0 w 324"/>
                <a:gd name="T9" fmla="*/ 59 h 527"/>
                <a:gd name="T10" fmla="*/ 0 w 324"/>
                <a:gd name="T11" fmla="*/ 493 h 527"/>
                <a:gd name="T12" fmla="*/ 0 w 324"/>
                <a:gd name="T13" fmla="*/ 494 h 527"/>
                <a:gd name="T14" fmla="*/ 171 w 324"/>
                <a:gd name="T15" fmla="*/ 4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527">
                  <a:moveTo>
                    <a:pt x="171" y="481"/>
                  </a:moveTo>
                  <a:cubicBezTo>
                    <a:pt x="287" y="527"/>
                    <a:pt x="324" y="498"/>
                    <a:pt x="324" y="498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4"/>
                    <a:pt x="287" y="92"/>
                    <a:pt x="171" y="46"/>
                  </a:cubicBezTo>
                  <a:cubicBezTo>
                    <a:pt x="56" y="0"/>
                    <a:pt x="0" y="50"/>
                    <a:pt x="0" y="59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0" y="484"/>
                    <a:pt x="55" y="435"/>
                    <a:pt x="17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263"/>
            <p:cNvSpPr>
              <a:spLocks/>
            </p:cNvSpPr>
            <p:nvPr/>
          </p:nvSpPr>
          <p:spPr bwMode="auto">
            <a:xfrm>
              <a:off x="3198812" y="-71437"/>
              <a:ext cx="882650" cy="1435100"/>
            </a:xfrm>
            <a:custGeom>
              <a:avLst/>
              <a:gdLst>
                <a:gd name="T0" fmla="*/ 153 w 324"/>
                <a:gd name="T1" fmla="*/ 481 h 527"/>
                <a:gd name="T2" fmla="*/ 324 w 324"/>
                <a:gd name="T3" fmla="*/ 494 h 527"/>
                <a:gd name="T4" fmla="*/ 324 w 324"/>
                <a:gd name="T5" fmla="*/ 493 h 527"/>
                <a:gd name="T6" fmla="*/ 324 w 324"/>
                <a:gd name="T7" fmla="*/ 59 h 527"/>
                <a:gd name="T8" fmla="*/ 152 w 324"/>
                <a:gd name="T9" fmla="*/ 46 h 527"/>
                <a:gd name="T10" fmla="*/ 116 w 324"/>
                <a:gd name="T11" fmla="*/ 59 h 527"/>
                <a:gd name="T12" fmla="*/ 116 w 324"/>
                <a:gd name="T13" fmla="*/ 357 h 527"/>
                <a:gd name="T14" fmla="*/ 89 w 324"/>
                <a:gd name="T15" fmla="*/ 337 h 527"/>
                <a:gd name="T16" fmla="*/ 60 w 324"/>
                <a:gd name="T17" fmla="*/ 357 h 527"/>
                <a:gd name="T18" fmla="*/ 60 w 324"/>
                <a:gd name="T19" fmla="*/ 71 h 527"/>
                <a:gd name="T20" fmla="*/ 0 w 324"/>
                <a:gd name="T21" fmla="*/ 64 h 527"/>
                <a:gd name="T22" fmla="*/ 0 w 324"/>
                <a:gd name="T23" fmla="*/ 498 h 527"/>
                <a:gd name="T24" fmla="*/ 153 w 324"/>
                <a:gd name="T25" fmla="*/ 4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527">
                  <a:moveTo>
                    <a:pt x="153" y="481"/>
                  </a:moveTo>
                  <a:cubicBezTo>
                    <a:pt x="269" y="435"/>
                    <a:pt x="324" y="484"/>
                    <a:pt x="324" y="494"/>
                  </a:cubicBezTo>
                  <a:cubicBezTo>
                    <a:pt x="324" y="493"/>
                    <a:pt x="324" y="493"/>
                    <a:pt x="324" y="493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0"/>
                    <a:pt x="268" y="0"/>
                    <a:pt x="152" y="46"/>
                  </a:cubicBezTo>
                  <a:cubicBezTo>
                    <a:pt x="140" y="51"/>
                    <a:pt x="132" y="55"/>
                    <a:pt x="116" y="59"/>
                  </a:cubicBezTo>
                  <a:cubicBezTo>
                    <a:pt x="116" y="357"/>
                    <a:pt x="116" y="357"/>
                    <a:pt x="116" y="357"/>
                  </a:cubicBezTo>
                  <a:cubicBezTo>
                    <a:pt x="89" y="337"/>
                    <a:pt x="89" y="337"/>
                    <a:pt x="89" y="337"/>
                  </a:cubicBezTo>
                  <a:cubicBezTo>
                    <a:pt x="60" y="357"/>
                    <a:pt x="60" y="357"/>
                    <a:pt x="60" y="357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20" y="77"/>
                    <a:pt x="0" y="64"/>
                    <a:pt x="0" y="64"/>
                  </a:cubicBezTo>
                  <a:cubicBezTo>
                    <a:pt x="0" y="498"/>
                    <a:pt x="0" y="498"/>
                    <a:pt x="0" y="498"/>
                  </a:cubicBezTo>
                  <a:cubicBezTo>
                    <a:pt x="0" y="498"/>
                    <a:pt x="37" y="527"/>
                    <a:pt x="153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84" name="Group 483"/>
            <p:cNvGrpSpPr/>
            <p:nvPr/>
          </p:nvGrpSpPr>
          <p:grpSpPr>
            <a:xfrm>
              <a:off x="3089275" y="161925"/>
              <a:ext cx="2062163" cy="1911350"/>
              <a:chOff x="3089275" y="161925"/>
              <a:chExt cx="2062163" cy="1911350"/>
            </a:xfrm>
            <a:grpFill/>
          </p:grpSpPr>
          <p:sp>
            <p:nvSpPr>
              <p:cNvPr id="283" name="Freeform 264"/>
              <p:cNvSpPr>
                <a:spLocks/>
              </p:cNvSpPr>
              <p:nvPr/>
            </p:nvSpPr>
            <p:spPr bwMode="auto">
              <a:xfrm>
                <a:off x="3089275" y="161925"/>
                <a:ext cx="2039938" cy="1277937"/>
              </a:xfrm>
              <a:custGeom>
                <a:avLst/>
                <a:gdLst>
                  <a:gd name="T0" fmla="*/ 375 w 748"/>
                  <a:gd name="T1" fmla="*/ 469 h 469"/>
                  <a:gd name="T2" fmla="*/ 428 w 748"/>
                  <a:gd name="T3" fmla="*/ 456 h 469"/>
                  <a:gd name="T4" fmla="*/ 748 w 748"/>
                  <a:gd name="T5" fmla="*/ 456 h 469"/>
                  <a:gd name="T6" fmla="*/ 748 w 748"/>
                  <a:gd name="T7" fmla="*/ 0 h 469"/>
                  <a:gd name="T8" fmla="*/ 728 w 748"/>
                  <a:gd name="T9" fmla="*/ 0 h 469"/>
                  <a:gd name="T10" fmla="*/ 728 w 748"/>
                  <a:gd name="T11" fmla="*/ 432 h 469"/>
                  <a:gd name="T12" fmla="*/ 16 w 748"/>
                  <a:gd name="T13" fmla="*/ 432 h 469"/>
                  <a:gd name="T14" fmla="*/ 16 w 748"/>
                  <a:gd name="T15" fmla="*/ 0 h 469"/>
                  <a:gd name="T16" fmla="*/ 0 w 748"/>
                  <a:gd name="T17" fmla="*/ 0 h 469"/>
                  <a:gd name="T18" fmla="*/ 0 w 748"/>
                  <a:gd name="T19" fmla="*/ 456 h 469"/>
                  <a:gd name="T20" fmla="*/ 318 w 748"/>
                  <a:gd name="T21" fmla="*/ 456 h 469"/>
                  <a:gd name="T22" fmla="*/ 375 w 748"/>
                  <a:gd name="T23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8" h="469">
                    <a:moveTo>
                      <a:pt x="375" y="469"/>
                    </a:moveTo>
                    <a:cubicBezTo>
                      <a:pt x="406" y="469"/>
                      <a:pt x="419" y="456"/>
                      <a:pt x="428" y="456"/>
                    </a:cubicBezTo>
                    <a:cubicBezTo>
                      <a:pt x="535" y="456"/>
                      <a:pt x="748" y="456"/>
                      <a:pt x="748" y="456"/>
                    </a:cubicBezTo>
                    <a:cubicBezTo>
                      <a:pt x="748" y="0"/>
                      <a:pt x="748" y="0"/>
                      <a:pt x="748" y="0"/>
                    </a:cubicBezTo>
                    <a:cubicBezTo>
                      <a:pt x="728" y="0"/>
                      <a:pt x="728" y="0"/>
                      <a:pt x="728" y="0"/>
                    </a:cubicBezTo>
                    <a:cubicBezTo>
                      <a:pt x="728" y="432"/>
                      <a:pt x="728" y="432"/>
                      <a:pt x="728" y="432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0" y="456"/>
                      <a:pt x="212" y="456"/>
                      <a:pt x="318" y="456"/>
                    </a:cubicBezTo>
                    <a:cubicBezTo>
                      <a:pt x="327" y="456"/>
                      <a:pt x="346" y="469"/>
                      <a:pt x="375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265"/>
              <p:cNvSpPr>
                <a:spLocks/>
              </p:cNvSpPr>
              <p:nvPr/>
            </p:nvSpPr>
            <p:spPr bwMode="auto">
              <a:xfrm>
                <a:off x="3100387" y="1589088"/>
                <a:ext cx="174625" cy="198437"/>
              </a:xfrm>
              <a:custGeom>
                <a:avLst/>
                <a:gdLst>
                  <a:gd name="T0" fmla="*/ 60 w 64"/>
                  <a:gd name="T1" fmla="*/ 16 h 73"/>
                  <a:gd name="T2" fmla="*/ 64 w 64"/>
                  <a:gd name="T3" fmla="*/ 16 h 73"/>
                  <a:gd name="T4" fmla="*/ 64 w 64"/>
                  <a:gd name="T5" fmla="*/ 0 h 73"/>
                  <a:gd name="T6" fmla="*/ 36 w 64"/>
                  <a:gd name="T7" fmla="*/ 0 h 73"/>
                  <a:gd name="T8" fmla="*/ 36 w 64"/>
                  <a:gd name="T9" fmla="*/ 16 h 73"/>
                  <a:gd name="T10" fmla="*/ 44 w 64"/>
                  <a:gd name="T11" fmla="*/ 16 h 73"/>
                  <a:gd name="T12" fmla="*/ 44 w 64"/>
                  <a:gd name="T13" fmla="*/ 43 h 73"/>
                  <a:gd name="T14" fmla="*/ 34 w 64"/>
                  <a:gd name="T15" fmla="*/ 57 h 73"/>
                  <a:gd name="T16" fmla="*/ 24 w 64"/>
                  <a:gd name="T17" fmla="*/ 44 h 73"/>
                  <a:gd name="T18" fmla="*/ 24 w 64"/>
                  <a:gd name="T19" fmla="*/ 16 h 73"/>
                  <a:gd name="T20" fmla="*/ 32 w 64"/>
                  <a:gd name="T21" fmla="*/ 16 h 73"/>
                  <a:gd name="T22" fmla="*/ 32 w 64"/>
                  <a:gd name="T23" fmla="*/ 0 h 73"/>
                  <a:gd name="T24" fmla="*/ 0 w 64"/>
                  <a:gd name="T25" fmla="*/ 0 h 73"/>
                  <a:gd name="T26" fmla="*/ 0 w 64"/>
                  <a:gd name="T27" fmla="*/ 16 h 73"/>
                  <a:gd name="T28" fmla="*/ 8 w 64"/>
                  <a:gd name="T29" fmla="*/ 16 h 73"/>
                  <a:gd name="T30" fmla="*/ 8 w 64"/>
                  <a:gd name="T31" fmla="*/ 50 h 73"/>
                  <a:gd name="T32" fmla="*/ 33 w 64"/>
                  <a:gd name="T33" fmla="*/ 73 h 73"/>
                  <a:gd name="T34" fmla="*/ 60 w 64"/>
                  <a:gd name="T35" fmla="*/ 50 h 73"/>
                  <a:gd name="T36" fmla="*/ 60 w 64"/>
                  <a:gd name="T37" fmla="*/ 1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73">
                    <a:moveTo>
                      <a:pt x="60" y="16"/>
                    </a:move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50"/>
                      <a:pt x="43" y="57"/>
                      <a:pt x="34" y="57"/>
                    </a:cubicBezTo>
                    <a:cubicBezTo>
                      <a:pt x="26" y="57"/>
                      <a:pt x="24" y="51"/>
                      <a:pt x="24" y="44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67"/>
                      <a:pt x="18" y="73"/>
                      <a:pt x="33" y="73"/>
                    </a:cubicBezTo>
                    <a:cubicBezTo>
                      <a:pt x="48" y="73"/>
                      <a:pt x="60" y="67"/>
                      <a:pt x="60" y="50"/>
                    </a:cubicBezTo>
                    <a:lnTo>
                      <a:pt x="6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266"/>
              <p:cNvSpPr>
                <a:spLocks/>
              </p:cNvSpPr>
              <p:nvPr/>
            </p:nvSpPr>
            <p:spPr bwMode="auto">
              <a:xfrm>
                <a:off x="3328987" y="1589088"/>
                <a:ext cx="185738" cy="196850"/>
              </a:xfrm>
              <a:custGeom>
                <a:avLst/>
                <a:gdLst>
                  <a:gd name="T0" fmla="*/ 35 w 68"/>
                  <a:gd name="T1" fmla="*/ 52 h 72"/>
                  <a:gd name="T2" fmla="*/ 44 w 68"/>
                  <a:gd name="T3" fmla="*/ 70 h 72"/>
                  <a:gd name="T4" fmla="*/ 46 w 68"/>
                  <a:gd name="T5" fmla="*/ 72 h 72"/>
                  <a:gd name="T6" fmla="*/ 60 w 68"/>
                  <a:gd name="T7" fmla="*/ 72 h 72"/>
                  <a:gd name="T8" fmla="*/ 60 w 68"/>
                  <a:gd name="T9" fmla="*/ 16 h 72"/>
                  <a:gd name="T10" fmla="*/ 68 w 68"/>
                  <a:gd name="T11" fmla="*/ 16 h 72"/>
                  <a:gd name="T12" fmla="*/ 68 w 68"/>
                  <a:gd name="T13" fmla="*/ 0 h 72"/>
                  <a:gd name="T14" fmla="*/ 36 w 68"/>
                  <a:gd name="T15" fmla="*/ 0 h 72"/>
                  <a:gd name="T16" fmla="*/ 36 w 68"/>
                  <a:gd name="T17" fmla="*/ 16 h 72"/>
                  <a:gd name="T18" fmla="*/ 44 w 68"/>
                  <a:gd name="T19" fmla="*/ 16 h 72"/>
                  <a:gd name="T20" fmla="*/ 44 w 68"/>
                  <a:gd name="T21" fmla="*/ 35 h 72"/>
                  <a:gd name="T22" fmla="*/ 33 w 68"/>
                  <a:gd name="T23" fmla="*/ 17 h 72"/>
                  <a:gd name="T24" fmla="*/ 21 w 68"/>
                  <a:gd name="T25" fmla="*/ 0 h 72"/>
                  <a:gd name="T26" fmla="*/ 0 w 68"/>
                  <a:gd name="T27" fmla="*/ 0 h 72"/>
                  <a:gd name="T28" fmla="*/ 0 w 68"/>
                  <a:gd name="T29" fmla="*/ 16 h 72"/>
                  <a:gd name="T30" fmla="*/ 8 w 68"/>
                  <a:gd name="T31" fmla="*/ 16 h 72"/>
                  <a:gd name="T32" fmla="*/ 8 w 68"/>
                  <a:gd name="T33" fmla="*/ 56 h 72"/>
                  <a:gd name="T34" fmla="*/ 0 w 68"/>
                  <a:gd name="T35" fmla="*/ 56 h 72"/>
                  <a:gd name="T36" fmla="*/ 0 w 68"/>
                  <a:gd name="T37" fmla="*/ 72 h 72"/>
                  <a:gd name="T38" fmla="*/ 32 w 68"/>
                  <a:gd name="T39" fmla="*/ 72 h 72"/>
                  <a:gd name="T40" fmla="*/ 32 w 68"/>
                  <a:gd name="T41" fmla="*/ 56 h 72"/>
                  <a:gd name="T42" fmla="*/ 24 w 68"/>
                  <a:gd name="T43" fmla="*/ 56 h 72"/>
                  <a:gd name="T44" fmla="*/ 24 w 68"/>
                  <a:gd name="T45" fmla="*/ 35 h 72"/>
                  <a:gd name="T46" fmla="*/ 35 w 68"/>
                  <a:gd name="T47" fmla="*/ 5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72">
                    <a:moveTo>
                      <a:pt x="35" y="52"/>
                    </a:moveTo>
                    <a:cubicBezTo>
                      <a:pt x="38" y="58"/>
                      <a:pt x="41" y="64"/>
                      <a:pt x="44" y="70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0" y="29"/>
                      <a:pt x="36" y="23"/>
                      <a:pt x="33" y="17"/>
                    </a:cubicBezTo>
                    <a:cubicBezTo>
                      <a:pt x="29" y="11"/>
                      <a:pt x="25" y="4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8" y="41"/>
                      <a:pt x="31" y="47"/>
                      <a:pt x="3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267"/>
              <p:cNvSpPr>
                <a:spLocks/>
              </p:cNvSpPr>
              <p:nvPr/>
            </p:nvSpPr>
            <p:spPr bwMode="auto">
              <a:xfrm>
                <a:off x="3559175" y="1589088"/>
                <a:ext cx="96838" cy="196850"/>
              </a:xfrm>
              <a:custGeom>
                <a:avLst/>
                <a:gdLst>
                  <a:gd name="T0" fmla="*/ 0 w 61"/>
                  <a:gd name="T1" fmla="*/ 96 h 124"/>
                  <a:gd name="T2" fmla="*/ 0 w 61"/>
                  <a:gd name="T3" fmla="*/ 124 h 124"/>
                  <a:gd name="T4" fmla="*/ 61 w 61"/>
                  <a:gd name="T5" fmla="*/ 124 h 124"/>
                  <a:gd name="T6" fmla="*/ 61 w 61"/>
                  <a:gd name="T7" fmla="*/ 96 h 124"/>
                  <a:gd name="T8" fmla="*/ 48 w 61"/>
                  <a:gd name="T9" fmla="*/ 96 h 124"/>
                  <a:gd name="T10" fmla="*/ 48 w 61"/>
                  <a:gd name="T11" fmla="*/ 27 h 124"/>
                  <a:gd name="T12" fmla="*/ 61 w 61"/>
                  <a:gd name="T13" fmla="*/ 27 h 124"/>
                  <a:gd name="T14" fmla="*/ 61 w 61"/>
                  <a:gd name="T15" fmla="*/ 0 h 124"/>
                  <a:gd name="T16" fmla="*/ 0 w 61"/>
                  <a:gd name="T17" fmla="*/ 0 h 124"/>
                  <a:gd name="T18" fmla="*/ 0 w 61"/>
                  <a:gd name="T19" fmla="*/ 27 h 124"/>
                  <a:gd name="T20" fmla="*/ 13 w 61"/>
                  <a:gd name="T21" fmla="*/ 27 h 124"/>
                  <a:gd name="T22" fmla="*/ 13 w 61"/>
                  <a:gd name="T23" fmla="*/ 96 h 124"/>
                  <a:gd name="T24" fmla="*/ 0 w 61"/>
                  <a:gd name="T25" fmla="*/ 9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24">
                    <a:moveTo>
                      <a:pt x="0" y="96"/>
                    </a:moveTo>
                    <a:lnTo>
                      <a:pt x="0" y="124"/>
                    </a:lnTo>
                    <a:lnTo>
                      <a:pt x="61" y="124"/>
                    </a:lnTo>
                    <a:lnTo>
                      <a:pt x="61" y="96"/>
                    </a:lnTo>
                    <a:lnTo>
                      <a:pt x="48" y="96"/>
                    </a:lnTo>
                    <a:lnTo>
                      <a:pt x="48" y="27"/>
                    </a:lnTo>
                    <a:lnTo>
                      <a:pt x="61" y="27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13" y="27"/>
                    </a:lnTo>
                    <a:lnTo>
                      <a:pt x="13" y="96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268"/>
              <p:cNvSpPr>
                <a:spLocks/>
              </p:cNvSpPr>
              <p:nvPr/>
            </p:nvSpPr>
            <p:spPr bwMode="auto">
              <a:xfrm>
                <a:off x="3700462" y="1589088"/>
                <a:ext cx="185738" cy="196850"/>
              </a:xfrm>
              <a:custGeom>
                <a:avLst/>
                <a:gdLst>
                  <a:gd name="T0" fmla="*/ 41 w 68"/>
                  <a:gd name="T1" fmla="*/ 72 h 72"/>
                  <a:gd name="T2" fmla="*/ 51 w 68"/>
                  <a:gd name="T3" fmla="*/ 43 h 72"/>
                  <a:gd name="T4" fmla="*/ 61 w 68"/>
                  <a:gd name="T5" fmla="*/ 16 h 72"/>
                  <a:gd name="T6" fmla="*/ 68 w 68"/>
                  <a:gd name="T7" fmla="*/ 16 h 72"/>
                  <a:gd name="T8" fmla="*/ 68 w 68"/>
                  <a:gd name="T9" fmla="*/ 0 h 72"/>
                  <a:gd name="T10" fmla="*/ 36 w 68"/>
                  <a:gd name="T11" fmla="*/ 0 h 72"/>
                  <a:gd name="T12" fmla="*/ 36 w 68"/>
                  <a:gd name="T13" fmla="*/ 16 h 72"/>
                  <a:gd name="T14" fmla="*/ 43 w 68"/>
                  <a:gd name="T15" fmla="*/ 16 h 72"/>
                  <a:gd name="T16" fmla="*/ 38 w 68"/>
                  <a:gd name="T17" fmla="*/ 29 h 72"/>
                  <a:gd name="T18" fmla="*/ 34 w 68"/>
                  <a:gd name="T19" fmla="*/ 42 h 72"/>
                  <a:gd name="T20" fmla="*/ 30 w 68"/>
                  <a:gd name="T21" fmla="*/ 29 h 72"/>
                  <a:gd name="T22" fmla="*/ 25 w 68"/>
                  <a:gd name="T23" fmla="*/ 16 h 72"/>
                  <a:gd name="T24" fmla="*/ 32 w 68"/>
                  <a:gd name="T25" fmla="*/ 16 h 72"/>
                  <a:gd name="T26" fmla="*/ 32 w 68"/>
                  <a:gd name="T27" fmla="*/ 0 h 72"/>
                  <a:gd name="T28" fmla="*/ 0 w 68"/>
                  <a:gd name="T29" fmla="*/ 0 h 72"/>
                  <a:gd name="T30" fmla="*/ 0 w 68"/>
                  <a:gd name="T31" fmla="*/ 16 h 72"/>
                  <a:gd name="T32" fmla="*/ 7 w 68"/>
                  <a:gd name="T33" fmla="*/ 16 h 72"/>
                  <a:gd name="T34" fmla="*/ 26 w 68"/>
                  <a:gd name="T35" fmla="*/ 72 h 72"/>
                  <a:gd name="T36" fmla="*/ 41 w 68"/>
                  <a:gd name="T3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8" h="72">
                    <a:moveTo>
                      <a:pt x="41" y="72"/>
                    </a:moveTo>
                    <a:cubicBezTo>
                      <a:pt x="45" y="64"/>
                      <a:pt x="48" y="53"/>
                      <a:pt x="51" y="43"/>
                    </a:cubicBezTo>
                    <a:cubicBezTo>
                      <a:pt x="54" y="34"/>
                      <a:pt x="58" y="24"/>
                      <a:pt x="61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2" y="20"/>
                      <a:pt x="40" y="25"/>
                      <a:pt x="38" y="29"/>
                    </a:cubicBezTo>
                    <a:cubicBezTo>
                      <a:pt x="37" y="34"/>
                      <a:pt x="36" y="38"/>
                      <a:pt x="34" y="42"/>
                    </a:cubicBezTo>
                    <a:cubicBezTo>
                      <a:pt x="33" y="38"/>
                      <a:pt x="31" y="34"/>
                      <a:pt x="30" y="29"/>
                    </a:cubicBezTo>
                    <a:cubicBezTo>
                      <a:pt x="28" y="25"/>
                      <a:pt x="26" y="20"/>
                      <a:pt x="25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32"/>
                      <a:pt x="19" y="52"/>
                      <a:pt x="26" y="72"/>
                    </a:cubicBezTo>
                    <a:lnTo>
                      <a:pt x="41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269"/>
              <p:cNvSpPr>
                <a:spLocks/>
              </p:cNvSpPr>
              <p:nvPr/>
            </p:nvSpPr>
            <p:spPr bwMode="auto">
              <a:xfrm>
                <a:off x="3929062" y="1589088"/>
                <a:ext cx="163513" cy="196850"/>
              </a:xfrm>
              <a:custGeom>
                <a:avLst/>
                <a:gdLst>
                  <a:gd name="T0" fmla="*/ 60 w 60"/>
                  <a:gd name="T1" fmla="*/ 40 h 72"/>
                  <a:gd name="T2" fmla="*/ 44 w 60"/>
                  <a:gd name="T3" fmla="*/ 40 h 72"/>
                  <a:gd name="T4" fmla="*/ 44 w 60"/>
                  <a:gd name="T5" fmla="*/ 56 h 72"/>
                  <a:gd name="T6" fmla="*/ 28 w 60"/>
                  <a:gd name="T7" fmla="*/ 56 h 72"/>
                  <a:gd name="T8" fmla="*/ 28 w 60"/>
                  <a:gd name="T9" fmla="*/ 40 h 72"/>
                  <a:gd name="T10" fmla="*/ 40 w 60"/>
                  <a:gd name="T11" fmla="*/ 40 h 72"/>
                  <a:gd name="T12" fmla="*/ 40 w 60"/>
                  <a:gd name="T13" fmla="*/ 32 h 72"/>
                  <a:gd name="T14" fmla="*/ 28 w 60"/>
                  <a:gd name="T15" fmla="*/ 32 h 72"/>
                  <a:gd name="T16" fmla="*/ 28 w 60"/>
                  <a:gd name="T17" fmla="*/ 16 h 72"/>
                  <a:gd name="T18" fmla="*/ 44 w 60"/>
                  <a:gd name="T19" fmla="*/ 16 h 72"/>
                  <a:gd name="T20" fmla="*/ 44 w 60"/>
                  <a:gd name="T21" fmla="*/ 28 h 72"/>
                  <a:gd name="T22" fmla="*/ 60 w 60"/>
                  <a:gd name="T23" fmla="*/ 28 h 72"/>
                  <a:gd name="T24" fmla="*/ 60 w 60"/>
                  <a:gd name="T25" fmla="*/ 0 h 72"/>
                  <a:gd name="T26" fmla="*/ 0 w 60"/>
                  <a:gd name="T27" fmla="*/ 0 h 72"/>
                  <a:gd name="T28" fmla="*/ 0 w 60"/>
                  <a:gd name="T29" fmla="*/ 16 h 72"/>
                  <a:gd name="T30" fmla="*/ 8 w 60"/>
                  <a:gd name="T31" fmla="*/ 16 h 72"/>
                  <a:gd name="T32" fmla="*/ 8 w 60"/>
                  <a:gd name="T33" fmla="*/ 56 h 72"/>
                  <a:gd name="T34" fmla="*/ 0 w 60"/>
                  <a:gd name="T35" fmla="*/ 56 h 72"/>
                  <a:gd name="T36" fmla="*/ 0 w 60"/>
                  <a:gd name="T37" fmla="*/ 72 h 72"/>
                  <a:gd name="T38" fmla="*/ 60 w 60"/>
                  <a:gd name="T39" fmla="*/ 72 h 72"/>
                  <a:gd name="T40" fmla="*/ 60 w 60"/>
                  <a:gd name="T4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72">
                    <a:moveTo>
                      <a:pt x="60" y="40"/>
                    </a:move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4"/>
                      <a:pt x="44" y="52"/>
                      <a:pt x="44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20"/>
                      <a:pt x="44" y="24"/>
                      <a:pt x="44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60" y="4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60" y="72"/>
                      <a:pt x="60" y="72"/>
                      <a:pt x="60" y="72"/>
                    </a:cubicBezTo>
                    <a:lnTo>
                      <a:pt x="6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270"/>
              <p:cNvSpPr>
                <a:spLocks noEditPoints="1"/>
              </p:cNvSpPr>
              <p:nvPr/>
            </p:nvSpPr>
            <p:spPr bwMode="auto">
              <a:xfrm>
                <a:off x="4148137" y="1589088"/>
                <a:ext cx="190500" cy="196850"/>
              </a:xfrm>
              <a:custGeom>
                <a:avLst/>
                <a:gdLst>
                  <a:gd name="T0" fmla="*/ 70 w 70"/>
                  <a:gd name="T1" fmla="*/ 52 h 72"/>
                  <a:gd name="T2" fmla="*/ 62 w 70"/>
                  <a:gd name="T3" fmla="*/ 52 h 72"/>
                  <a:gd name="T4" fmla="*/ 59 w 70"/>
                  <a:gd name="T5" fmla="*/ 61 h 72"/>
                  <a:gd name="T6" fmla="*/ 57 w 70"/>
                  <a:gd name="T7" fmla="*/ 58 h 72"/>
                  <a:gd name="T8" fmla="*/ 57 w 70"/>
                  <a:gd name="T9" fmla="*/ 52 h 72"/>
                  <a:gd name="T10" fmla="*/ 46 w 70"/>
                  <a:gd name="T11" fmla="*/ 36 h 72"/>
                  <a:gd name="T12" fmla="*/ 44 w 70"/>
                  <a:gd name="T13" fmla="*/ 36 h 72"/>
                  <a:gd name="T14" fmla="*/ 46 w 70"/>
                  <a:gd name="T15" fmla="*/ 35 h 72"/>
                  <a:gd name="T16" fmla="*/ 61 w 70"/>
                  <a:gd name="T17" fmla="*/ 19 h 72"/>
                  <a:gd name="T18" fmla="*/ 38 w 70"/>
                  <a:gd name="T19" fmla="*/ 0 h 72"/>
                  <a:gd name="T20" fmla="*/ 0 w 70"/>
                  <a:gd name="T21" fmla="*/ 0 h 72"/>
                  <a:gd name="T22" fmla="*/ 0 w 70"/>
                  <a:gd name="T23" fmla="*/ 16 h 72"/>
                  <a:gd name="T24" fmla="*/ 8 w 70"/>
                  <a:gd name="T25" fmla="*/ 16 h 72"/>
                  <a:gd name="T26" fmla="*/ 8 w 70"/>
                  <a:gd name="T27" fmla="*/ 56 h 72"/>
                  <a:gd name="T28" fmla="*/ 0 w 70"/>
                  <a:gd name="T29" fmla="*/ 56 h 72"/>
                  <a:gd name="T30" fmla="*/ 0 w 70"/>
                  <a:gd name="T31" fmla="*/ 72 h 72"/>
                  <a:gd name="T32" fmla="*/ 32 w 70"/>
                  <a:gd name="T33" fmla="*/ 72 h 72"/>
                  <a:gd name="T34" fmla="*/ 32 w 70"/>
                  <a:gd name="T35" fmla="*/ 56 h 72"/>
                  <a:gd name="T36" fmla="*/ 24 w 70"/>
                  <a:gd name="T37" fmla="*/ 56 h 72"/>
                  <a:gd name="T38" fmla="*/ 24 w 70"/>
                  <a:gd name="T39" fmla="*/ 40 h 72"/>
                  <a:gd name="T40" fmla="*/ 30 w 70"/>
                  <a:gd name="T41" fmla="*/ 40 h 72"/>
                  <a:gd name="T42" fmla="*/ 36 w 70"/>
                  <a:gd name="T43" fmla="*/ 46 h 72"/>
                  <a:gd name="T44" fmla="*/ 36 w 70"/>
                  <a:gd name="T45" fmla="*/ 53 h 72"/>
                  <a:gd name="T46" fmla="*/ 54 w 70"/>
                  <a:gd name="T47" fmla="*/ 72 h 72"/>
                  <a:gd name="T48" fmla="*/ 70 w 70"/>
                  <a:gd name="T49" fmla="*/ 56 h 72"/>
                  <a:gd name="T50" fmla="*/ 70 w 70"/>
                  <a:gd name="T51" fmla="*/ 52 h 72"/>
                  <a:gd name="T52" fmla="*/ 33 w 70"/>
                  <a:gd name="T53" fmla="*/ 32 h 72"/>
                  <a:gd name="T54" fmla="*/ 24 w 70"/>
                  <a:gd name="T55" fmla="*/ 32 h 72"/>
                  <a:gd name="T56" fmla="*/ 24 w 70"/>
                  <a:gd name="T57" fmla="*/ 16 h 72"/>
                  <a:gd name="T58" fmla="*/ 33 w 70"/>
                  <a:gd name="T59" fmla="*/ 16 h 72"/>
                  <a:gd name="T60" fmla="*/ 41 w 70"/>
                  <a:gd name="T61" fmla="*/ 24 h 72"/>
                  <a:gd name="T62" fmla="*/ 33 w 70"/>
                  <a:gd name="T63" fmla="*/ 3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" h="72">
                    <a:moveTo>
                      <a:pt x="70" y="52"/>
                    </a:moveTo>
                    <a:cubicBezTo>
                      <a:pt x="62" y="52"/>
                      <a:pt x="62" y="52"/>
                      <a:pt x="62" y="52"/>
                    </a:cubicBezTo>
                    <a:cubicBezTo>
                      <a:pt x="62" y="52"/>
                      <a:pt x="63" y="61"/>
                      <a:pt x="59" y="61"/>
                    </a:cubicBezTo>
                    <a:cubicBezTo>
                      <a:pt x="57" y="61"/>
                      <a:pt x="57" y="60"/>
                      <a:pt x="57" y="58"/>
                    </a:cubicBezTo>
                    <a:cubicBezTo>
                      <a:pt x="57" y="56"/>
                      <a:pt x="57" y="54"/>
                      <a:pt x="57" y="52"/>
                    </a:cubicBezTo>
                    <a:cubicBezTo>
                      <a:pt x="57" y="44"/>
                      <a:pt x="55" y="38"/>
                      <a:pt x="46" y="36"/>
                    </a:cubicBezTo>
                    <a:cubicBezTo>
                      <a:pt x="45" y="36"/>
                      <a:pt x="45" y="36"/>
                      <a:pt x="44" y="36"/>
                    </a:cubicBezTo>
                    <a:cubicBezTo>
                      <a:pt x="45" y="35"/>
                      <a:pt x="45" y="35"/>
                      <a:pt x="46" y="35"/>
                    </a:cubicBezTo>
                    <a:cubicBezTo>
                      <a:pt x="56" y="34"/>
                      <a:pt x="61" y="28"/>
                      <a:pt x="61" y="19"/>
                    </a:cubicBezTo>
                    <a:cubicBezTo>
                      <a:pt x="61" y="5"/>
                      <a:pt x="50" y="0"/>
                      <a:pt x="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4" y="40"/>
                      <a:pt x="36" y="42"/>
                      <a:pt x="36" y="46"/>
                    </a:cubicBezTo>
                    <a:cubicBezTo>
                      <a:pt x="36" y="48"/>
                      <a:pt x="36" y="51"/>
                      <a:pt x="36" y="53"/>
                    </a:cubicBezTo>
                    <a:cubicBezTo>
                      <a:pt x="36" y="66"/>
                      <a:pt x="40" y="72"/>
                      <a:pt x="54" y="72"/>
                    </a:cubicBezTo>
                    <a:cubicBezTo>
                      <a:pt x="65" y="72"/>
                      <a:pt x="70" y="67"/>
                      <a:pt x="70" y="56"/>
                    </a:cubicBezTo>
                    <a:cubicBezTo>
                      <a:pt x="70" y="54"/>
                      <a:pt x="70" y="52"/>
                      <a:pt x="70" y="52"/>
                    </a:cubicBezTo>
                    <a:close/>
                    <a:moveTo>
                      <a:pt x="33" y="32"/>
                    </a:move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9" y="16"/>
                      <a:pt x="41" y="19"/>
                      <a:pt x="41" y="24"/>
                    </a:cubicBezTo>
                    <a:cubicBezTo>
                      <a:pt x="41" y="28"/>
                      <a:pt x="38" y="32"/>
                      <a:pt x="33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271"/>
              <p:cNvSpPr>
                <a:spLocks/>
              </p:cNvSpPr>
              <p:nvPr/>
            </p:nvSpPr>
            <p:spPr bwMode="auto">
              <a:xfrm>
                <a:off x="4384675" y="1584325"/>
                <a:ext cx="152400" cy="203200"/>
              </a:xfrm>
              <a:custGeom>
                <a:avLst/>
                <a:gdLst>
                  <a:gd name="T0" fmla="*/ 25 w 56"/>
                  <a:gd name="T1" fmla="*/ 13 h 75"/>
                  <a:gd name="T2" fmla="*/ 38 w 56"/>
                  <a:gd name="T3" fmla="*/ 21 h 75"/>
                  <a:gd name="T4" fmla="*/ 39 w 56"/>
                  <a:gd name="T5" fmla="*/ 22 h 75"/>
                  <a:gd name="T6" fmla="*/ 53 w 56"/>
                  <a:gd name="T7" fmla="*/ 22 h 75"/>
                  <a:gd name="T8" fmla="*/ 53 w 56"/>
                  <a:gd name="T9" fmla="*/ 2 h 75"/>
                  <a:gd name="T10" fmla="*/ 39 w 56"/>
                  <a:gd name="T11" fmla="*/ 2 h 75"/>
                  <a:gd name="T12" fmla="*/ 38 w 56"/>
                  <a:gd name="T13" fmla="*/ 6 h 75"/>
                  <a:gd name="T14" fmla="*/ 23 w 56"/>
                  <a:gd name="T15" fmla="*/ 0 h 75"/>
                  <a:gd name="T16" fmla="*/ 0 w 56"/>
                  <a:gd name="T17" fmla="*/ 20 h 75"/>
                  <a:gd name="T18" fmla="*/ 18 w 56"/>
                  <a:gd name="T19" fmla="*/ 43 h 75"/>
                  <a:gd name="T20" fmla="*/ 27 w 56"/>
                  <a:gd name="T21" fmla="*/ 45 h 75"/>
                  <a:gd name="T22" fmla="*/ 39 w 56"/>
                  <a:gd name="T23" fmla="*/ 54 h 75"/>
                  <a:gd name="T24" fmla="*/ 31 w 56"/>
                  <a:gd name="T25" fmla="*/ 61 h 75"/>
                  <a:gd name="T26" fmla="*/ 15 w 56"/>
                  <a:gd name="T27" fmla="*/ 51 h 75"/>
                  <a:gd name="T28" fmla="*/ 14 w 56"/>
                  <a:gd name="T29" fmla="*/ 50 h 75"/>
                  <a:gd name="T30" fmla="*/ 1 w 56"/>
                  <a:gd name="T31" fmla="*/ 50 h 75"/>
                  <a:gd name="T32" fmla="*/ 1 w 56"/>
                  <a:gd name="T33" fmla="*/ 74 h 75"/>
                  <a:gd name="T34" fmla="*/ 16 w 56"/>
                  <a:gd name="T35" fmla="*/ 74 h 75"/>
                  <a:gd name="T36" fmla="*/ 17 w 56"/>
                  <a:gd name="T37" fmla="*/ 68 h 75"/>
                  <a:gd name="T38" fmla="*/ 35 w 56"/>
                  <a:gd name="T39" fmla="*/ 75 h 75"/>
                  <a:gd name="T40" fmla="*/ 56 w 56"/>
                  <a:gd name="T41" fmla="*/ 51 h 75"/>
                  <a:gd name="T42" fmla="*/ 36 w 56"/>
                  <a:gd name="T43" fmla="*/ 29 h 75"/>
                  <a:gd name="T44" fmla="*/ 26 w 56"/>
                  <a:gd name="T45" fmla="*/ 26 h 75"/>
                  <a:gd name="T46" fmla="*/ 17 w 56"/>
                  <a:gd name="T47" fmla="*/ 18 h 75"/>
                  <a:gd name="T48" fmla="*/ 25 w 56"/>
                  <a:gd name="T49" fmla="*/ 1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75">
                    <a:moveTo>
                      <a:pt x="25" y="13"/>
                    </a:moveTo>
                    <a:cubicBezTo>
                      <a:pt x="32" y="13"/>
                      <a:pt x="36" y="15"/>
                      <a:pt x="38" y="2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2"/>
                      <a:pt x="38" y="4"/>
                      <a:pt x="38" y="6"/>
                    </a:cubicBezTo>
                    <a:cubicBezTo>
                      <a:pt x="34" y="2"/>
                      <a:pt x="29" y="0"/>
                      <a:pt x="23" y="0"/>
                    </a:cubicBezTo>
                    <a:cubicBezTo>
                      <a:pt x="9" y="0"/>
                      <a:pt x="0" y="7"/>
                      <a:pt x="0" y="20"/>
                    </a:cubicBezTo>
                    <a:cubicBezTo>
                      <a:pt x="0" y="32"/>
                      <a:pt x="7" y="40"/>
                      <a:pt x="18" y="43"/>
                    </a:cubicBezTo>
                    <a:cubicBezTo>
                      <a:pt x="21" y="44"/>
                      <a:pt x="24" y="45"/>
                      <a:pt x="27" y="45"/>
                    </a:cubicBezTo>
                    <a:cubicBezTo>
                      <a:pt x="32" y="47"/>
                      <a:pt x="39" y="48"/>
                      <a:pt x="39" y="54"/>
                    </a:cubicBezTo>
                    <a:cubicBezTo>
                      <a:pt x="39" y="59"/>
                      <a:pt x="36" y="61"/>
                      <a:pt x="31" y="61"/>
                    </a:cubicBezTo>
                    <a:cubicBezTo>
                      <a:pt x="23" y="61"/>
                      <a:pt x="18" y="58"/>
                      <a:pt x="15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2" y="50"/>
                      <a:pt x="1" y="50"/>
                      <a:pt x="1" y="50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6" y="70"/>
                      <a:pt x="17" y="70"/>
                      <a:pt x="17" y="68"/>
                    </a:cubicBezTo>
                    <a:cubicBezTo>
                      <a:pt x="22" y="74"/>
                      <a:pt x="28" y="75"/>
                      <a:pt x="35" y="75"/>
                    </a:cubicBezTo>
                    <a:cubicBezTo>
                      <a:pt x="50" y="75"/>
                      <a:pt x="56" y="65"/>
                      <a:pt x="56" y="51"/>
                    </a:cubicBezTo>
                    <a:cubicBezTo>
                      <a:pt x="56" y="38"/>
                      <a:pt x="48" y="31"/>
                      <a:pt x="36" y="29"/>
                    </a:cubicBezTo>
                    <a:cubicBezTo>
                      <a:pt x="32" y="28"/>
                      <a:pt x="29" y="27"/>
                      <a:pt x="26" y="26"/>
                    </a:cubicBezTo>
                    <a:cubicBezTo>
                      <a:pt x="20" y="24"/>
                      <a:pt x="17" y="23"/>
                      <a:pt x="17" y="18"/>
                    </a:cubicBezTo>
                    <a:cubicBezTo>
                      <a:pt x="17" y="15"/>
                      <a:pt x="22" y="13"/>
                      <a:pt x="2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272"/>
              <p:cNvSpPr>
                <a:spLocks/>
              </p:cNvSpPr>
              <p:nvPr/>
            </p:nvSpPr>
            <p:spPr bwMode="auto">
              <a:xfrm>
                <a:off x="4583112" y="1589088"/>
                <a:ext cx="98425" cy="196850"/>
              </a:xfrm>
              <a:custGeom>
                <a:avLst/>
                <a:gdLst>
                  <a:gd name="T0" fmla="*/ 0 w 62"/>
                  <a:gd name="T1" fmla="*/ 96 h 124"/>
                  <a:gd name="T2" fmla="*/ 0 w 62"/>
                  <a:gd name="T3" fmla="*/ 124 h 124"/>
                  <a:gd name="T4" fmla="*/ 62 w 62"/>
                  <a:gd name="T5" fmla="*/ 124 h 124"/>
                  <a:gd name="T6" fmla="*/ 62 w 62"/>
                  <a:gd name="T7" fmla="*/ 96 h 124"/>
                  <a:gd name="T8" fmla="*/ 48 w 62"/>
                  <a:gd name="T9" fmla="*/ 96 h 124"/>
                  <a:gd name="T10" fmla="*/ 48 w 62"/>
                  <a:gd name="T11" fmla="*/ 27 h 124"/>
                  <a:gd name="T12" fmla="*/ 62 w 62"/>
                  <a:gd name="T13" fmla="*/ 27 h 124"/>
                  <a:gd name="T14" fmla="*/ 62 w 62"/>
                  <a:gd name="T15" fmla="*/ 0 h 124"/>
                  <a:gd name="T16" fmla="*/ 0 w 62"/>
                  <a:gd name="T17" fmla="*/ 0 h 124"/>
                  <a:gd name="T18" fmla="*/ 0 w 62"/>
                  <a:gd name="T19" fmla="*/ 27 h 124"/>
                  <a:gd name="T20" fmla="*/ 14 w 62"/>
                  <a:gd name="T21" fmla="*/ 27 h 124"/>
                  <a:gd name="T22" fmla="*/ 14 w 62"/>
                  <a:gd name="T23" fmla="*/ 96 h 124"/>
                  <a:gd name="T24" fmla="*/ 0 w 62"/>
                  <a:gd name="T25" fmla="*/ 9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124">
                    <a:moveTo>
                      <a:pt x="0" y="96"/>
                    </a:moveTo>
                    <a:lnTo>
                      <a:pt x="0" y="124"/>
                    </a:lnTo>
                    <a:lnTo>
                      <a:pt x="62" y="124"/>
                    </a:lnTo>
                    <a:lnTo>
                      <a:pt x="62" y="96"/>
                    </a:lnTo>
                    <a:lnTo>
                      <a:pt x="48" y="96"/>
                    </a:lnTo>
                    <a:lnTo>
                      <a:pt x="48" y="27"/>
                    </a:lnTo>
                    <a:lnTo>
                      <a:pt x="62" y="27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14" y="27"/>
                    </a:lnTo>
                    <a:lnTo>
                      <a:pt x="14" y="96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273"/>
              <p:cNvSpPr>
                <a:spLocks/>
              </p:cNvSpPr>
              <p:nvPr/>
            </p:nvSpPr>
            <p:spPr bwMode="auto">
              <a:xfrm>
                <a:off x="4725987" y="1589088"/>
                <a:ext cx="195263" cy="196850"/>
              </a:xfrm>
              <a:custGeom>
                <a:avLst/>
                <a:gdLst>
                  <a:gd name="T0" fmla="*/ 0 w 72"/>
                  <a:gd name="T1" fmla="*/ 28 h 72"/>
                  <a:gd name="T2" fmla="*/ 16 w 72"/>
                  <a:gd name="T3" fmla="*/ 28 h 72"/>
                  <a:gd name="T4" fmla="*/ 16 w 72"/>
                  <a:gd name="T5" fmla="*/ 12 h 72"/>
                  <a:gd name="T6" fmla="*/ 28 w 72"/>
                  <a:gd name="T7" fmla="*/ 12 h 72"/>
                  <a:gd name="T8" fmla="*/ 28 w 72"/>
                  <a:gd name="T9" fmla="*/ 56 h 72"/>
                  <a:gd name="T10" fmla="*/ 20 w 72"/>
                  <a:gd name="T11" fmla="*/ 56 h 72"/>
                  <a:gd name="T12" fmla="*/ 20 w 72"/>
                  <a:gd name="T13" fmla="*/ 72 h 72"/>
                  <a:gd name="T14" fmla="*/ 52 w 72"/>
                  <a:gd name="T15" fmla="*/ 72 h 72"/>
                  <a:gd name="T16" fmla="*/ 52 w 72"/>
                  <a:gd name="T17" fmla="*/ 56 h 72"/>
                  <a:gd name="T18" fmla="*/ 44 w 72"/>
                  <a:gd name="T19" fmla="*/ 56 h 72"/>
                  <a:gd name="T20" fmla="*/ 44 w 72"/>
                  <a:gd name="T21" fmla="*/ 12 h 72"/>
                  <a:gd name="T22" fmla="*/ 56 w 72"/>
                  <a:gd name="T23" fmla="*/ 12 h 72"/>
                  <a:gd name="T24" fmla="*/ 56 w 72"/>
                  <a:gd name="T25" fmla="*/ 28 h 72"/>
                  <a:gd name="T26" fmla="*/ 72 w 72"/>
                  <a:gd name="T27" fmla="*/ 28 h 72"/>
                  <a:gd name="T28" fmla="*/ 72 w 72"/>
                  <a:gd name="T29" fmla="*/ 0 h 72"/>
                  <a:gd name="T30" fmla="*/ 0 w 72"/>
                  <a:gd name="T31" fmla="*/ 0 h 72"/>
                  <a:gd name="T32" fmla="*/ 0 w 72"/>
                  <a:gd name="T33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0" y="28"/>
                    </a:move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6"/>
                      <a:pt x="48" y="56"/>
                      <a:pt x="44" y="56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274"/>
              <p:cNvSpPr>
                <a:spLocks/>
              </p:cNvSpPr>
              <p:nvPr/>
            </p:nvSpPr>
            <p:spPr bwMode="auto">
              <a:xfrm>
                <a:off x="4965700" y="1589088"/>
                <a:ext cx="185738" cy="196850"/>
              </a:xfrm>
              <a:custGeom>
                <a:avLst/>
                <a:gdLst>
                  <a:gd name="T0" fmla="*/ 36 w 68"/>
                  <a:gd name="T1" fmla="*/ 16 h 72"/>
                  <a:gd name="T2" fmla="*/ 46 w 68"/>
                  <a:gd name="T3" fmla="*/ 16 h 72"/>
                  <a:gd name="T4" fmla="*/ 35 w 68"/>
                  <a:gd name="T5" fmla="*/ 32 h 72"/>
                  <a:gd name="T6" fmla="*/ 25 w 68"/>
                  <a:gd name="T7" fmla="*/ 16 h 72"/>
                  <a:gd name="T8" fmla="*/ 32 w 68"/>
                  <a:gd name="T9" fmla="*/ 16 h 72"/>
                  <a:gd name="T10" fmla="*/ 32 w 68"/>
                  <a:gd name="T11" fmla="*/ 0 h 72"/>
                  <a:gd name="T12" fmla="*/ 0 w 68"/>
                  <a:gd name="T13" fmla="*/ 0 h 72"/>
                  <a:gd name="T14" fmla="*/ 0 w 68"/>
                  <a:gd name="T15" fmla="*/ 16 h 72"/>
                  <a:gd name="T16" fmla="*/ 5 w 68"/>
                  <a:gd name="T17" fmla="*/ 16 h 72"/>
                  <a:gd name="T18" fmla="*/ 24 w 68"/>
                  <a:gd name="T19" fmla="*/ 44 h 72"/>
                  <a:gd name="T20" fmla="*/ 24 w 68"/>
                  <a:gd name="T21" fmla="*/ 56 h 72"/>
                  <a:gd name="T22" fmla="*/ 20 w 68"/>
                  <a:gd name="T23" fmla="*/ 56 h 72"/>
                  <a:gd name="T24" fmla="*/ 20 w 68"/>
                  <a:gd name="T25" fmla="*/ 72 h 72"/>
                  <a:gd name="T26" fmla="*/ 48 w 68"/>
                  <a:gd name="T27" fmla="*/ 72 h 72"/>
                  <a:gd name="T28" fmla="*/ 48 w 68"/>
                  <a:gd name="T29" fmla="*/ 56 h 72"/>
                  <a:gd name="T30" fmla="*/ 44 w 68"/>
                  <a:gd name="T31" fmla="*/ 56 h 72"/>
                  <a:gd name="T32" fmla="*/ 44 w 68"/>
                  <a:gd name="T33" fmla="*/ 43 h 72"/>
                  <a:gd name="T34" fmla="*/ 62 w 68"/>
                  <a:gd name="T35" fmla="*/ 16 h 72"/>
                  <a:gd name="T36" fmla="*/ 68 w 68"/>
                  <a:gd name="T37" fmla="*/ 16 h 72"/>
                  <a:gd name="T38" fmla="*/ 68 w 68"/>
                  <a:gd name="T39" fmla="*/ 0 h 72"/>
                  <a:gd name="T40" fmla="*/ 36 w 68"/>
                  <a:gd name="T41" fmla="*/ 0 h 72"/>
                  <a:gd name="T42" fmla="*/ 36 w 68"/>
                  <a:gd name="T43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8" h="72">
                    <a:moveTo>
                      <a:pt x="36" y="16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3" y="20"/>
                      <a:pt x="38" y="27"/>
                      <a:pt x="35" y="32"/>
                    </a:cubicBezTo>
                    <a:cubicBezTo>
                      <a:pt x="33" y="28"/>
                      <a:pt x="28" y="20"/>
                      <a:pt x="25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1" y="24"/>
                      <a:pt x="20" y="35"/>
                      <a:pt x="24" y="44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8" y="34"/>
                      <a:pt x="57" y="24"/>
                      <a:pt x="62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3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275"/>
              <p:cNvSpPr>
                <a:spLocks/>
              </p:cNvSpPr>
              <p:nvPr/>
            </p:nvSpPr>
            <p:spPr bwMode="auto">
              <a:xfrm>
                <a:off x="3579812" y="1871663"/>
                <a:ext cx="163513" cy="196850"/>
              </a:xfrm>
              <a:custGeom>
                <a:avLst/>
                <a:gdLst>
                  <a:gd name="T0" fmla="*/ 60 w 60"/>
                  <a:gd name="T1" fmla="*/ 41 h 72"/>
                  <a:gd name="T2" fmla="*/ 60 w 60"/>
                  <a:gd name="T3" fmla="*/ 40 h 72"/>
                  <a:gd name="T4" fmla="*/ 42 w 60"/>
                  <a:gd name="T5" fmla="*/ 40 h 72"/>
                  <a:gd name="T6" fmla="*/ 42 w 60"/>
                  <a:gd name="T7" fmla="*/ 56 h 72"/>
                  <a:gd name="T8" fmla="*/ 28 w 60"/>
                  <a:gd name="T9" fmla="*/ 56 h 72"/>
                  <a:gd name="T10" fmla="*/ 28 w 60"/>
                  <a:gd name="T11" fmla="*/ 16 h 72"/>
                  <a:gd name="T12" fmla="*/ 36 w 60"/>
                  <a:gd name="T13" fmla="*/ 16 h 72"/>
                  <a:gd name="T14" fmla="*/ 36 w 60"/>
                  <a:gd name="T15" fmla="*/ 0 h 72"/>
                  <a:gd name="T16" fmla="*/ 0 w 60"/>
                  <a:gd name="T17" fmla="*/ 0 h 72"/>
                  <a:gd name="T18" fmla="*/ 0 w 60"/>
                  <a:gd name="T19" fmla="*/ 16 h 72"/>
                  <a:gd name="T20" fmla="*/ 8 w 60"/>
                  <a:gd name="T21" fmla="*/ 16 h 72"/>
                  <a:gd name="T22" fmla="*/ 8 w 60"/>
                  <a:gd name="T23" fmla="*/ 56 h 72"/>
                  <a:gd name="T24" fmla="*/ 0 w 60"/>
                  <a:gd name="T25" fmla="*/ 56 h 72"/>
                  <a:gd name="T26" fmla="*/ 0 w 60"/>
                  <a:gd name="T27" fmla="*/ 72 h 72"/>
                  <a:gd name="T28" fmla="*/ 59 w 60"/>
                  <a:gd name="T29" fmla="*/ 72 h 72"/>
                  <a:gd name="T30" fmla="*/ 60 w 60"/>
                  <a:gd name="T31" fmla="*/ 4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72">
                    <a:moveTo>
                      <a:pt x="60" y="41"/>
                    </a:moveTo>
                    <a:cubicBezTo>
                      <a:pt x="60" y="40"/>
                      <a:pt x="60" y="40"/>
                      <a:pt x="60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4"/>
                      <a:pt x="42" y="52"/>
                      <a:pt x="4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64"/>
                      <a:pt x="60" y="51"/>
                      <a:pt x="6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276"/>
              <p:cNvSpPr>
                <a:spLocks noEditPoints="1"/>
              </p:cNvSpPr>
              <p:nvPr/>
            </p:nvSpPr>
            <p:spPr bwMode="auto">
              <a:xfrm>
                <a:off x="3790950" y="1916113"/>
                <a:ext cx="125413" cy="157162"/>
              </a:xfrm>
              <a:custGeom>
                <a:avLst/>
                <a:gdLst>
                  <a:gd name="T0" fmla="*/ 46 w 46"/>
                  <a:gd name="T1" fmla="*/ 29 h 58"/>
                  <a:gd name="T2" fmla="*/ 23 w 46"/>
                  <a:gd name="T3" fmla="*/ 0 h 58"/>
                  <a:gd name="T4" fmla="*/ 0 w 46"/>
                  <a:gd name="T5" fmla="*/ 29 h 58"/>
                  <a:gd name="T6" fmla="*/ 23 w 46"/>
                  <a:gd name="T7" fmla="*/ 58 h 58"/>
                  <a:gd name="T8" fmla="*/ 46 w 46"/>
                  <a:gd name="T9" fmla="*/ 29 h 58"/>
                  <a:gd name="T10" fmla="*/ 15 w 46"/>
                  <a:gd name="T11" fmla="*/ 29 h 58"/>
                  <a:gd name="T12" fmla="*/ 23 w 46"/>
                  <a:gd name="T13" fmla="*/ 13 h 58"/>
                  <a:gd name="T14" fmla="*/ 31 w 46"/>
                  <a:gd name="T15" fmla="*/ 29 h 58"/>
                  <a:gd name="T16" fmla="*/ 23 w 46"/>
                  <a:gd name="T17" fmla="*/ 45 h 58"/>
                  <a:gd name="T18" fmla="*/ 15 w 46"/>
                  <a:gd name="T19" fmla="*/ 2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58">
                    <a:moveTo>
                      <a:pt x="46" y="29"/>
                    </a:moveTo>
                    <a:cubicBezTo>
                      <a:pt x="46" y="14"/>
                      <a:pt x="40" y="0"/>
                      <a:pt x="23" y="0"/>
                    </a:cubicBezTo>
                    <a:cubicBezTo>
                      <a:pt x="6" y="0"/>
                      <a:pt x="0" y="15"/>
                      <a:pt x="0" y="29"/>
                    </a:cubicBezTo>
                    <a:cubicBezTo>
                      <a:pt x="0" y="44"/>
                      <a:pt x="7" y="58"/>
                      <a:pt x="23" y="58"/>
                    </a:cubicBezTo>
                    <a:cubicBezTo>
                      <a:pt x="40" y="58"/>
                      <a:pt x="46" y="44"/>
                      <a:pt x="46" y="29"/>
                    </a:cubicBezTo>
                    <a:close/>
                    <a:moveTo>
                      <a:pt x="15" y="29"/>
                    </a:moveTo>
                    <a:cubicBezTo>
                      <a:pt x="15" y="23"/>
                      <a:pt x="15" y="13"/>
                      <a:pt x="23" y="13"/>
                    </a:cubicBezTo>
                    <a:cubicBezTo>
                      <a:pt x="31" y="13"/>
                      <a:pt x="31" y="23"/>
                      <a:pt x="31" y="29"/>
                    </a:cubicBezTo>
                    <a:cubicBezTo>
                      <a:pt x="31" y="35"/>
                      <a:pt x="31" y="45"/>
                      <a:pt x="23" y="45"/>
                    </a:cubicBezTo>
                    <a:cubicBezTo>
                      <a:pt x="15" y="45"/>
                      <a:pt x="15" y="35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277"/>
              <p:cNvSpPr>
                <a:spLocks/>
              </p:cNvSpPr>
              <p:nvPr/>
            </p:nvSpPr>
            <p:spPr bwMode="auto">
              <a:xfrm>
                <a:off x="3973512" y="1916113"/>
                <a:ext cx="130175" cy="152400"/>
              </a:xfrm>
              <a:custGeom>
                <a:avLst/>
                <a:gdLst>
                  <a:gd name="T0" fmla="*/ 48 w 48"/>
                  <a:gd name="T1" fmla="*/ 44 h 56"/>
                  <a:gd name="T2" fmla="*/ 44 w 48"/>
                  <a:gd name="T3" fmla="*/ 44 h 56"/>
                  <a:gd name="T4" fmla="*/ 44 w 48"/>
                  <a:gd name="T5" fmla="*/ 18 h 56"/>
                  <a:gd name="T6" fmla="*/ 30 w 48"/>
                  <a:gd name="T7" fmla="*/ 1 h 56"/>
                  <a:gd name="T8" fmla="*/ 16 w 48"/>
                  <a:gd name="T9" fmla="*/ 7 h 56"/>
                  <a:gd name="T10" fmla="*/ 16 w 48"/>
                  <a:gd name="T11" fmla="*/ 0 h 56"/>
                  <a:gd name="T12" fmla="*/ 0 w 48"/>
                  <a:gd name="T13" fmla="*/ 0 h 56"/>
                  <a:gd name="T14" fmla="*/ 0 w 48"/>
                  <a:gd name="T15" fmla="*/ 16 h 56"/>
                  <a:gd name="T16" fmla="*/ 4 w 48"/>
                  <a:gd name="T17" fmla="*/ 16 h 56"/>
                  <a:gd name="T18" fmla="*/ 4 w 48"/>
                  <a:gd name="T19" fmla="*/ 44 h 56"/>
                  <a:gd name="T20" fmla="*/ 0 w 48"/>
                  <a:gd name="T21" fmla="*/ 44 h 56"/>
                  <a:gd name="T22" fmla="*/ 0 w 48"/>
                  <a:gd name="T23" fmla="*/ 56 h 56"/>
                  <a:gd name="T24" fmla="*/ 20 w 48"/>
                  <a:gd name="T25" fmla="*/ 56 h 56"/>
                  <a:gd name="T26" fmla="*/ 20 w 48"/>
                  <a:gd name="T27" fmla="*/ 44 h 56"/>
                  <a:gd name="T28" fmla="*/ 16 w 48"/>
                  <a:gd name="T29" fmla="*/ 44 h 56"/>
                  <a:gd name="T30" fmla="*/ 16 w 48"/>
                  <a:gd name="T31" fmla="*/ 21 h 56"/>
                  <a:gd name="T32" fmla="*/ 25 w 48"/>
                  <a:gd name="T33" fmla="*/ 14 h 56"/>
                  <a:gd name="T34" fmla="*/ 32 w 48"/>
                  <a:gd name="T35" fmla="*/ 20 h 56"/>
                  <a:gd name="T36" fmla="*/ 32 w 48"/>
                  <a:gd name="T37" fmla="*/ 44 h 56"/>
                  <a:gd name="T38" fmla="*/ 28 w 48"/>
                  <a:gd name="T39" fmla="*/ 44 h 56"/>
                  <a:gd name="T40" fmla="*/ 28 w 48"/>
                  <a:gd name="T41" fmla="*/ 56 h 56"/>
                  <a:gd name="T42" fmla="*/ 48 w 48"/>
                  <a:gd name="T43" fmla="*/ 56 h 56"/>
                  <a:gd name="T44" fmla="*/ 48 w 48"/>
                  <a:gd name="T45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56">
                    <a:moveTo>
                      <a:pt x="48" y="44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9"/>
                      <a:pt x="43" y="1"/>
                      <a:pt x="30" y="1"/>
                    </a:cubicBezTo>
                    <a:cubicBezTo>
                      <a:pt x="23" y="1"/>
                      <a:pt x="20" y="3"/>
                      <a:pt x="16" y="7"/>
                    </a:cubicBezTo>
                    <a:cubicBezTo>
                      <a:pt x="16" y="5"/>
                      <a:pt x="16" y="4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17"/>
                      <a:pt x="21" y="14"/>
                      <a:pt x="25" y="14"/>
                    </a:cubicBezTo>
                    <a:cubicBezTo>
                      <a:pt x="29" y="14"/>
                      <a:pt x="32" y="16"/>
                      <a:pt x="32" y="20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48" y="56"/>
                      <a:pt x="48" y="56"/>
                      <a:pt x="48" y="56"/>
                    </a:cubicBezTo>
                    <a:lnTo>
                      <a:pt x="48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278"/>
              <p:cNvSpPr>
                <a:spLocks noEditPoints="1"/>
              </p:cNvSpPr>
              <p:nvPr/>
            </p:nvSpPr>
            <p:spPr bwMode="auto">
              <a:xfrm>
                <a:off x="4160837" y="1871663"/>
                <a:ext cx="139700" cy="200025"/>
              </a:xfrm>
              <a:custGeom>
                <a:avLst/>
                <a:gdLst>
                  <a:gd name="T0" fmla="*/ 51 w 51"/>
                  <a:gd name="T1" fmla="*/ 72 h 73"/>
                  <a:gd name="T2" fmla="*/ 51 w 51"/>
                  <a:gd name="T3" fmla="*/ 60 h 73"/>
                  <a:gd name="T4" fmla="*/ 43 w 51"/>
                  <a:gd name="T5" fmla="*/ 60 h 73"/>
                  <a:gd name="T6" fmla="*/ 43 w 51"/>
                  <a:gd name="T7" fmla="*/ 0 h 73"/>
                  <a:gd name="T8" fmla="*/ 23 w 51"/>
                  <a:gd name="T9" fmla="*/ 0 h 73"/>
                  <a:gd name="T10" fmla="*/ 23 w 51"/>
                  <a:gd name="T11" fmla="*/ 12 h 73"/>
                  <a:gd name="T12" fmla="*/ 31 w 51"/>
                  <a:gd name="T13" fmla="*/ 12 h 73"/>
                  <a:gd name="T14" fmla="*/ 31 w 51"/>
                  <a:gd name="T15" fmla="*/ 17 h 73"/>
                  <a:gd name="T16" fmla="*/ 30 w 51"/>
                  <a:gd name="T17" fmla="*/ 23 h 73"/>
                  <a:gd name="T18" fmla="*/ 20 w 51"/>
                  <a:gd name="T19" fmla="*/ 17 h 73"/>
                  <a:gd name="T20" fmla="*/ 0 w 51"/>
                  <a:gd name="T21" fmla="*/ 44 h 73"/>
                  <a:gd name="T22" fmla="*/ 18 w 51"/>
                  <a:gd name="T23" fmla="*/ 73 h 73"/>
                  <a:gd name="T24" fmla="*/ 29 w 51"/>
                  <a:gd name="T25" fmla="*/ 68 h 73"/>
                  <a:gd name="T26" fmla="*/ 30 w 51"/>
                  <a:gd name="T27" fmla="*/ 67 h 73"/>
                  <a:gd name="T28" fmla="*/ 30 w 51"/>
                  <a:gd name="T29" fmla="*/ 72 h 73"/>
                  <a:gd name="T30" fmla="*/ 51 w 51"/>
                  <a:gd name="T31" fmla="*/ 72 h 73"/>
                  <a:gd name="T32" fmla="*/ 23 w 51"/>
                  <a:gd name="T33" fmla="*/ 60 h 73"/>
                  <a:gd name="T34" fmla="*/ 15 w 51"/>
                  <a:gd name="T35" fmla="*/ 44 h 73"/>
                  <a:gd name="T36" fmla="*/ 23 w 51"/>
                  <a:gd name="T37" fmla="*/ 29 h 73"/>
                  <a:gd name="T38" fmla="*/ 31 w 51"/>
                  <a:gd name="T39" fmla="*/ 41 h 73"/>
                  <a:gd name="T40" fmla="*/ 31 w 51"/>
                  <a:gd name="T41" fmla="*/ 49 h 73"/>
                  <a:gd name="T42" fmla="*/ 23 w 51"/>
                  <a:gd name="T43" fmla="*/ 6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73">
                    <a:moveTo>
                      <a:pt x="51" y="72"/>
                    </a:moveTo>
                    <a:cubicBezTo>
                      <a:pt x="51" y="60"/>
                      <a:pt x="51" y="60"/>
                      <a:pt x="51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9"/>
                      <a:pt x="31" y="21"/>
                      <a:pt x="30" y="23"/>
                    </a:cubicBezTo>
                    <a:cubicBezTo>
                      <a:pt x="27" y="19"/>
                      <a:pt x="25" y="17"/>
                      <a:pt x="20" y="17"/>
                    </a:cubicBezTo>
                    <a:cubicBezTo>
                      <a:pt x="4" y="17"/>
                      <a:pt x="0" y="31"/>
                      <a:pt x="0" y="44"/>
                    </a:cubicBezTo>
                    <a:cubicBezTo>
                      <a:pt x="0" y="57"/>
                      <a:pt x="3" y="73"/>
                      <a:pt x="18" y="73"/>
                    </a:cubicBezTo>
                    <a:cubicBezTo>
                      <a:pt x="23" y="73"/>
                      <a:pt x="27" y="72"/>
                      <a:pt x="29" y="68"/>
                    </a:cubicBezTo>
                    <a:cubicBezTo>
                      <a:pt x="29" y="68"/>
                      <a:pt x="30" y="67"/>
                      <a:pt x="30" y="67"/>
                    </a:cubicBezTo>
                    <a:cubicBezTo>
                      <a:pt x="30" y="68"/>
                      <a:pt x="30" y="72"/>
                      <a:pt x="30" y="72"/>
                    </a:cubicBezTo>
                    <a:lnTo>
                      <a:pt x="51" y="72"/>
                    </a:lnTo>
                    <a:close/>
                    <a:moveTo>
                      <a:pt x="23" y="60"/>
                    </a:moveTo>
                    <a:cubicBezTo>
                      <a:pt x="15" y="60"/>
                      <a:pt x="15" y="50"/>
                      <a:pt x="15" y="44"/>
                    </a:cubicBezTo>
                    <a:cubicBezTo>
                      <a:pt x="15" y="38"/>
                      <a:pt x="16" y="29"/>
                      <a:pt x="23" y="29"/>
                    </a:cubicBezTo>
                    <a:cubicBezTo>
                      <a:pt x="30" y="29"/>
                      <a:pt x="31" y="36"/>
                      <a:pt x="31" y="41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4"/>
                      <a:pt x="29" y="60"/>
                      <a:pt x="2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279"/>
              <p:cNvSpPr>
                <a:spLocks noEditPoints="1"/>
              </p:cNvSpPr>
              <p:nvPr/>
            </p:nvSpPr>
            <p:spPr bwMode="auto">
              <a:xfrm>
                <a:off x="4346575" y="1916113"/>
                <a:ext cx="125413" cy="157162"/>
              </a:xfrm>
              <a:custGeom>
                <a:avLst/>
                <a:gdLst>
                  <a:gd name="T0" fmla="*/ 0 w 46"/>
                  <a:gd name="T1" fmla="*/ 29 h 58"/>
                  <a:gd name="T2" fmla="*/ 23 w 46"/>
                  <a:gd name="T3" fmla="*/ 58 h 58"/>
                  <a:gd name="T4" fmla="*/ 46 w 46"/>
                  <a:gd name="T5" fmla="*/ 29 h 58"/>
                  <a:gd name="T6" fmla="*/ 23 w 46"/>
                  <a:gd name="T7" fmla="*/ 0 h 58"/>
                  <a:gd name="T8" fmla="*/ 0 w 46"/>
                  <a:gd name="T9" fmla="*/ 29 h 58"/>
                  <a:gd name="T10" fmla="*/ 23 w 46"/>
                  <a:gd name="T11" fmla="*/ 13 h 58"/>
                  <a:gd name="T12" fmla="*/ 31 w 46"/>
                  <a:gd name="T13" fmla="*/ 29 h 58"/>
                  <a:gd name="T14" fmla="*/ 23 w 46"/>
                  <a:gd name="T15" fmla="*/ 45 h 58"/>
                  <a:gd name="T16" fmla="*/ 14 w 46"/>
                  <a:gd name="T17" fmla="*/ 29 h 58"/>
                  <a:gd name="T18" fmla="*/ 23 w 46"/>
                  <a:gd name="T19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58">
                    <a:moveTo>
                      <a:pt x="0" y="29"/>
                    </a:moveTo>
                    <a:cubicBezTo>
                      <a:pt x="0" y="44"/>
                      <a:pt x="7" y="58"/>
                      <a:pt x="23" y="58"/>
                    </a:cubicBezTo>
                    <a:cubicBezTo>
                      <a:pt x="40" y="58"/>
                      <a:pt x="46" y="44"/>
                      <a:pt x="46" y="29"/>
                    </a:cubicBezTo>
                    <a:cubicBezTo>
                      <a:pt x="46" y="14"/>
                      <a:pt x="40" y="0"/>
                      <a:pt x="23" y="0"/>
                    </a:cubicBezTo>
                    <a:cubicBezTo>
                      <a:pt x="6" y="0"/>
                      <a:pt x="0" y="15"/>
                      <a:pt x="0" y="29"/>
                    </a:cubicBezTo>
                    <a:close/>
                    <a:moveTo>
                      <a:pt x="23" y="13"/>
                    </a:moveTo>
                    <a:cubicBezTo>
                      <a:pt x="31" y="13"/>
                      <a:pt x="31" y="23"/>
                      <a:pt x="31" y="29"/>
                    </a:cubicBezTo>
                    <a:cubicBezTo>
                      <a:pt x="31" y="35"/>
                      <a:pt x="31" y="45"/>
                      <a:pt x="23" y="45"/>
                    </a:cubicBezTo>
                    <a:cubicBezTo>
                      <a:pt x="15" y="45"/>
                      <a:pt x="14" y="35"/>
                      <a:pt x="14" y="29"/>
                    </a:cubicBezTo>
                    <a:cubicBezTo>
                      <a:pt x="14" y="23"/>
                      <a:pt x="15" y="13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280"/>
              <p:cNvSpPr>
                <a:spLocks/>
              </p:cNvSpPr>
              <p:nvPr/>
            </p:nvSpPr>
            <p:spPr bwMode="auto">
              <a:xfrm>
                <a:off x="4529137" y="1916113"/>
                <a:ext cx="130175" cy="152400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16 h 56"/>
                  <a:gd name="T4" fmla="*/ 4 w 48"/>
                  <a:gd name="T5" fmla="*/ 16 h 56"/>
                  <a:gd name="T6" fmla="*/ 4 w 48"/>
                  <a:gd name="T7" fmla="*/ 44 h 56"/>
                  <a:gd name="T8" fmla="*/ 0 w 48"/>
                  <a:gd name="T9" fmla="*/ 44 h 56"/>
                  <a:gd name="T10" fmla="*/ 0 w 48"/>
                  <a:gd name="T11" fmla="*/ 56 h 56"/>
                  <a:gd name="T12" fmla="*/ 20 w 48"/>
                  <a:gd name="T13" fmla="*/ 56 h 56"/>
                  <a:gd name="T14" fmla="*/ 20 w 48"/>
                  <a:gd name="T15" fmla="*/ 44 h 56"/>
                  <a:gd name="T16" fmla="*/ 16 w 48"/>
                  <a:gd name="T17" fmla="*/ 44 h 56"/>
                  <a:gd name="T18" fmla="*/ 16 w 48"/>
                  <a:gd name="T19" fmla="*/ 21 h 56"/>
                  <a:gd name="T20" fmla="*/ 25 w 48"/>
                  <a:gd name="T21" fmla="*/ 14 h 56"/>
                  <a:gd name="T22" fmla="*/ 32 w 48"/>
                  <a:gd name="T23" fmla="*/ 20 h 56"/>
                  <a:gd name="T24" fmla="*/ 32 w 48"/>
                  <a:gd name="T25" fmla="*/ 44 h 56"/>
                  <a:gd name="T26" fmla="*/ 28 w 48"/>
                  <a:gd name="T27" fmla="*/ 44 h 56"/>
                  <a:gd name="T28" fmla="*/ 28 w 48"/>
                  <a:gd name="T29" fmla="*/ 56 h 56"/>
                  <a:gd name="T30" fmla="*/ 48 w 48"/>
                  <a:gd name="T31" fmla="*/ 56 h 56"/>
                  <a:gd name="T32" fmla="*/ 48 w 48"/>
                  <a:gd name="T33" fmla="*/ 44 h 56"/>
                  <a:gd name="T34" fmla="*/ 44 w 48"/>
                  <a:gd name="T35" fmla="*/ 44 h 56"/>
                  <a:gd name="T36" fmla="*/ 44 w 48"/>
                  <a:gd name="T37" fmla="*/ 18 h 56"/>
                  <a:gd name="T38" fmla="*/ 30 w 48"/>
                  <a:gd name="T39" fmla="*/ 1 h 56"/>
                  <a:gd name="T40" fmla="*/ 16 w 48"/>
                  <a:gd name="T41" fmla="*/ 7 h 56"/>
                  <a:gd name="T42" fmla="*/ 16 w 48"/>
                  <a:gd name="T43" fmla="*/ 0 h 56"/>
                  <a:gd name="T44" fmla="*/ 0 w 48"/>
                  <a:gd name="T4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17"/>
                      <a:pt x="21" y="14"/>
                      <a:pt x="25" y="14"/>
                    </a:cubicBezTo>
                    <a:cubicBezTo>
                      <a:pt x="29" y="14"/>
                      <a:pt x="32" y="16"/>
                      <a:pt x="32" y="20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9"/>
                      <a:pt x="43" y="1"/>
                      <a:pt x="30" y="1"/>
                    </a:cubicBezTo>
                    <a:cubicBezTo>
                      <a:pt x="23" y="1"/>
                      <a:pt x="20" y="3"/>
                      <a:pt x="16" y="7"/>
                    </a:cubicBezTo>
                    <a:cubicBezTo>
                      <a:pt x="16" y="5"/>
                      <a:pt x="16" y="4"/>
                      <a:pt x="1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81" name="Group 480"/>
          <p:cNvGrpSpPr/>
          <p:nvPr/>
        </p:nvGrpSpPr>
        <p:grpSpPr>
          <a:xfrm>
            <a:off x="7432344" y="4611892"/>
            <a:ext cx="1136662" cy="785958"/>
            <a:chOff x="5499100" y="2784475"/>
            <a:chExt cx="2454275" cy="1697037"/>
          </a:xfrm>
          <a:solidFill>
            <a:schemeClr val="tx1"/>
          </a:solidFill>
        </p:grpSpPr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5783262" y="3876675"/>
              <a:ext cx="239713" cy="258762"/>
            </a:xfrm>
            <a:custGeom>
              <a:avLst/>
              <a:gdLst>
                <a:gd name="T0" fmla="*/ 64 w 88"/>
                <a:gd name="T1" fmla="*/ 9 h 95"/>
                <a:gd name="T2" fmla="*/ 64 w 88"/>
                <a:gd name="T3" fmla="*/ 60 h 95"/>
                <a:gd name="T4" fmla="*/ 42 w 88"/>
                <a:gd name="T5" fmla="*/ 83 h 95"/>
                <a:gd name="T6" fmla="*/ 20 w 88"/>
                <a:gd name="T7" fmla="*/ 60 h 95"/>
                <a:gd name="T8" fmla="*/ 20 w 88"/>
                <a:gd name="T9" fmla="*/ 9 h 95"/>
                <a:gd name="T10" fmla="*/ 12 w 88"/>
                <a:gd name="T11" fmla="*/ 0 h 95"/>
                <a:gd name="T12" fmla="*/ 0 w 88"/>
                <a:gd name="T13" fmla="*/ 0 h 95"/>
                <a:gd name="T14" fmla="*/ 0 w 88"/>
                <a:gd name="T15" fmla="*/ 12 h 95"/>
                <a:gd name="T16" fmla="*/ 5 w 88"/>
                <a:gd name="T17" fmla="*/ 12 h 95"/>
                <a:gd name="T18" fmla="*/ 8 w 88"/>
                <a:gd name="T19" fmla="*/ 14 h 95"/>
                <a:gd name="T20" fmla="*/ 8 w 88"/>
                <a:gd name="T21" fmla="*/ 61 h 95"/>
                <a:gd name="T22" fmla="*/ 44 w 88"/>
                <a:gd name="T23" fmla="*/ 95 h 95"/>
                <a:gd name="T24" fmla="*/ 80 w 88"/>
                <a:gd name="T25" fmla="*/ 61 h 95"/>
                <a:gd name="T26" fmla="*/ 80 w 88"/>
                <a:gd name="T27" fmla="*/ 14 h 95"/>
                <a:gd name="T28" fmla="*/ 82 w 88"/>
                <a:gd name="T29" fmla="*/ 12 h 95"/>
                <a:gd name="T30" fmla="*/ 88 w 88"/>
                <a:gd name="T31" fmla="*/ 12 h 95"/>
                <a:gd name="T32" fmla="*/ 88 w 88"/>
                <a:gd name="T33" fmla="*/ 0 h 95"/>
                <a:gd name="T34" fmla="*/ 74 w 88"/>
                <a:gd name="T35" fmla="*/ 0 h 95"/>
                <a:gd name="T36" fmla="*/ 64 w 88"/>
                <a:gd name="T37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95">
                  <a:moveTo>
                    <a:pt x="64" y="9"/>
                  </a:moveTo>
                  <a:cubicBezTo>
                    <a:pt x="64" y="60"/>
                    <a:pt x="64" y="60"/>
                    <a:pt x="64" y="60"/>
                  </a:cubicBezTo>
                  <a:cubicBezTo>
                    <a:pt x="64" y="74"/>
                    <a:pt x="55" y="83"/>
                    <a:pt x="42" y="83"/>
                  </a:cubicBezTo>
                  <a:cubicBezTo>
                    <a:pt x="29" y="83"/>
                    <a:pt x="20" y="74"/>
                    <a:pt x="20" y="6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18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12"/>
                    <a:pt x="8" y="12"/>
                    <a:pt x="8" y="14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81"/>
                    <a:pt x="23" y="95"/>
                    <a:pt x="44" y="95"/>
                  </a:cubicBezTo>
                  <a:cubicBezTo>
                    <a:pt x="65" y="95"/>
                    <a:pt x="80" y="81"/>
                    <a:pt x="80" y="6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2"/>
                    <a:pt x="80" y="12"/>
                    <a:pt x="82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8" y="0"/>
                    <a:pt x="64" y="3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6067425" y="3944938"/>
              <a:ext cx="206375" cy="182562"/>
            </a:xfrm>
            <a:custGeom>
              <a:avLst/>
              <a:gdLst>
                <a:gd name="T0" fmla="*/ 56 w 76"/>
                <a:gd name="T1" fmla="*/ 60 h 67"/>
                <a:gd name="T2" fmla="*/ 64 w 76"/>
                <a:gd name="T3" fmla="*/ 67 h 67"/>
                <a:gd name="T4" fmla="*/ 76 w 76"/>
                <a:gd name="T5" fmla="*/ 67 h 67"/>
                <a:gd name="T6" fmla="*/ 76 w 76"/>
                <a:gd name="T7" fmla="*/ 59 h 67"/>
                <a:gd name="T8" fmla="*/ 72 w 76"/>
                <a:gd name="T9" fmla="*/ 59 h 67"/>
                <a:gd name="T10" fmla="*/ 68 w 76"/>
                <a:gd name="T11" fmla="*/ 55 h 67"/>
                <a:gd name="T12" fmla="*/ 68 w 76"/>
                <a:gd name="T13" fmla="*/ 26 h 67"/>
                <a:gd name="T14" fmla="*/ 45 w 76"/>
                <a:gd name="T15" fmla="*/ 0 h 67"/>
                <a:gd name="T16" fmla="*/ 21 w 76"/>
                <a:gd name="T17" fmla="*/ 15 h 67"/>
                <a:gd name="T18" fmla="*/ 20 w 76"/>
                <a:gd name="T19" fmla="*/ 15 h 67"/>
                <a:gd name="T20" fmla="*/ 20 w 76"/>
                <a:gd name="T21" fmla="*/ 11 h 67"/>
                <a:gd name="T22" fmla="*/ 20 w 76"/>
                <a:gd name="T23" fmla="*/ 9 h 67"/>
                <a:gd name="T24" fmla="*/ 12 w 76"/>
                <a:gd name="T25" fmla="*/ 3 h 67"/>
                <a:gd name="T26" fmla="*/ 0 w 76"/>
                <a:gd name="T27" fmla="*/ 3 h 67"/>
                <a:gd name="T28" fmla="*/ 0 w 76"/>
                <a:gd name="T29" fmla="*/ 11 h 67"/>
                <a:gd name="T30" fmla="*/ 5 w 76"/>
                <a:gd name="T31" fmla="*/ 11 h 67"/>
                <a:gd name="T32" fmla="*/ 8 w 76"/>
                <a:gd name="T33" fmla="*/ 15 h 67"/>
                <a:gd name="T34" fmla="*/ 8 w 76"/>
                <a:gd name="T35" fmla="*/ 67 h 67"/>
                <a:gd name="T36" fmla="*/ 20 w 76"/>
                <a:gd name="T37" fmla="*/ 67 h 67"/>
                <a:gd name="T38" fmla="*/ 20 w 76"/>
                <a:gd name="T39" fmla="*/ 37 h 67"/>
                <a:gd name="T40" fmla="*/ 22 w 76"/>
                <a:gd name="T41" fmla="*/ 28 h 67"/>
                <a:gd name="T42" fmla="*/ 43 w 76"/>
                <a:gd name="T43" fmla="*/ 12 h 67"/>
                <a:gd name="T44" fmla="*/ 56 w 76"/>
                <a:gd name="T45" fmla="*/ 29 h 67"/>
                <a:gd name="T46" fmla="*/ 56 w 76"/>
                <a:gd name="T47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67">
                  <a:moveTo>
                    <a:pt x="56" y="60"/>
                  </a:moveTo>
                  <a:cubicBezTo>
                    <a:pt x="56" y="66"/>
                    <a:pt x="58" y="67"/>
                    <a:pt x="64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0" y="59"/>
                    <a:pt x="68" y="56"/>
                    <a:pt x="68" y="55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9"/>
                    <a:pt x="61" y="0"/>
                    <a:pt x="45" y="0"/>
                  </a:cubicBezTo>
                  <a:cubicBezTo>
                    <a:pt x="31" y="0"/>
                    <a:pt x="23" y="11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4"/>
                    <a:pt x="20" y="11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8" y="3"/>
                    <a:pt x="1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3"/>
                    <a:pt x="8" y="15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4"/>
                    <a:pt x="21" y="31"/>
                    <a:pt x="22" y="28"/>
                  </a:cubicBezTo>
                  <a:cubicBezTo>
                    <a:pt x="24" y="18"/>
                    <a:pt x="33" y="12"/>
                    <a:pt x="43" y="12"/>
                  </a:cubicBezTo>
                  <a:cubicBezTo>
                    <a:pt x="54" y="12"/>
                    <a:pt x="56" y="19"/>
                    <a:pt x="56" y="29"/>
                  </a:cubicBezTo>
                  <a:lnTo>
                    <a:pt x="56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3" name="Rectangle 434"/>
            <p:cNvSpPr>
              <a:spLocks noChangeArrowheads="1"/>
            </p:cNvSpPr>
            <p:nvPr/>
          </p:nvSpPr>
          <p:spPr bwMode="auto">
            <a:xfrm>
              <a:off x="6338887" y="3876675"/>
              <a:ext cx="33338" cy="333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6318250" y="3952875"/>
              <a:ext cx="87313" cy="174625"/>
            </a:xfrm>
            <a:custGeom>
              <a:avLst/>
              <a:gdLst>
                <a:gd name="T0" fmla="*/ 32 w 32"/>
                <a:gd name="T1" fmla="*/ 64 h 64"/>
                <a:gd name="T2" fmla="*/ 32 w 32"/>
                <a:gd name="T3" fmla="*/ 56 h 64"/>
                <a:gd name="T4" fmla="*/ 25 w 32"/>
                <a:gd name="T5" fmla="*/ 56 h 64"/>
                <a:gd name="T6" fmla="*/ 24 w 32"/>
                <a:gd name="T7" fmla="*/ 52 h 64"/>
                <a:gd name="T8" fmla="*/ 24 w 32"/>
                <a:gd name="T9" fmla="*/ 7 h 64"/>
                <a:gd name="T10" fmla="*/ 14 w 32"/>
                <a:gd name="T11" fmla="*/ 0 h 64"/>
                <a:gd name="T12" fmla="*/ 0 w 32"/>
                <a:gd name="T13" fmla="*/ 0 h 64"/>
                <a:gd name="T14" fmla="*/ 0 w 32"/>
                <a:gd name="T15" fmla="*/ 8 h 64"/>
                <a:gd name="T16" fmla="*/ 7 w 32"/>
                <a:gd name="T17" fmla="*/ 8 h 64"/>
                <a:gd name="T18" fmla="*/ 8 w 32"/>
                <a:gd name="T19" fmla="*/ 12 h 64"/>
                <a:gd name="T20" fmla="*/ 8 w 32"/>
                <a:gd name="T21" fmla="*/ 57 h 64"/>
                <a:gd name="T22" fmla="*/ 18 w 32"/>
                <a:gd name="T23" fmla="*/ 64 h 64"/>
                <a:gd name="T24" fmla="*/ 32 w 32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64">
                  <a:moveTo>
                    <a:pt x="32" y="64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3" y="56"/>
                    <a:pt x="24" y="53"/>
                    <a:pt x="24" y="5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1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10"/>
                    <a:pt x="8" y="12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63"/>
                    <a:pt x="12" y="64"/>
                    <a:pt x="18" y="64"/>
                  </a:cubicBezTo>
                  <a:lnTo>
                    <a:pt x="3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6437312" y="3952875"/>
              <a:ext cx="185738" cy="174625"/>
            </a:xfrm>
            <a:custGeom>
              <a:avLst/>
              <a:gdLst>
                <a:gd name="T0" fmla="*/ 68 w 68"/>
                <a:gd name="T1" fmla="*/ 8 h 64"/>
                <a:gd name="T2" fmla="*/ 68 w 68"/>
                <a:gd name="T3" fmla="*/ 0 h 64"/>
                <a:gd name="T4" fmla="*/ 61 w 68"/>
                <a:gd name="T5" fmla="*/ 0 h 64"/>
                <a:gd name="T6" fmla="*/ 51 w 68"/>
                <a:gd name="T7" fmla="*/ 6 h 64"/>
                <a:gd name="T8" fmla="*/ 37 w 68"/>
                <a:gd name="T9" fmla="*/ 44 h 64"/>
                <a:gd name="T10" fmla="*/ 35 w 68"/>
                <a:gd name="T11" fmla="*/ 52 h 64"/>
                <a:gd name="T12" fmla="*/ 34 w 68"/>
                <a:gd name="T13" fmla="*/ 52 h 64"/>
                <a:gd name="T14" fmla="*/ 32 w 68"/>
                <a:gd name="T15" fmla="*/ 44 h 64"/>
                <a:gd name="T16" fmla="*/ 18 w 68"/>
                <a:gd name="T17" fmla="*/ 6 h 64"/>
                <a:gd name="T18" fmla="*/ 8 w 68"/>
                <a:gd name="T19" fmla="*/ 0 h 64"/>
                <a:gd name="T20" fmla="*/ 0 w 68"/>
                <a:gd name="T21" fmla="*/ 0 h 64"/>
                <a:gd name="T22" fmla="*/ 0 w 68"/>
                <a:gd name="T23" fmla="*/ 8 h 64"/>
                <a:gd name="T24" fmla="*/ 2 w 68"/>
                <a:gd name="T25" fmla="*/ 8 h 64"/>
                <a:gd name="T26" fmla="*/ 6 w 68"/>
                <a:gd name="T27" fmla="*/ 11 h 64"/>
                <a:gd name="T28" fmla="*/ 27 w 68"/>
                <a:gd name="T29" fmla="*/ 64 h 64"/>
                <a:gd name="T30" fmla="*/ 42 w 68"/>
                <a:gd name="T31" fmla="*/ 64 h 64"/>
                <a:gd name="T32" fmla="*/ 62 w 68"/>
                <a:gd name="T33" fmla="*/ 11 h 64"/>
                <a:gd name="T34" fmla="*/ 66 w 68"/>
                <a:gd name="T35" fmla="*/ 8 h 64"/>
                <a:gd name="T36" fmla="*/ 68 w 68"/>
                <a:gd name="T37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68" y="8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6" y="0"/>
                    <a:pt x="53" y="1"/>
                    <a:pt x="51" y="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8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3" y="47"/>
                    <a:pt x="32" y="4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"/>
                    <a:pt x="13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6" y="9"/>
                    <a:pt x="6" y="1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3" y="9"/>
                    <a:pt x="64" y="8"/>
                    <a:pt x="66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6" name="Freeform 437"/>
            <p:cNvSpPr>
              <a:spLocks noEditPoints="1"/>
            </p:cNvSpPr>
            <p:nvPr/>
          </p:nvSpPr>
          <p:spPr bwMode="auto">
            <a:xfrm>
              <a:off x="6664325" y="3944938"/>
              <a:ext cx="168275" cy="190500"/>
            </a:xfrm>
            <a:custGeom>
              <a:avLst/>
              <a:gdLst>
                <a:gd name="T0" fmla="*/ 33 w 62"/>
                <a:gd name="T1" fmla="*/ 0 h 70"/>
                <a:gd name="T2" fmla="*/ 0 w 62"/>
                <a:gd name="T3" fmla="*/ 35 h 70"/>
                <a:gd name="T4" fmla="*/ 35 w 62"/>
                <a:gd name="T5" fmla="*/ 70 h 70"/>
                <a:gd name="T6" fmla="*/ 61 w 62"/>
                <a:gd name="T7" fmla="*/ 60 h 70"/>
                <a:gd name="T8" fmla="*/ 55 w 62"/>
                <a:gd name="T9" fmla="*/ 51 h 70"/>
                <a:gd name="T10" fmla="*/ 36 w 62"/>
                <a:gd name="T11" fmla="*/ 58 h 70"/>
                <a:gd name="T12" fmla="*/ 13 w 62"/>
                <a:gd name="T13" fmla="*/ 35 h 70"/>
                <a:gd name="T14" fmla="*/ 62 w 62"/>
                <a:gd name="T15" fmla="*/ 35 h 70"/>
                <a:gd name="T16" fmla="*/ 62 w 62"/>
                <a:gd name="T17" fmla="*/ 30 h 70"/>
                <a:gd name="T18" fmla="*/ 33 w 62"/>
                <a:gd name="T19" fmla="*/ 0 h 70"/>
                <a:gd name="T20" fmla="*/ 13 w 62"/>
                <a:gd name="T21" fmla="*/ 27 h 70"/>
                <a:gd name="T22" fmla="*/ 33 w 62"/>
                <a:gd name="T23" fmla="*/ 10 h 70"/>
                <a:gd name="T24" fmla="*/ 49 w 62"/>
                <a:gd name="T25" fmla="*/ 27 h 70"/>
                <a:gd name="T26" fmla="*/ 13 w 62"/>
                <a:gd name="T27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70">
                  <a:moveTo>
                    <a:pt x="33" y="0"/>
                  </a:moveTo>
                  <a:cubicBezTo>
                    <a:pt x="14" y="0"/>
                    <a:pt x="0" y="14"/>
                    <a:pt x="0" y="35"/>
                  </a:cubicBezTo>
                  <a:cubicBezTo>
                    <a:pt x="0" y="55"/>
                    <a:pt x="14" y="70"/>
                    <a:pt x="35" y="70"/>
                  </a:cubicBezTo>
                  <a:cubicBezTo>
                    <a:pt x="51" y="70"/>
                    <a:pt x="61" y="60"/>
                    <a:pt x="61" y="60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1"/>
                    <a:pt x="47" y="58"/>
                    <a:pt x="36" y="58"/>
                  </a:cubicBezTo>
                  <a:cubicBezTo>
                    <a:pt x="24" y="58"/>
                    <a:pt x="14" y="51"/>
                    <a:pt x="13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2"/>
                    <a:pt x="62" y="30"/>
                  </a:cubicBezTo>
                  <a:cubicBezTo>
                    <a:pt x="62" y="13"/>
                    <a:pt x="52" y="0"/>
                    <a:pt x="33" y="0"/>
                  </a:cubicBezTo>
                  <a:close/>
                  <a:moveTo>
                    <a:pt x="13" y="27"/>
                  </a:moveTo>
                  <a:cubicBezTo>
                    <a:pt x="15" y="15"/>
                    <a:pt x="23" y="10"/>
                    <a:pt x="33" y="10"/>
                  </a:cubicBezTo>
                  <a:cubicBezTo>
                    <a:pt x="41" y="10"/>
                    <a:pt x="48" y="15"/>
                    <a:pt x="49" y="27"/>
                  </a:cubicBez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6884987" y="3948113"/>
              <a:ext cx="119063" cy="179387"/>
            </a:xfrm>
            <a:custGeom>
              <a:avLst/>
              <a:gdLst>
                <a:gd name="T0" fmla="*/ 20 w 44"/>
                <a:gd name="T1" fmla="*/ 18 h 66"/>
                <a:gd name="T2" fmla="*/ 20 w 44"/>
                <a:gd name="T3" fmla="*/ 18 h 66"/>
                <a:gd name="T4" fmla="*/ 20 w 44"/>
                <a:gd name="T5" fmla="*/ 13 h 66"/>
                <a:gd name="T6" fmla="*/ 20 w 44"/>
                <a:gd name="T7" fmla="*/ 8 h 66"/>
                <a:gd name="T8" fmla="*/ 12 w 44"/>
                <a:gd name="T9" fmla="*/ 2 h 66"/>
                <a:gd name="T10" fmla="*/ 0 w 44"/>
                <a:gd name="T11" fmla="*/ 2 h 66"/>
                <a:gd name="T12" fmla="*/ 0 w 44"/>
                <a:gd name="T13" fmla="*/ 10 h 66"/>
                <a:gd name="T14" fmla="*/ 5 w 44"/>
                <a:gd name="T15" fmla="*/ 10 h 66"/>
                <a:gd name="T16" fmla="*/ 8 w 44"/>
                <a:gd name="T17" fmla="*/ 14 h 66"/>
                <a:gd name="T18" fmla="*/ 8 w 44"/>
                <a:gd name="T19" fmla="*/ 66 h 66"/>
                <a:gd name="T20" fmla="*/ 20 w 44"/>
                <a:gd name="T21" fmla="*/ 66 h 66"/>
                <a:gd name="T22" fmla="*/ 20 w 44"/>
                <a:gd name="T23" fmla="*/ 40 h 66"/>
                <a:gd name="T24" fmla="*/ 22 w 44"/>
                <a:gd name="T25" fmla="*/ 28 h 66"/>
                <a:gd name="T26" fmla="*/ 40 w 44"/>
                <a:gd name="T27" fmla="*/ 12 h 66"/>
                <a:gd name="T28" fmla="*/ 44 w 44"/>
                <a:gd name="T29" fmla="*/ 13 h 66"/>
                <a:gd name="T30" fmla="*/ 44 w 44"/>
                <a:gd name="T31" fmla="*/ 0 h 66"/>
                <a:gd name="T32" fmla="*/ 41 w 44"/>
                <a:gd name="T33" fmla="*/ 0 h 66"/>
                <a:gd name="T34" fmla="*/ 20 w 44"/>
                <a:gd name="T35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66">
                  <a:moveTo>
                    <a:pt x="20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5"/>
                    <a:pt x="20" y="13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18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0"/>
                    <a:pt x="8" y="12"/>
                    <a:pt x="8" y="14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6"/>
                    <a:pt x="21" y="32"/>
                    <a:pt x="22" y="28"/>
                  </a:cubicBezTo>
                  <a:cubicBezTo>
                    <a:pt x="25" y="18"/>
                    <a:pt x="32" y="12"/>
                    <a:pt x="40" y="12"/>
                  </a:cubicBezTo>
                  <a:cubicBezTo>
                    <a:pt x="43" y="12"/>
                    <a:pt x="44" y="13"/>
                    <a:pt x="44" y="1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1" y="0"/>
                  </a:cubicBezTo>
                  <a:cubicBezTo>
                    <a:pt x="31" y="0"/>
                    <a:pt x="24" y="6"/>
                    <a:pt x="2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7051675" y="3944938"/>
              <a:ext cx="141288" cy="190500"/>
            </a:xfrm>
            <a:custGeom>
              <a:avLst/>
              <a:gdLst>
                <a:gd name="T0" fmla="*/ 27 w 52"/>
                <a:gd name="T1" fmla="*/ 60 h 70"/>
                <a:gd name="T2" fmla="*/ 7 w 52"/>
                <a:gd name="T3" fmla="*/ 50 h 70"/>
                <a:gd name="T4" fmla="*/ 0 w 52"/>
                <a:gd name="T5" fmla="*/ 58 h 70"/>
                <a:gd name="T6" fmla="*/ 27 w 52"/>
                <a:gd name="T7" fmla="*/ 70 h 70"/>
                <a:gd name="T8" fmla="*/ 52 w 52"/>
                <a:gd name="T9" fmla="*/ 50 h 70"/>
                <a:gd name="T10" fmla="*/ 15 w 52"/>
                <a:gd name="T11" fmla="*/ 18 h 70"/>
                <a:gd name="T12" fmla="*/ 28 w 52"/>
                <a:gd name="T13" fmla="*/ 10 h 70"/>
                <a:gd name="T14" fmla="*/ 39 w 52"/>
                <a:gd name="T15" fmla="*/ 16 h 70"/>
                <a:gd name="T16" fmla="*/ 39 w 52"/>
                <a:gd name="T17" fmla="*/ 19 h 70"/>
                <a:gd name="T18" fmla="*/ 51 w 52"/>
                <a:gd name="T19" fmla="*/ 19 h 70"/>
                <a:gd name="T20" fmla="*/ 51 w 52"/>
                <a:gd name="T21" fmla="*/ 13 h 70"/>
                <a:gd name="T22" fmla="*/ 28 w 52"/>
                <a:gd name="T23" fmla="*/ 0 h 70"/>
                <a:gd name="T24" fmla="*/ 3 w 52"/>
                <a:gd name="T25" fmla="*/ 19 h 70"/>
                <a:gd name="T26" fmla="*/ 39 w 52"/>
                <a:gd name="T27" fmla="*/ 51 h 70"/>
                <a:gd name="T28" fmla="*/ 27 w 52"/>
                <a:gd name="T29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70">
                  <a:moveTo>
                    <a:pt x="27" y="60"/>
                  </a:moveTo>
                  <a:cubicBezTo>
                    <a:pt x="15" y="60"/>
                    <a:pt x="7" y="50"/>
                    <a:pt x="7" y="5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9" y="70"/>
                    <a:pt x="27" y="70"/>
                  </a:cubicBezTo>
                  <a:cubicBezTo>
                    <a:pt x="41" y="70"/>
                    <a:pt x="52" y="62"/>
                    <a:pt x="52" y="50"/>
                  </a:cubicBezTo>
                  <a:cubicBezTo>
                    <a:pt x="52" y="28"/>
                    <a:pt x="15" y="31"/>
                    <a:pt x="15" y="18"/>
                  </a:cubicBezTo>
                  <a:cubicBezTo>
                    <a:pt x="15" y="13"/>
                    <a:pt x="21" y="10"/>
                    <a:pt x="28" y="10"/>
                  </a:cubicBezTo>
                  <a:cubicBezTo>
                    <a:pt x="32" y="10"/>
                    <a:pt x="39" y="12"/>
                    <a:pt x="39" y="1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3"/>
                    <a:pt x="36" y="0"/>
                    <a:pt x="28" y="0"/>
                  </a:cubicBezTo>
                  <a:cubicBezTo>
                    <a:pt x="15" y="0"/>
                    <a:pt x="3" y="6"/>
                    <a:pt x="3" y="19"/>
                  </a:cubicBezTo>
                  <a:cubicBezTo>
                    <a:pt x="3" y="40"/>
                    <a:pt x="39" y="39"/>
                    <a:pt x="39" y="51"/>
                  </a:cubicBezTo>
                  <a:cubicBezTo>
                    <a:pt x="39" y="57"/>
                    <a:pt x="33" y="60"/>
                    <a:pt x="2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9" name="Rectangle 440"/>
            <p:cNvSpPr>
              <a:spLocks noChangeArrowheads="1"/>
            </p:cNvSpPr>
            <p:nvPr/>
          </p:nvSpPr>
          <p:spPr bwMode="auto">
            <a:xfrm>
              <a:off x="7265987" y="3876675"/>
              <a:ext cx="33338" cy="333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7245350" y="3952875"/>
              <a:ext cx="76200" cy="174625"/>
            </a:xfrm>
            <a:custGeom>
              <a:avLst/>
              <a:gdLst>
                <a:gd name="T0" fmla="*/ 28 w 28"/>
                <a:gd name="T1" fmla="*/ 56 h 64"/>
                <a:gd name="T2" fmla="*/ 23 w 28"/>
                <a:gd name="T3" fmla="*/ 56 h 64"/>
                <a:gd name="T4" fmla="*/ 20 w 28"/>
                <a:gd name="T5" fmla="*/ 52 h 64"/>
                <a:gd name="T6" fmla="*/ 20 w 28"/>
                <a:gd name="T7" fmla="*/ 7 h 64"/>
                <a:gd name="T8" fmla="*/ 12 w 28"/>
                <a:gd name="T9" fmla="*/ 0 h 64"/>
                <a:gd name="T10" fmla="*/ 0 w 28"/>
                <a:gd name="T11" fmla="*/ 0 h 64"/>
                <a:gd name="T12" fmla="*/ 0 w 28"/>
                <a:gd name="T13" fmla="*/ 8 h 64"/>
                <a:gd name="T14" fmla="*/ 5 w 28"/>
                <a:gd name="T15" fmla="*/ 8 h 64"/>
                <a:gd name="T16" fmla="*/ 8 w 28"/>
                <a:gd name="T17" fmla="*/ 12 h 64"/>
                <a:gd name="T18" fmla="*/ 8 w 28"/>
                <a:gd name="T19" fmla="*/ 57 h 64"/>
                <a:gd name="T20" fmla="*/ 16 w 28"/>
                <a:gd name="T21" fmla="*/ 64 h 64"/>
                <a:gd name="T22" fmla="*/ 28 w 28"/>
                <a:gd name="T23" fmla="*/ 64 h 64"/>
                <a:gd name="T24" fmla="*/ 28 w 28"/>
                <a:gd name="T2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64">
                  <a:moveTo>
                    <a:pt x="28" y="56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1" y="56"/>
                    <a:pt x="20" y="53"/>
                    <a:pt x="20" y="52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"/>
                    <a:pt x="18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8" y="10"/>
                    <a:pt x="8" y="12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63"/>
                    <a:pt x="10" y="64"/>
                    <a:pt x="16" y="64"/>
                  </a:cubicBezTo>
                  <a:cubicBezTo>
                    <a:pt x="28" y="64"/>
                    <a:pt x="28" y="64"/>
                    <a:pt x="28" y="64"/>
                  </a:cubicBezTo>
                  <a:lnTo>
                    <a:pt x="2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364412" y="3898900"/>
              <a:ext cx="109538" cy="233362"/>
            </a:xfrm>
            <a:custGeom>
              <a:avLst/>
              <a:gdLst>
                <a:gd name="T0" fmla="*/ 40 w 40"/>
                <a:gd name="T1" fmla="*/ 86 h 86"/>
                <a:gd name="T2" fmla="*/ 40 w 40"/>
                <a:gd name="T3" fmla="*/ 74 h 86"/>
                <a:gd name="T4" fmla="*/ 38 w 40"/>
                <a:gd name="T5" fmla="*/ 75 h 86"/>
                <a:gd name="T6" fmla="*/ 24 w 40"/>
                <a:gd name="T7" fmla="*/ 59 h 86"/>
                <a:gd name="T8" fmla="*/ 24 w 40"/>
                <a:gd name="T9" fmla="*/ 28 h 86"/>
                <a:gd name="T10" fmla="*/ 40 w 40"/>
                <a:gd name="T11" fmla="*/ 28 h 86"/>
                <a:gd name="T12" fmla="*/ 40 w 40"/>
                <a:gd name="T13" fmla="*/ 20 h 86"/>
                <a:gd name="T14" fmla="*/ 24 w 40"/>
                <a:gd name="T15" fmla="*/ 20 h 86"/>
                <a:gd name="T16" fmla="*/ 24 w 40"/>
                <a:gd name="T17" fmla="*/ 0 h 86"/>
                <a:gd name="T18" fmla="*/ 8 w 40"/>
                <a:gd name="T19" fmla="*/ 0 h 86"/>
                <a:gd name="T20" fmla="*/ 8 w 40"/>
                <a:gd name="T21" fmla="*/ 20 h 86"/>
                <a:gd name="T22" fmla="*/ 0 w 40"/>
                <a:gd name="T23" fmla="*/ 20 h 86"/>
                <a:gd name="T24" fmla="*/ 0 w 40"/>
                <a:gd name="T25" fmla="*/ 28 h 86"/>
                <a:gd name="T26" fmla="*/ 8 w 40"/>
                <a:gd name="T27" fmla="*/ 28 h 86"/>
                <a:gd name="T28" fmla="*/ 8 w 40"/>
                <a:gd name="T29" fmla="*/ 61 h 86"/>
                <a:gd name="T30" fmla="*/ 34 w 40"/>
                <a:gd name="T31" fmla="*/ 86 h 86"/>
                <a:gd name="T32" fmla="*/ 40 w 40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86">
                  <a:moveTo>
                    <a:pt x="40" y="86"/>
                  </a:moveTo>
                  <a:cubicBezTo>
                    <a:pt x="40" y="74"/>
                    <a:pt x="40" y="74"/>
                    <a:pt x="40" y="74"/>
                  </a:cubicBezTo>
                  <a:cubicBezTo>
                    <a:pt x="40" y="74"/>
                    <a:pt x="39" y="75"/>
                    <a:pt x="38" y="75"/>
                  </a:cubicBezTo>
                  <a:cubicBezTo>
                    <a:pt x="33" y="75"/>
                    <a:pt x="24" y="73"/>
                    <a:pt x="24" y="5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83"/>
                    <a:pt x="26" y="86"/>
                    <a:pt x="34" y="86"/>
                  </a:cubicBezTo>
                  <a:cubicBezTo>
                    <a:pt x="37" y="86"/>
                    <a:pt x="40" y="86"/>
                    <a:pt x="4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512050" y="3952875"/>
              <a:ext cx="190500" cy="254000"/>
            </a:xfrm>
            <a:custGeom>
              <a:avLst/>
              <a:gdLst>
                <a:gd name="T0" fmla="*/ 70 w 70"/>
                <a:gd name="T1" fmla="*/ 0 h 93"/>
                <a:gd name="T2" fmla="*/ 61 w 70"/>
                <a:gd name="T3" fmla="*/ 0 h 93"/>
                <a:gd name="T4" fmla="*/ 52 w 70"/>
                <a:gd name="T5" fmla="*/ 6 h 93"/>
                <a:gd name="T6" fmla="*/ 38 w 70"/>
                <a:gd name="T7" fmla="*/ 44 h 93"/>
                <a:gd name="T8" fmla="*/ 36 w 70"/>
                <a:gd name="T9" fmla="*/ 52 h 93"/>
                <a:gd name="T10" fmla="*/ 35 w 70"/>
                <a:gd name="T11" fmla="*/ 52 h 93"/>
                <a:gd name="T12" fmla="*/ 33 w 70"/>
                <a:gd name="T13" fmla="*/ 43 h 93"/>
                <a:gd name="T14" fmla="*/ 18 w 70"/>
                <a:gd name="T15" fmla="*/ 6 h 93"/>
                <a:gd name="T16" fmla="*/ 8 w 70"/>
                <a:gd name="T17" fmla="*/ 0 h 93"/>
                <a:gd name="T18" fmla="*/ 2 w 70"/>
                <a:gd name="T19" fmla="*/ 0 h 93"/>
                <a:gd name="T20" fmla="*/ 2 w 70"/>
                <a:gd name="T21" fmla="*/ 8 h 93"/>
                <a:gd name="T22" fmla="*/ 2 w 70"/>
                <a:gd name="T23" fmla="*/ 8 h 93"/>
                <a:gd name="T24" fmla="*/ 7 w 70"/>
                <a:gd name="T25" fmla="*/ 11 h 93"/>
                <a:gd name="T26" fmla="*/ 29 w 70"/>
                <a:gd name="T27" fmla="*/ 65 h 93"/>
                <a:gd name="T28" fmla="*/ 26 w 70"/>
                <a:gd name="T29" fmla="*/ 72 h 93"/>
                <a:gd name="T30" fmla="*/ 15 w 70"/>
                <a:gd name="T31" fmla="*/ 82 h 93"/>
                <a:gd name="T32" fmla="*/ 5 w 70"/>
                <a:gd name="T33" fmla="*/ 77 h 93"/>
                <a:gd name="T34" fmla="*/ 0 w 70"/>
                <a:gd name="T35" fmla="*/ 86 h 93"/>
                <a:gd name="T36" fmla="*/ 15 w 70"/>
                <a:gd name="T37" fmla="*/ 93 h 93"/>
                <a:gd name="T38" fmla="*/ 37 w 70"/>
                <a:gd name="T39" fmla="*/ 77 h 93"/>
                <a:gd name="T40" fmla="*/ 63 w 70"/>
                <a:gd name="T41" fmla="*/ 11 h 93"/>
                <a:gd name="T42" fmla="*/ 67 w 70"/>
                <a:gd name="T43" fmla="*/ 8 h 93"/>
                <a:gd name="T44" fmla="*/ 70 w 70"/>
                <a:gd name="T45" fmla="*/ 8 h 93"/>
                <a:gd name="T46" fmla="*/ 70 w 70"/>
                <a:gd name="T4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93">
                  <a:moveTo>
                    <a:pt x="7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6" y="0"/>
                    <a:pt x="54" y="1"/>
                    <a:pt x="52" y="6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7"/>
                    <a:pt x="36" y="52"/>
                    <a:pt x="36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4" y="47"/>
                    <a:pt x="33" y="4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"/>
                    <a:pt x="14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6" y="9"/>
                    <a:pt x="7" y="11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4" y="78"/>
                    <a:pt x="20" y="82"/>
                    <a:pt x="15" y="82"/>
                  </a:cubicBezTo>
                  <a:cubicBezTo>
                    <a:pt x="9" y="82"/>
                    <a:pt x="5" y="77"/>
                    <a:pt x="5" y="7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5" y="93"/>
                    <a:pt x="15" y="93"/>
                  </a:cubicBezTo>
                  <a:cubicBezTo>
                    <a:pt x="25" y="93"/>
                    <a:pt x="33" y="88"/>
                    <a:pt x="37" y="7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4" y="9"/>
                    <a:pt x="65" y="8"/>
                    <a:pt x="67" y="8"/>
                  </a:cubicBezTo>
                  <a:cubicBezTo>
                    <a:pt x="70" y="8"/>
                    <a:pt x="70" y="8"/>
                    <a:pt x="70" y="8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5521325" y="4291013"/>
              <a:ext cx="120650" cy="152400"/>
            </a:xfrm>
            <a:custGeom>
              <a:avLst/>
              <a:gdLst>
                <a:gd name="T0" fmla="*/ 40 w 44"/>
                <a:gd name="T1" fmla="*/ 48 h 56"/>
                <a:gd name="T2" fmla="*/ 40 w 44"/>
                <a:gd name="T3" fmla="*/ 30 h 56"/>
                <a:gd name="T4" fmla="*/ 27 w 44"/>
                <a:gd name="T5" fmla="*/ 15 h 56"/>
                <a:gd name="T6" fmla="*/ 11 w 44"/>
                <a:gd name="T7" fmla="*/ 24 h 56"/>
                <a:gd name="T8" fmla="*/ 11 w 44"/>
                <a:gd name="T9" fmla="*/ 24 h 56"/>
                <a:gd name="T10" fmla="*/ 12 w 44"/>
                <a:gd name="T11" fmla="*/ 22 h 56"/>
                <a:gd name="T12" fmla="*/ 12 w 44"/>
                <a:gd name="T13" fmla="*/ 6 h 56"/>
                <a:gd name="T14" fmla="*/ 6 w 44"/>
                <a:gd name="T15" fmla="*/ 0 h 56"/>
                <a:gd name="T16" fmla="*/ 0 w 44"/>
                <a:gd name="T17" fmla="*/ 0 h 56"/>
                <a:gd name="T18" fmla="*/ 0 w 44"/>
                <a:gd name="T19" fmla="*/ 4 h 56"/>
                <a:gd name="T20" fmla="*/ 4 w 44"/>
                <a:gd name="T21" fmla="*/ 4 h 56"/>
                <a:gd name="T22" fmla="*/ 4 w 44"/>
                <a:gd name="T23" fmla="*/ 8 h 56"/>
                <a:gd name="T24" fmla="*/ 4 w 44"/>
                <a:gd name="T25" fmla="*/ 56 h 56"/>
                <a:gd name="T26" fmla="*/ 12 w 44"/>
                <a:gd name="T27" fmla="*/ 56 h 56"/>
                <a:gd name="T28" fmla="*/ 12 w 44"/>
                <a:gd name="T29" fmla="*/ 36 h 56"/>
                <a:gd name="T30" fmla="*/ 12 w 44"/>
                <a:gd name="T31" fmla="*/ 31 h 56"/>
                <a:gd name="T32" fmla="*/ 25 w 44"/>
                <a:gd name="T33" fmla="*/ 21 h 56"/>
                <a:gd name="T34" fmla="*/ 32 w 44"/>
                <a:gd name="T35" fmla="*/ 32 h 56"/>
                <a:gd name="T36" fmla="*/ 32 w 44"/>
                <a:gd name="T37" fmla="*/ 50 h 56"/>
                <a:gd name="T38" fmla="*/ 38 w 44"/>
                <a:gd name="T39" fmla="*/ 56 h 56"/>
                <a:gd name="T40" fmla="*/ 44 w 44"/>
                <a:gd name="T41" fmla="*/ 56 h 56"/>
                <a:gd name="T42" fmla="*/ 44 w 44"/>
                <a:gd name="T43" fmla="*/ 52 h 56"/>
                <a:gd name="T44" fmla="*/ 40 w 44"/>
                <a:gd name="T45" fmla="*/ 52 h 56"/>
                <a:gd name="T46" fmla="*/ 40 w 44"/>
                <a:gd name="T4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56">
                  <a:moveTo>
                    <a:pt x="40" y="48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21"/>
                    <a:pt x="36" y="15"/>
                    <a:pt x="27" y="15"/>
                  </a:cubicBezTo>
                  <a:cubicBezTo>
                    <a:pt x="18" y="15"/>
                    <a:pt x="12" y="20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4"/>
                    <a:pt x="12" y="2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4" y="7"/>
                    <a:pt x="4" y="8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3"/>
                    <a:pt x="12" y="31"/>
                  </a:cubicBezTo>
                  <a:cubicBezTo>
                    <a:pt x="14" y="25"/>
                    <a:pt x="18" y="21"/>
                    <a:pt x="25" y="21"/>
                  </a:cubicBezTo>
                  <a:cubicBezTo>
                    <a:pt x="32" y="21"/>
                    <a:pt x="32" y="26"/>
                    <a:pt x="32" y="3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3"/>
                    <a:pt x="35" y="56"/>
                    <a:pt x="3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2"/>
                    <a:pt x="40" y="50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5662612" y="4333875"/>
              <a:ext cx="44450" cy="109537"/>
            </a:xfrm>
            <a:custGeom>
              <a:avLst/>
              <a:gdLst>
                <a:gd name="T0" fmla="*/ 12 w 16"/>
                <a:gd name="T1" fmla="*/ 32 h 40"/>
                <a:gd name="T2" fmla="*/ 12 w 16"/>
                <a:gd name="T3" fmla="*/ 5 h 40"/>
                <a:gd name="T4" fmla="*/ 6 w 16"/>
                <a:gd name="T5" fmla="*/ 0 h 40"/>
                <a:gd name="T6" fmla="*/ 0 w 16"/>
                <a:gd name="T7" fmla="*/ 0 h 40"/>
                <a:gd name="T8" fmla="*/ 0 w 16"/>
                <a:gd name="T9" fmla="*/ 4 h 40"/>
                <a:gd name="T10" fmla="*/ 4 w 16"/>
                <a:gd name="T11" fmla="*/ 4 h 40"/>
                <a:gd name="T12" fmla="*/ 4 w 16"/>
                <a:gd name="T13" fmla="*/ 7 h 40"/>
                <a:gd name="T14" fmla="*/ 4 w 16"/>
                <a:gd name="T15" fmla="*/ 34 h 40"/>
                <a:gd name="T16" fmla="*/ 10 w 16"/>
                <a:gd name="T17" fmla="*/ 40 h 40"/>
                <a:gd name="T18" fmla="*/ 16 w 16"/>
                <a:gd name="T19" fmla="*/ 40 h 40"/>
                <a:gd name="T20" fmla="*/ 16 w 16"/>
                <a:gd name="T21" fmla="*/ 36 h 40"/>
                <a:gd name="T22" fmla="*/ 12 w 16"/>
                <a:gd name="T23" fmla="*/ 36 h 40"/>
                <a:gd name="T24" fmla="*/ 12 w 16"/>
                <a:gd name="T2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0">
                  <a:moveTo>
                    <a:pt x="12" y="32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4" y="6"/>
                    <a:pt x="4" y="7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7"/>
                    <a:pt x="7" y="40"/>
                    <a:pt x="10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2" y="34"/>
                    <a:pt x="1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5" name="Rectangle 446"/>
            <p:cNvSpPr>
              <a:spLocks noChangeArrowheads="1"/>
            </p:cNvSpPr>
            <p:nvPr/>
          </p:nvSpPr>
          <p:spPr bwMode="auto">
            <a:xfrm>
              <a:off x="5680075" y="4295775"/>
              <a:ext cx="111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6" name="Freeform 447"/>
            <p:cNvSpPr>
              <a:spLocks noEditPoints="1"/>
            </p:cNvSpPr>
            <p:nvPr/>
          </p:nvSpPr>
          <p:spPr bwMode="auto">
            <a:xfrm>
              <a:off x="5734050" y="4333875"/>
              <a:ext cx="103188" cy="147637"/>
            </a:xfrm>
            <a:custGeom>
              <a:avLst/>
              <a:gdLst>
                <a:gd name="T0" fmla="*/ 30 w 38"/>
                <a:gd name="T1" fmla="*/ 5 h 54"/>
                <a:gd name="T2" fmla="*/ 30 w 38"/>
                <a:gd name="T3" fmla="*/ 8 h 54"/>
                <a:gd name="T4" fmla="*/ 30 w 38"/>
                <a:gd name="T5" fmla="*/ 8 h 54"/>
                <a:gd name="T6" fmla="*/ 17 w 38"/>
                <a:gd name="T7" fmla="*/ 1 h 54"/>
                <a:gd name="T8" fmla="*/ 0 w 38"/>
                <a:gd name="T9" fmla="*/ 19 h 54"/>
                <a:gd name="T10" fmla="*/ 17 w 38"/>
                <a:gd name="T11" fmla="*/ 39 h 54"/>
                <a:gd name="T12" fmla="*/ 29 w 38"/>
                <a:gd name="T13" fmla="*/ 32 h 54"/>
                <a:gd name="T14" fmla="*/ 29 w 38"/>
                <a:gd name="T15" fmla="*/ 32 h 54"/>
                <a:gd name="T16" fmla="*/ 30 w 38"/>
                <a:gd name="T17" fmla="*/ 34 h 54"/>
                <a:gd name="T18" fmla="*/ 30 w 38"/>
                <a:gd name="T19" fmla="*/ 38 h 54"/>
                <a:gd name="T20" fmla="*/ 16 w 38"/>
                <a:gd name="T21" fmla="*/ 50 h 54"/>
                <a:gd name="T22" fmla="*/ 6 w 38"/>
                <a:gd name="T23" fmla="*/ 47 h 54"/>
                <a:gd name="T24" fmla="*/ 4 w 38"/>
                <a:gd name="T25" fmla="*/ 51 h 54"/>
                <a:gd name="T26" fmla="*/ 16 w 38"/>
                <a:gd name="T27" fmla="*/ 54 h 54"/>
                <a:gd name="T28" fmla="*/ 34 w 38"/>
                <a:gd name="T29" fmla="*/ 38 h 54"/>
                <a:gd name="T30" fmla="*/ 34 w 38"/>
                <a:gd name="T31" fmla="*/ 7 h 54"/>
                <a:gd name="T32" fmla="*/ 36 w 38"/>
                <a:gd name="T33" fmla="*/ 4 h 54"/>
                <a:gd name="T34" fmla="*/ 38 w 38"/>
                <a:gd name="T35" fmla="*/ 4 h 54"/>
                <a:gd name="T36" fmla="*/ 38 w 38"/>
                <a:gd name="T37" fmla="*/ 0 h 54"/>
                <a:gd name="T38" fmla="*/ 34 w 38"/>
                <a:gd name="T39" fmla="*/ 0 h 54"/>
                <a:gd name="T40" fmla="*/ 30 w 38"/>
                <a:gd name="T41" fmla="*/ 5 h 54"/>
                <a:gd name="T42" fmla="*/ 18 w 38"/>
                <a:gd name="T43" fmla="*/ 34 h 54"/>
                <a:gd name="T44" fmla="*/ 6 w 38"/>
                <a:gd name="T45" fmla="*/ 19 h 54"/>
                <a:gd name="T46" fmla="*/ 17 w 38"/>
                <a:gd name="T47" fmla="*/ 4 h 54"/>
                <a:gd name="T48" fmla="*/ 29 w 38"/>
                <a:gd name="T49" fmla="*/ 19 h 54"/>
                <a:gd name="T50" fmla="*/ 18 w 38"/>
                <a:gd name="T51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54">
                  <a:moveTo>
                    <a:pt x="30" y="5"/>
                  </a:moveTo>
                  <a:cubicBezTo>
                    <a:pt x="30" y="5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27" y="1"/>
                    <a:pt x="17" y="1"/>
                  </a:cubicBezTo>
                  <a:cubicBezTo>
                    <a:pt x="7" y="1"/>
                    <a:pt x="0" y="8"/>
                    <a:pt x="0" y="19"/>
                  </a:cubicBezTo>
                  <a:cubicBezTo>
                    <a:pt x="0" y="31"/>
                    <a:pt x="7" y="39"/>
                    <a:pt x="17" y="39"/>
                  </a:cubicBezTo>
                  <a:cubicBezTo>
                    <a:pt x="23" y="39"/>
                    <a:pt x="27" y="36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30" y="33"/>
                    <a:pt x="30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46"/>
                    <a:pt x="24" y="50"/>
                    <a:pt x="16" y="50"/>
                  </a:cubicBezTo>
                  <a:cubicBezTo>
                    <a:pt x="11" y="50"/>
                    <a:pt x="6" y="47"/>
                    <a:pt x="6" y="47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8" y="53"/>
                    <a:pt x="12" y="54"/>
                    <a:pt x="16" y="54"/>
                  </a:cubicBezTo>
                  <a:cubicBezTo>
                    <a:pt x="25" y="54"/>
                    <a:pt x="34" y="50"/>
                    <a:pt x="34" y="3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6"/>
                    <a:pt x="35" y="4"/>
                    <a:pt x="36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30" y="2"/>
                    <a:pt x="30" y="5"/>
                  </a:cubicBezTo>
                  <a:close/>
                  <a:moveTo>
                    <a:pt x="18" y="34"/>
                  </a:moveTo>
                  <a:cubicBezTo>
                    <a:pt x="11" y="34"/>
                    <a:pt x="6" y="28"/>
                    <a:pt x="6" y="19"/>
                  </a:cubicBezTo>
                  <a:cubicBezTo>
                    <a:pt x="6" y="10"/>
                    <a:pt x="10" y="4"/>
                    <a:pt x="17" y="4"/>
                  </a:cubicBezTo>
                  <a:cubicBezTo>
                    <a:pt x="24" y="4"/>
                    <a:pt x="29" y="8"/>
                    <a:pt x="29" y="19"/>
                  </a:cubicBezTo>
                  <a:cubicBezTo>
                    <a:pt x="29" y="30"/>
                    <a:pt x="24" y="34"/>
                    <a:pt x="1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5870575" y="4291013"/>
              <a:ext cx="109538" cy="152400"/>
            </a:xfrm>
            <a:custGeom>
              <a:avLst/>
              <a:gdLst>
                <a:gd name="T0" fmla="*/ 36 w 40"/>
                <a:gd name="T1" fmla="*/ 48 h 56"/>
                <a:gd name="T2" fmla="*/ 36 w 40"/>
                <a:gd name="T3" fmla="*/ 30 h 56"/>
                <a:gd name="T4" fmla="*/ 23 w 40"/>
                <a:gd name="T5" fmla="*/ 15 h 56"/>
                <a:gd name="T6" fmla="*/ 8 w 40"/>
                <a:gd name="T7" fmla="*/ 24 h 56"/>
                <a:gd name="T8" fmla="*/ 8 w 40"/>
                <a:gd name="T9" fmla="*/ 24 h 56"/>
                <a:gd name="T10" fmla="*/ 8 w 40"/>
                <a:gd name="T11" fmla="*/ 22 h 56"/>
                <a:gd name="T12" fmla="*/ 8 w 40"/>
                <a:gd name="T13" fmla="*/ 6 h 56"/>
                <a:gd name="T14" fmla="*/ 4 w 40"/>
                <a:gd name="T15" fmla="*/ 0 h 56"/>
                <a:gd name="T16" fmla="*/ 0 w 40"/>
                <a:gd name="T17" fmla="*/ 0 h 56"/>
                <a:gd name="T18" fmla="*/ 0 w 40"/>
                <a:gd name="T19" fmla="*/ 4 h 56"/>
                <a:gd name="T20" fmla="*/ 1 w 40"/>
                <a:gd name="T21" fmla="*/ 4 h 56"/>
                <a:gd name="T22" fmla="*/ 4 w 40"/>
                <a:gd name="T23" fmla="*/ 8 h 56"/>
                <a:gd name="T24" fmla="*/ 4 w 40"/>
                <a:gd name="T25" fmla="*/ 56 h 56"/>
                <a:gd name="T26" fmla="*/ 8 w 40"/>
                <a:gd name="T27" fmla="*/ 56 h 56"/>
                <a:gd name="T28" fmla="*/ 8 w 40"/>
                <a:gd name="T29" fmla="*/ 36 h 56"/>
                <a:gd name="T30" fmla="*/ 9 w 40"/>
                <a:gd name="T31" fmla="*/ 31 h 56"/>
                <a:gd name="T32" fmla="*/ 23 w 40"/>
                <a:gd name="T33" fmla="*/ 21 h 56"/>
                <a:gd name="T34" fmla="*/ 32 w 40"/>
                <a:gd name="T35" fmla="*/ 32 h 56"/>
                <a:gd name="T36" fmla="*/ 32 w 40"/>
                <a:gd name="T37" fmla="*/ 50 h 56"/>
                <a:gd name="T38" fmla="*/ 35 w 40"/>
                <a:gd name="T39" fmla="*/ 56 h 56"/>
                <a:gd name="T40" fmla="*/ 40 w 40"/>
                <a:gd name="T41" fmla="*/ 56 h 56"/>
                <a:gd name="T42" fmla="*/ 40 w 40"/>
                <a:gd name="T43" fmla="*/ 52 h 56"/>
                <a:gd name="T44" fmla="*/ 38 w 40"/>
                <a:gd name="T45" fmla="*/ 52 h 56"/>
                <a:gd name="T46" fmla="*/ 36 w 40"/>
                <a:gd name="T4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6">
                  <a:moveTo>
                    <a:pt x="36" y="48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6" y="21"/>
                    <a:pt x="33" y="15"/>
                    <a:pt x="23" y="15"/>
                  </a:cubicBezTo>
                  <a:cubicBezTo>
                    <a:pt x="15" y="15"/>
                    <a:pt x="10" y="20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7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4" y="7"/>
                    <a:pt x="4" y="8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5"/>
                    <a:pt x="8" y="33"/>
                    <a:pt x="9" y="31"/>
                  </a:cubicBezTo>
                  <a:cubicBezTo>
                    <a:pt x="10" y="25"/>
                    <a:pt x="17" y="21"/>
                    <a:pt x="23" y="21"/>
                  </a:cubicBezTo>
                  <a:cubicBezTo>
                    <a:pt x="30" y="21"/>
                    <a:pt x="32" y="26"/>
                    <a:pt x="32" y="3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3"/>
                    <a:pt x="32" y="56"/>
                    <a:pt x="35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6" y="52"/>
                    <a:pt x="36" y="50"/>
                    <a:pt x="3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8" name="Freeform 449"/>
            <p:cNvSpPr>
              <a:spLocks noEditPoints="1"/>
            </p:cNvSpPr>
            <p:nvPr/>
          </p:nvSpPr>
          <p:spPr bwMode="auto">
            <a:xfrm>
              <a:off x="6080125" y="4333875"/>
              <a:ext cx="106363" cy="141287"/>
            </a:xfrm>
            <a:custGeom>
              <a:avLst/>
              <a:gdLst>
                <a:gd name="T0" fmla="*/ 30 w 39"/>
                <a:gd name="T1" fmla="*/ 5 h 52"/>
                <a:gd name="T2" fmla="*/ 30 w 39"/>
                <a:gd name="T3" fmla="*/ 8 h 52"/>
                <a:gd name="T4" fmla="*/ 30 w 39"/>
                <a:gd name="T5" fmla="*/ 8 h 52"/>
                <a:gd name="T6" fmla="*/ 17 w 39"/>
                <a:gd name="T7" fmla="*/ 0 h 52"/>
                <a:gd name="T8" fmla="*/ 0 w 39"/>
                <a:gd name="T9" fmla="*/ 20 h 52"/>
                <a:gd name="T10" fmla="*/ 17 w 39"/>
                <a:gd name="T11" fmla="*/ 39 h 52"/>
                <a:gd name="T12" fmla="*/ 30 w 39"/>
                <a:gd name="T13" fmla="*/ 32 h 52"/>
                <a:gd name="T14" fmla="*/ 30 w 39"/>
                <a:gd name="T15" fmla="*/ 32 h 52"/>
                <a:gd name="T16" fmla="*/ 31 w 39"/>
                <a:gd name="T17" fmla="*/ 35 h 52"/>
                <a:gd name="T18" fmla="*/ 31 w 39"/>
                <a:gd name="T19" fmla="*/ 52 h 52"/>
                <a:gd name="T20" fmla="*/ 35 w 39"/>
                <a:gd name="T21" fmla="*/ 52 h 52"/>
                <a:gd name="T22" fmla="*/ 35 w 39"/>
                <a:gd name="T23" fmla="*/ 7 h 52"/>
                <a:gd name="T24" fmla="*/ 37 w 39"/>
                <a:gd name="T25" fmla="*/ 4 h 52"/>
                <a:gd name="T26" fmla="*/ 39 w 39"/>
                <a:gd name="T27" fmla="*/ 4 h 52"/>
                <a:gd name="T28" fmla="*/ 39 w 39"/>
                <a:gd name="T29" fmla="*/ 0 h 52"/>
                <a:gd name="T30" fmla="*/ 35 w 39"/>
                <a:gd name="T31" fmla="*/ 0 h 52"/>
                <a:gd name="T32" fmla="*/ 30 w 39"/>
                <a:gd name="T33" fmla="*/ 5 h 52"/>
                <a:gd name="T34" fmla="*/ 18 w 39"/>
                <a:gd name="T35" fmla="*/ 35 h 52"/>
                <a:gd name="T36" fmla="*/ 6 w 39"/>
                <a:gd name="T37" fmla="*/ 20 h 52"/>
                <a:gd name="T38" fmla="*/ 18 w 39"/>
                <a:gd name="T39" fmla="*/ 4 h 52"/>
                <a:gd name="T40" fmla="*/ 30 w 39"/>
                <a:gd name="T41" fmla="*/ 20 h 52"/>
                <a:gd name="T42" fmla="*/ 18 w 39"/>
                <a:gd name="T43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52">
                  <a:moveTo>
                    <a:pt x="30" y="5"/>
                  </a:moveTo>
                  <a:cubicBezTo>
                    <a:pt x="30" y="6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27" y="0"/>
                    <a:pt x="17" y="0"/>
                  </a:cubicBezTo>
                  <a:cubicBezTo>
                    <a:pt x="7" y="0"/>
                    <a:pt x="0" y="8"/>
                    <a:pt x="0" y="20"/>
                  </a:cubicBezTo>
                  <a:cubicBezTo>
                    <a:pt x="0" y="32"/>
                    <a:pt x="7" y="39"/>
                    <a:pt x="17" y="39"/>
                  </a:cubicBezTo>
                  <a:cubicBezTo>
                    <a:pt x="27" y="39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1" y="33"/>
                    <a:pt x="31" y="35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6" y="4"/>
                    <a:pt x="3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0" y="2"/>
                    <a:pt x="30" y="5"/>
                  </a:cubicBezTo>
                  <a:close/>
                  <a:moveTo>
                    <a:pt x="18" y="35"/>
                  </a:moveTo>
                  <a:cubicBezTo>
                    <a:pt x="11" y="35"/>
                    <a:pt x="6" y="29"/>
                    <a:pt x="6" y="20"/>
                  </a:cubicBezTo>
                  <a:cubicBezTo>
                    <a:pt x="6" y="10"/>
                    <a:pt x="11" y="4"/>
                    <a:pt x="18" y="4"/>
                  </a:cubicBezTo>
                  <a:cubicBezTo>
                    <a:pt x="26" y="4"/>
                    <a:pt x="30" y="12"/>
                    <a:pt x="30" y="20"/>
                  </a:cubicBezTo>
                  <a:cubicBezTo>
                    <a:pt x="30" y="30"/>
                    <a:pt x="24" y="35"/>
                    <a:pt x="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6208712" y="4333875"/>
              <a:ext cx="119063" cy="109537"/>
            </a:xfrm>
            <a:custGeom>
              <a:avLst/>
              <a:gdLst>
                <a:gd name="T0" fmla="*/ 40 w 44"/>
                <a:gd name="T1" fmla="*/ 32 h 40"/>
                <a:gd name="T2" fmla="*/ 40 w 44"/>
                <a:gd name="T3" fmla="*/ 0 h 40"/>
                <a:gd name="T4" fmla="*/ 32 w 44"/>
                <a:gd name="T5" fmla="*/ 0 h 40"/>
                <a:gd name="T6" fmla="*/ 32 w 44"/>
                <a:gd name="T7" fmla="*/ 19 h 40"/>
                <a:gd name="T8" fmla="*/ 19 w 44"/>
                <a:gd name="T9" fmla="*/ 35 h 40"/>
                <a:gd name="T10" fmla="*/ 12 w 44"/>
                <a:gd name="T11" fmla="*/ 23 h 40"/>
                <a:gd name="T12" fmla="*/ 12 w 44"/>
                <a:gd name="T13" fmla="*/ 5 h 40"/>
                <a:gd name="T14" fmla="*/ 7 w 44"/>
                <a:gd name="T15" fmla="*/ 0 h 40"/>
                <a:gd name="T16" fmla="*/ 0 w 44"/>
                <a:gd name="T17" fmla="*/ 0 h 40"/>
                <a:gd name="T18" fmla="*/ 0 w 44"/>
                <a:gd name="T19" fmla="*/ 4 h 40"/>
                <a:gd name="T20" fmla="*/ 5 w 44"/>
                <a:gd name="T21" fmla="*/ 4 h 40"/>
                <a:gd name="T22" fmla="*/ 8 w 44"/>
                <a:gd name="T23" fmla="*/ 7 h 40"/>
                <a:gd name="T24" fmla="*/ 8 w 44"/>
                <a:gd name="T25" fmla="*/ 25 h 40"/>
                <a:gd name="T26" fmla="*/ 20 w 44"/>
                <a:gd name="T27" fmla="*/ 39 h 40"/>
                <a:gd name="T28" fmla="*/ 34 w 44"/>
                <a:gd name="T29" fmla="*/ 28 h 40"/>
                <a:gd name="T30" fmla="*/ 34 w 44"/>
                <a:gd name="T31" fmla="*/ 28 h 40"/>
                <a:gd name="T32" fmla="*/ 36 w 44"/>
                <a:gd name="T33" fmla="*/ 33 h 40"/>
                <a:gd name="T34" fmla="*/ 36 w 44"/>
                <a:gd name="T35" fmla="*/ 34 h 40"/>
                <a:gd name="T36" fmla="*/ 39 w 44"/>
                <a:gd name="T37" fmla="*/ 40 h 40"/>
                <a:gd name="T38" fmla="*/ 44 w 44"/>
                <a:gd name="T39" fmla="*/ 40 h 40"/>
                <a:gd name="T40" fmla="*/ 44 w 44"/>
                <a:gd name="T41" fmla="*/ 36 h 40"/>
                <a:gd name="T42" fmla="*/ 41 w 44"/>
                <a:gd name="T43" fmla="*/ 36 h 40"/>
                <a:gd name="T44" fmla="*/ 40 w 44"/>
                <a:gd name="T4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40">
                  <a:moveTo>
                    <a:pt x="40" y="32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27"/>
                    <a:pt x="28" y="35"/>
                    <a:pt x="19" y="35"/>
                  </a:cubicBezTo>
                  <a:cubicBezTo>
                    <a:pt x="12" y="35"/>
                    <a:pt x="12" y="29"/>
                    <a:pt x="12" y="2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0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8" y="6"/>
                    <a:pt x="8" y="7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35"/>
                    <a:pt x="11" y="39"/>
                    <a:pt x="20" y="39"/>
                  </a:cubicBezTo>
                  <a:cubicBezTo>
                    <a:pt x="28" y="39"/>
                    <a:pt x="33" y="32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6" y="31"/>
                    <a:pt x="36" y="33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7"/>
                    <a:pt x="36" y="40"/>
                    <a:pt x="39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4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0" name="Freeform 451"/>
            <p:cNvSpPr>
              <a:spLocks noEditPoints="1"/>
            </p:cNvSpPr>
            <p:nvPr/>
          </p:nvSpPr>
          <p:spPr bwMode="auto">
            <a:xfrm>
              <a:off x="6356350" y="4333875"/>
              <a:ext cx="92075" cy="109537"/>
            </a:xfrm>
            <a:custGeom>
              <a:avLst/>
              <a:gdLst>
                <a:gd name="T0" fmla="*/ 30 w 34"/>
                <a:gd name="T1" fmla="*/ 32 h 40"/>
                <a:gd name="T2" fmla="*/ 30 w 34"/>
                <a:gd name="T3" fmla="*/ 14 h 40"/>
                <a:gd name="T4" fmla="*/ 15 w 34"/>
                <a:gd name="T5" fmla="*/ 0 h 40"/>
                <a:gd name="T6" fmla="*/ 2 w 34"/>
                <a:gd name="T7" fmla="*/ 6 h 40"/>
                <a:gd name="T8" fmla="*/ 2 w 34"/>
                <a:gd name="T9" fmla="*/ 8 h 40"/>
                <a:gd name="T10" fmla="*/ 10 w 34"/>
                <a:gd name="T11" fmla="*/ 8 h 40"/>
                <a:gd name="T12" fmla="*/ 10 w 34"/>
                <a:gd name="T13" fmla="*/ 7 h 40"/>
                <a:gd name="T14" fmla="*/ 17 w 34"/>
                <a:gd name="T15" fmla="*/ 4 h 40"/>
                <a:gd name="T16" fmla="*/ 26 w 34"/>
                <a:gd name="T17" fmla="*/ 15 h 40"/>
                <a:gd name="T18" fmla="*/ 26 w 34"/>
                <a:gd name="T19" fmla="*/ 16 h 40"/>
                <a:gd name="T20" fmla="*/ 24 w 34"/>
                <a:gd name="T21" fmla="*/ 16 h 40"/>
                <a:gd name="T22" fmla="*/ 0 w 34"/>
                <a:gd name="T23" fmla="*/ 29 h 40"/>
                <a:gd name="T24" fmla="*/ 13 w 34"/>
                <a:gd name="T25" fmla="*/ 40 h 40"/>
                <a:gd name="T26" fmla="*/ 26 w 34"/>
                <a:gd name="T27" fmla="*/ 32 h 40"/>
                <a:gd name="T28" fmla="*/ 26 w 34"/>
                <a:gd name="T29" fmla="*/ 32 h 40"/>
                <a:gd name="T30" fmla="*/ 26 w 34"/>
                <a:gd name="T31" fmla="*/ 35 h 40"/>
                <a:gd name="T32" fmla="*/ 30 w 34"/>
                <a:gd name="T33" fmla="*/ 40 h 40"/>
                <a:gd name="T34" fmla="*/ 34 w 34"/>
                <a:gd name="T35" fmla="*/ 40 h 40"/>
                <a:gd name="T36" fmla="*/ 34 w 34"/>
                <a:gd name="T37" fmla="*/ 36 h 40"/>
                <a:gd name="T38" fmla="*/ 32 w 34"/>
                <a:gd name="T39" fmla="*/ 36 h 40"/>
                <a:gd name="T40" fmla="*/ 30 w 34"/>
                <a:gd name="T41" fmla="*/ 32 h 40"/>
                <a:gd name="T42" fmla="*/ 26 w 34"/>
                <a:gd name="T43" fmla="*/ 21 h 40"/>
                <a:gd name="T44" fmla="*/ 14 w 34"/>
                <a:gd name="T45" fmla="*/ 35 h 40"/>
                <a:gd name="T46" fmla="*/ 6 w 34"/>
                <a:gd name="T47" fmla="*/ 28 h 40"/>
                <a:gd name="T48" fmla="*/ 23 w 34"/>
                <a:gd name="T49" fmla="*/ 20 h 40"/>
                <a:gd name="T50" fmla="*/ 26 w 34"/>
                <a:gd name="T51" fmla="*/ 20 h 40"/>
                <a:gd name="T52" fmla="*/ 26 w 34"/>
                <a:gd name="T5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40">
                  <a:moveTo>
                    <a:pt x="30" y="32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7" y="0"/>
                    <a:pt x="15" y="0"/>
                  </a:cubicBezTo>
                  <a:cubicBezTo>
                    <a:pt x="11" y="0"/>
                    <a:pt x="2" y="1"/>
                    <a:pt x="2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5"/>
                    <a:pt x="15" y="4"/>
                    <a:pt x="17" y="4"/>
                  </a:cubicBezTo>
                  <a:cubicBezTo>
                    <a:pt x="24" y="4"/>
                    <a:pt x="26" y="7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7" y="16"/>
                    <a:pt x="0" y="16"/>
                    <a:pt x="0" y="29"/>
                  </a:cubicBezTo>
                  <a:cubicBezTo>
                    <a:pt x="0" y="36"/>
                    <a:pt x="7" y="40"/>
                    <a:pt x="13" y="40"/>
                  </a:cubicBezTo>
                  <a:cubicBezTo>
                    <a:pt x="23" y="40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3"/>
                    <a:pt x="26" y="35"/>
                  </a:cubicBezTo>
                  <a:cubicBezTo>
                    <a:pt x="26" y="38"/>
                    <a:pt x="27" y="40"/>
                    <a:pt x="30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0" y="34"/>
                    <a:pt x="30" y="32"/>
                  </a:cubicBezTo>
                  <a:close/>
                  <a:moveTo>
                    <a:pt x="26" y="21"/>
                  </a:moveTo>
                  <a:cubicBezTo>
                    <a:pt x="26" y="28"/>
                    <a:pt x="21" y="35"/>
                    <a:pt x="14" y="35"/>
                  </a:cubicBezTo>
                  <a:cubicBezTo>
                    <a:pt x="9" y="35"/>
                    <a:pt x="6" y="32"/>
                    <a:pt x="6" y="28"/>
                  </a:cubicBezTo>
                  <a:cubicBezTo>
                    <a:pt x="6" y="20"/>
                    <a:pt x="17" y="20"/>
                    <a:pt x="23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6481762" y="4291013"/>
              <a:ext cx="31750" cy="152400"/>
            </a:xfrm>
            <a:custGeom>
              <a:avLst/>
              <a:gdLst>
                <a:gd name="T0" fmla="*/ 8 w 12"/>
                <a:gd name="T1" fmla="*/ 48 h 56"/>
                <a:gd name="T2" fmla="*/ 8 w 12"/>
                <a:gd name="T3" fmla="*/ 6 h 56"/>
                <a:gd name="T4" fmla="*/ 4 w 12"/>
                <a:gd name="T5" fmla="*/ 0 h 56"/>
                <a:gd name="T6" fmla="*/ 0 w 12"/>
                <a:gd name="T7" fmla="*/ 0 h 56"/>
                <a:gd name="T8" fmla="*/ 0 w 12"/>
                <a:gd name="T9" fmla="*/ 4 h 56"/>
                <a:gd name="T10" fmla="*/ 2 w 12"/>
                <a:gd name="T11" fmla="*/ 4 h 56"/>
                <a:gd name="T12" fmla="*/ 4 w 12"/>
                <a:gd name="T13" fmla="*/ 8 h 56"/>
                <a:gd name="T14" fmla="*/ 4 w 12"/>
                <a:gd name="T15" fmla="*/ 50 h 56"/>
                <a:gd name="T16" fmla="*/ 8 w 12"/>
                <a:gd name="T17" fmla="*/ 56 h 56"/>
                <a:gd name="T18" fmla="*/ 12 w 12"/>
                <a:gd name="T19" fmla="*/ 56 h 56"/>
                <a:gd name="T20" fmla="*/ 12 w 12"/>
                <a:gd name="T21" fmla="*/ 52 h 56"/>
                <a:gd name="T22" fmla="*/ 10 w 12"/>
                <a:gd name="T23" fmla="*/ 52 h 56"/>
                <a:gd name="T24" fmla="*/ 8 w 12"/>
                <a:gd name="T25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56">
                  <a:moveTo>
                    <a:pt x="8" y="48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7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7"/>
                    <a:pt x="4" y="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3"/>
                    <a:pt x="5" y="56"/>
                    <a:pt x="8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8" y="50"/>
                    <a:pt x="8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2" name="Rectangle 453"/>
            <p:cNvSpPr>
              <a:spLocks noChangeArrowheads="1"/>
            </p:cNvSpPr>
            <p:nvPr/>
          </p:nvSpPr>
          <p:spPr bwMode="auto">
            <a:xfrm>
              <a:off x="6557962" y="4295775"/>
              <a:ext cx="127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6546850" y="4333875"/>
              <a:ext cx="31750" cy="109537"/>
            </a:xfrm>
            <a:custGeom>
              <a:avLst/>
              <a:gdLst>
                <a:gd name="T0" fmla="*/ 8 w 12"/>
                <a:gd name="T1" fmla="*/ 32 h 40"/>
                <a:gd name="T2" fmla="*/ 8 w 12"/>
                <a:gd name="T3" fmla="*/ 5 h 40"/>
                <a:gd name="T4" fmla="*/ 4 w 12"/>
                <a:gd name="T5" fmla="*/ 0 h 40"/>
                <a:gd name="T6" fmla="*/ 0 w 12"/>
                <a:gd name="T7" fmla="*/ 0 h 40"/>
                <a:gd name="T8" fmla="*/ 0 w 12"/>
                <a:gd name="T9" fmla="*/ 4 h 40"/>
                <a:gd name="T10" fmla="*/ 2 w 12"/>
                <a:gd name="T11" fmla="*/ 4 h 40"/>
                <a:gd name="T12" fmla="*/ 4 w 12"/>
                <a:gd name="T13" fmla="*/ 7 h 40"/>
                <a:gd name="T14" fmla="*/ 4 w 12"/>
                <a:gd name="T15" fmla="*/ 34 h 40"/>
                <a:gd name="T16" fmla="*/ 9 w 12"/>
                <a:gd name="T17" fmla="*/ 40 h 40"/>
                <a:gd name="T18" fmla="*/ 12 w 12"/>
                <a:gd name="T19" fmla="*/ 40 h 40"/>
                <a:gd name="T20" fmla="*/ 12 w 12"/>
                <a:gd name="T21" fmla="*/ 36 h 40"/>
                <a:gd name="T22" fmla="*/ 11 w 12"/>
                <a:gd name="T23" fmla="*/ 36 h 40"/>
                <a:gd name="T24" fmla="*/ 8 w 12"/>
                <a:gd name="T2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40">
                  <a:moveTo>
                    <a:pt x="8" y="3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6"/>
                    <a:pt x="4" y="7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7"/>
                    <a:pt x="5" y="40"/>
                    <a:pt x="9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8" y="34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6611937" y="4311650"/>
              <a:ext cx="53975" cy="128587"/>
            </a:xfrm>
            <a:custGeom>
              <a:avLst/>
              <a:gdLst>
                <a:gd name="T0" fmla="*/ 8 w 20"/>
                <a:gd name="T1" fmla="*/ 32 h 47"/>
                <a:gd name="T2" fmla="*/ 8 w 20"/>
                <a:gd name="T3" fmla="*/ 12 h 47"/>
                <a:gd name="T4" fmla="*/ 20 w 20"/>
                <a:gd name="T5" fmla="*/ 12 h 47"/>
                <a:gd name="T6" fmla="*/ 20 w 20"/>
                <a:gd name="T7" fmla="*/ 8 h 47"/>
                <a:gd name="T8" fmla="*/ 8 w 20"/>
                <a:gd name="T9" fmla="*/ 8 h 47"/>
                <a:gd name="T10" fmla="*/ 8 w 20"/>
                <a:gd name="T11" fmla="*/ 0 h 47"/>
                <a:gd name="T12" fmla="*/ 4 w 20"/>
                <a:gd name="T13" fmla="*/ 0 h 47"/>
                <a:gd name="T14" fmla="*/ 4 w 20"/>
                <a:gd name="T15" fmla="*/ 8 h 47"/>
                <a:gd name="T16" fmla="*/ 0 w 20"/>
                <a:gd name="T17" fmla="*/ 8 h 47"/>
                <a:gd name="T18" fmla="*/ 0 w 20"/>
                <a:gd name="T19" fmla="*/ 12 h 47"/>
                <a:gd name="T20" fmla="*/ 4 w 20"/>
                <a:gd name="T21" fmla="*/ 12 h 47"/>
                <a:gd name="T22" fmla="*/ 4 w 20"/>
                <a:gd name="T23" fmla="*/ 33 h 47"/>
                <a:gd name="T24" fmla="*/ 17 w 20"/>
                <a:gd name="T25" fmla="*/ 47 h 47"/>
                <a:gd name="T26" fmla="*/ 20 w 20"/>
                <a:gd name="T27" fmla="*/ 47 h 47"/>
                <a:gd name="T28" fmla="*/ 20 w 20"/>
                <a:gd name="T29" fmla="*/ 42 h 47"/>
                <a:gd name="T30" fmla="*/ 17 w 20"/>
                <a:gd name="T31" fmla="*/ 42 h 47"/>
                <a:gd name="T32" fmla="*/ 8 w 20"/>
                <a:gd name="T33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7">
                  <a:moveTo>
                    <a:pt x="8" y="3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45"/>
                    <a:pt x="13" y="47"/>
                    <a:pt x="17" y="47"/>
                  </a:cubicBezTo>
                  <a:cubicBezTo>
                    <a:pt x="19" y="47"/>
                    <a:pt x="20" y="47"/>
                    <a:pt x="20" y="4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18" y="42"/>
                    <a:pt x="17" y="42"/>
                  </a:cubicBezTo>
                  <a:cubicBezTo>
                    <a:pt x="15" y="42"/>
                    <a:pt x="8" y="41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6688137" y="4333875"/>
              <a:ext cx="109538" cy="147637"/>
            </a:xfrm>
            <a:custGeom>
              <a:avLst/>
              <a:gdLst>
                <a:gd name="T0" fmla="*/ 31 w 40"/>
                <a:gd name="T1" fmla="*/ 4 h 54"/>
                <a:gd name="T2" fmla="*/ 22 w 40"/>
                <a:gd name="T3" fmla="*/ 28 h 54"/>
                <a:gd name="T4" fmla="*/ 20 w 40"/>
                <a:gd name="T5" fmla="*/ 32 h 54"/>
                <a:gd name="T6" fmla="*/ 20 w 40"/>
                <a:gd name="T7" fmla="*/ 32 h 54"/>
                <a:gd name="T8" fmla="*/ 19 w 40"/>
                <a:gd name="T9" fmla="*/ 28 h 54"/>
                <a:gd name="T10" fmla="*/ 9 w 40"/>
                <a:gd name="T11" fmla="*/ 4 h 54"/>
                <a:gd name="T12" fmla="*/ 3 w 40"/>
                <a:gd name="T13" fmla="*/ 0 h 54"/>
                <a:gd name="T14" fmla="*/ 0 w 40"/>
                <a:gd name="T15" fmla="*/ 0 h 54"/>
                <a:gd name="T16" fmla="*/ 0 w 40"/>
                <a:gd name="T17" fmla="*/ 4 h 54"/>
                <a:gd name="T18" fmla="*/ 2 w 40"/>
                <a:gd name="T19" fmla="*/ 4 h 54"/>
                <a:gd name="T20" fmla="*/ 4 w 40"/>
                <a:gd name="T21" fmla="*/ 6 h 54"/>
                <a:gd name="T22" fmla="*/ 18 w 40"/>
                <a:gd name="T23" fmla="*/ 38 h 54"/>
                <a:gd name="T24" fmla="*/ 15 w 40"/>
                <a:gd name="T25" fmla="*/ 43 h 54"/>
                <a:gd name="T26" fmla="*/ 8 w 40"/>
                <a:gd name="T27" fmla="*/ 50 h 54"/>
                <a:gd name="T28" fmla="*/ 3 w 40"/>
                <a:gd name="T29" fmla="*/ 47 h 54"/>
                <a:gd name="T30" fmla="*/ 0 w 40"/>
                <a:gd name="T31" fmla="*/ 51 h 54"/>
                <a:gd name="T32" fmla="*/ 9 w 40"/>
                <a:gd name="T33" fmla="*/ 54 h 54"/>
                <a:gd name="T34" fmla="*/ 19 w 40"/>
                <a:gd name="T35" fmla="*/ 46 h 54"/>
                <a:gd name="T36" fmla="*/ 36 w 40"/>
                <a:gd name="T37" fmla="*/ 6 h 54"/>
                <a:gd name="T38" fmla="*/ 38 w 40"/>
                <a:gd name="T39" fmla="*/ 4 h 54"/>
                <a:gd name="T40" fmla="*/ 40 w 40"/>
                <a:gd name="T41" fmla="*/ 4 h 54"/>
                <a:gd name="T42" fmla="*/ 40 w 40"/>
                <a:gd name="T43" fmla="*/ 0 h 54"/>
                <a:gd name="T44" fmla="*/ 37 w 40"/>
                <a:gd name="T45" fmla="*/ 0 h 54"/>
                <a:gd name="T46" fmla="*/ 31 w 40"/>
                <a:gd name="T47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4">
                  <a:moveTo>
                    <a:pt x="31" y="4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21" y="30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0"/>
                    <a:pt x="19" y="28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7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7"/>
                    <a:pt x="12" y="50"/>
                    <a:pt x="8" y="50"/>
                  </a:cubicBezTo>
                  <a:cubicBezTo>
                    <a:pt x="5" y="50"/>
                    <a:pt x="3" y="47"/>
                    <a:pt x="3" y="4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3" y="54"/>
                    <a:pt x="9" y="54"/>
                  </a:cubicBezTo>
                  <a:cubicBezTo>
                    <a:pt x="14" y="54"/>
                    <a:pt x="17" y="51"/>
                    <a:pt x="19" y="4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5"/>
                    <a:pt x="37" y="4"/>
                    <a:pt x="3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2" y="1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6" name="Freeform 457"/>
            <p:cNvSpPr>
              <a:spLocks noEditPoints="1"/>
            </p:cNvSpPr>
            <p:nvPr/>
          </p:nvSpPr>
          <p:spPr bwMode="auto">
            <a:xfrm>
              <a:off x="6892925" y="4333875"/>
              <a:ext cx="95250" cy="106362"/>
            </a:xfrm>
            <a:custGeom>
              <a:avLst/>
              <a:gdLst>
                <a:gd name="T0" fmla="*/ 19 w 35"/>
                <a:gd name="T1" fmla="*/ 0 h 39"/>
                <a:gd name="T2" fmla="*/ 0 w 35"/>
                <a:gd name="T3" fmla="*/ 20 h 39"/>
                <a:gd name="T4" fmla="*/ 20 w 35"/>
                <a:gd name="T5" fmla="*/ 39 h 39"/>
                <a:gd name="T6" fmla="*/ 34 w 35"/>
                <a:gd name="T7" fmla="*/ 34 h 39"/>
                <a:gd name="T8" fmla="*/ 32 w 35"/>
                <a:gd name="T9" fmla="*/ 30 h 39"/>
                <a:gd name="T10" fmla="*/ 20 w 35"/>
                <a:gd name="T11" fmla="*/ 35 h 39"/>
                <a:gd name="T12" fmla="*/ 6 w 35"/>
                <a:gd name="T13" fmla="*/ 20 h 39"/>
                <a:gd name="T14" fmla="*/ 35 w 35"/>
                <a:gd name="T15" fmla="*/ 20 h 39"/>
                <a:gd name="T16" fmla="*/ 35 w 35"/>
                <a:gd name="T17" fmla="*/ 17 h 39"/>
                <a:gd name="T18" fmla="*/ 19 w 35"/>
                <a:gd name="T19" fmla="*/ 0 h 39"/>
                <a:gd name="T20" fmla="*/ 6 w 35"/>
                <a:gd name="T21" fmla="*/ 16 h 39"/>
                <a:gd name="T22" fmla="*/ 19 w 35"/>
                <a:gd name="T23" fmla="*/ 4 h 39"/>
                <a:gd name="T24" fmla="*/ 30 w 35"/>
                <a:gd name="T25" fmla="*/ 16 h 39"/>
                <a:gd name="T26" fmla="*/ 6 w 35"/>
                <a:gd name="T2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9">
                  <a:moveTo>
                    <a:pt x="19" y="0"/>
                  </a:moveTo>
                  <a:cubicBezTo>
                    <a:pt x="9" y="0"/>
                    <a:pt x="0" y="7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4" y="34"/>
                    <a:pt x="34" y="34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27" y="35"/>
                    <a:pt x="20" y="35"/>
                  </a:cubicBezTo>
                  <a:cubicBezTo>
                    <a:pt x="12" y="35"/>
                    <a:pt x="6" y="28"/>
                    <a:pt x="6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8"/>
                    <a:pt x="29" y="0"/>
                    <a:pt x="19" y="0"/>
                  </a:cubicBezTo>
                  <a:close/>
                  <a:moveTo>
                    <a:pt x="6" y="16"/>
                  </a:moveTo>
                  <a:cubicBezTo>
                    <a:pt x="7" y="8"/>
                    <a:pt x="13" y="4"/>
                    <a:pt x="19" y="4"/>
                  </a:cubicBezTo>
                  <a:cubicBezTo>
                    <a:pt x="24" y="4"/>
                    <a:pt x="29" y="8"/>
                    <a:pt x="30" y="16"/>
                  </a:cubicBezTo>
                  <a:lnTo>
                    <a:pt x="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7" name="Freeform 458"/>
            <p:cNvSpPr>
              <a:spLocks noEditPoints="1"/>
            </p:cNvSpPr>
            <p:nvPr/>
          </p:nvSpPr>
          <p:spPr bwMode="auto">
            <a:xfrm>
              <a:off x="7021512" y="4291013"/>
              <a:ext cx="103188" cy="152400"/>
            </a:xfrm>
            <a:custGeom>
              <a:avLst/>
              <a:gdLst>
                <a:gd name="T0" fmla="*/ 34 w 38"/>
                <a:gd name="T1" fmla="*/ 48 h 56"/>
                <a:gd name="T2" fmla="*/ 34 w 38"/>
                <a:gd name="T3" fmla="*/ 6 h 56"/>
                <a:gd name="T4" fmla="*/ 30 w 38"/>
                <a:gd name="T5" fmla="*/ 0 h 56"/>
                <a:gd name="T6" fmla="*/ 26 w 38"/>
                <a:gd name="T7" fmla="*/ 0 h 56"/>
                <a:gd name="T8" fmla="*/ 26 w 38"/>
                <a:gd name="T9" fmla="*/ 4 h 56"/>
                <a:gd name="T10" fmla="*/ 28 w 38"/>
                <a:gd name="T11" fmla="*/ 4 h 56"/>
                <a:gd name="T12" fmla="*/ 30 w 38"/>
                <a:gd name="T13" fmla="*/ 8 h 56"/>
                <a:gd name="T14" fmla="*/ 30 w 38"/>
                <a:gd name="T15" fmla="*/ 20 h 56"/>
                <a:gd name="T16" fmla="*/ 30 w 38"/>
                <a:gd name="T17" fmla="*/ 24 h 56"/>
                <a:gd name="T18" fmla="*/ 30 w 38"/>
                <a:gd name="T19" fmla="*/ 24 h 56"/>
                <a:gd name="T20" fmla="*/ 17 w 38"/>
                <a:gd name="T21" fmla="*/ 16 h 56"/>
                <a:gd name="T22" fmla="*/ 0 w 38"/>
                <a:gd name="T23" fmla="*/ 36 h 56"/>
                <a:gd name="T24" fmla="*/ 17 w 38"/>
                <a:gd name="T25" fmla="*/ 56 h 56"/>
                <a:gd name="T26" fmla="*/ 30 w 38"/>
                <a:gd name="T27" fmla="*/ 48 h 56"/>
                <a:gd name="T28" fmla="*/ 30 w 38"/>
                <a:gd name="T29" fmla="*/ 48 h 56"/>
                <a:gd name="T30" fmla="*/ 30 w 38"/>
                <a:gd name="T31" fmla="*/ 51 h 56"/>
                <a:gd name="T32" fmla="*/ 34 w 38"/>
                <a:gd name="T33" fmla="*/ 56 h 56"/>
                <a:gd name="T34" fmla="*/ 38 w 38"/>
                <a:gd name="T35" fmla="*/ 56 h 56"/>
                <a:gd name="T36" fmla="*/ 38 w 38"/>
                <a:gd name="T37" fmla="*/ 52 h 56"/>
                <a:gd name="T38" fmla="*/ 37 w 38"/>
                <a:gd name="T39" fmla="*/ 52 h 56"/>
                <a:gd name="T40" fmla="*/ 34 w 38"/>
                <a:gd name="T41" fmla="*/ 48 h 56"/>
                <a:gd name="T42" fmla="*/ 18 w 38"/>
                <a:gd name="T43" fmla="*/ 51 h 56"/>
                <a:gd name="T44" fmla="*/ 6 w 38"/>
                <a:gd name="T45" fmla="*/ 36 h 56"/>
                <a:gd name="T46" fmla="*/ 18 w 38"/>
                <a:gd name="T47" fmla="*/ 20 h 56"/>
                <a:gd name="T48" fmla="*/ 30 w 38"/>
                <a:gd name="T49" fmla="*/ 36 h 56"/>
                <a:gd name="T50" fmla="*/ 18 w 38"/>
                <a:gd name="T5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56">
                  <a:moveTo>
                    <a:pt x="34" y="48"/>
                  </a:moveTo>
                  <a:cubicBezTo>
                    <a:pt x="34" y="6"/>
                    <a:pt x="34" y="6"/>
                    <a:pt x="34" y="6"/>
                  </a:cubicBezTo>
                  <a:cubicBezTo>
                    <a:pt x="34" y="3"/>
                    <a:pt x="34" y="0"/>
                    <a:pt x="3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30" y="7"/>
                    <a:pt x="30" y="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1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7" y="16"/>
                    <a:pt x="17" y="16"/>
                  </a:cubicBezTo>
                  <a:cubicBezTo>
                    <a:pt x="8" y="16"/>
                    <a:pt x="0" y="24"/>
                    <a:pt x="0" y="36"/>
                  </a:cubicBezTo>
                  <a:cubicBezTo>
                    <a:pt x="0" y="48"/>
                    <a:pt x="7" y="56"/>
                    <a:pt x="17" y="56"/>
                  </a:cubicBezTo>
                  <a:cubicBezTo>
                    <a:pt x="27" y="56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50"/>
                    <a:pt x="30" y="51"/>
                  </a:cubicBezTo>
                  <a:cubicBezTo>
                    <a:pt x="30" y="54"/>
                    <a:pt x="31" y="56"/>
                    <a:pt x="3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2"/>
                    <a:pt x="34" y="50"/>
                    <a:pt x="34" y="48"/>
                  </a:cubicBezTo>
                  <a:close/>
                  <a:moveTo>
                    <a:pt x="18" y="51"/>
                  </a:moveTo>
                  <a:cubicBezTo>
                    <a:pt x="11" y="51"/>
                    <a:pt x="6" y="45"/>
                    <a:pt x="6" y="36"/>
                  </a:cubicBezTo>
                  <a:cubicBezTo>
                    <a:pt x="6" y="26"/>
                    <a:pt x="11" y="20"/>
                    <a:pt x="18" y="20"/>
                  </a:cubicBezTo>
                  <a:cubicBezTo>
                    <a:pt x="26" y="20"/>
                    <a:pt x="30" y="28"/>
                    <a:pt x="30" y="36"/>
                  </a:cubicBezTo>
                  <a:cubicBezTo>
                    <a:pt x="30" y="46"/>
                    <a:pt x="24" y="51"/>
                    <a:pt x="1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158037" y="4333875"/>
              <a:ext cx="107950" cy="109537"/>
            </a:xfrm>
            <a:custGeom>
              <a:avLst/>
              <a:gdLst>
                <a:gd name="T0" fmla="*/ 36 w 40"/>
                <a:gd name="T1" fmla="*/ 32 h 40"/>
                <a:gd name="T2" fmla="*/ 36 w 40"/>
                <a:gd name="T3" fmla="*/ 0 h 40"/>
                <a:gd name="T4" fmla="*/ 32 w 40"/>
                <a:gd name="T5" fmla="*/ 0 h 40"/>
                <a:gd name="T6" fmla="*/ 32 w 40"/>
                <a:gd name="T7" fmla="*/ 19 h 40"/>
                <a:gd name="T8" fmla="*/ 17 w 40"/>
                <a:gd name="T9" fmla="*/ 35 h 40"/>
                <a:gd name="T10" fmla="*/ 8 w 40"/>
                <a:gd name="T11" fmla="*/ 23 h 40"/>
                <a:gd name="T12" fmla="*/ 8 w 40"/>
                <a:gd name="T13" fmla="*/ 5 h 40"/>
                <a:gd name="T14" fmla="*/ 4 w 40"/>
                <a:gd name="T15" fmla="*/ 0 h 40"/>
                <a:gd name="T16" fmla="*/ 0 w 40"/>
                <a:gd name="T17" fmla="*/ 0 h 40"/>
                <a:gd name="T18" fmla="*/ 0 w 40"/>
                <a:gd name="T19" fmla="*/ 4 h 40"/>
                <a:gd name="T20" fmla="*/ 2 w 40"/>
                <a:gd name="T21" fmla="*/ 4 h 40"/>
                <a:gd name="T22" fmla="*/ 4 w 40"/>
                <a:gd name="T23" fmla="*/ 7 h 40"/>
                <a:gd name="T24" fmla="*/ 4 w 40"/>
                <a:gd name="T25" fmla="*/ 25 h 40"/>
                <a:gd name="T26" fmla="*/ 17 w 40"/>
                <a:gd name="T27" fmla="*/ 39 h 40"/>
                <a:gd name="T28" fmla="*/ 31 w 40"/>
                <a:gd name="T29" fmla="*/ 28 h 40"/>
                <a:gd name="T30" fmla="*/ 31 w 40"/>
                <a:gd name="T31" fmla="*/ 28 h 40"/>
                <a:gd name="T32" fmla="*/ 32 w 40"/>
                <a:gd name="T33" fmla="*/ 33 h 40"/>
                <a:gd name="T34" fmla="*/ 32 w 40"/>
                <a:gd name="T35" fmla="*/ 34 h 40"/>
                <a:gd name="T36" fmla="*/ 36 w 40"/>
                <a:gd name="T37" fmla="*/ 40 h 40"/>
                <a:gd name="T38" fmla="*/ 40 w 40"/>
                <a:gd name="T39" fmla="*/ 40 h 40"/>
                <a:gd name="T40" fmla="*/ 40 w 40"/>
                <a:gd name="T41" fmla="*/ 36 h 40"/>
                <a:gd name="T42" fmla="*/ 38 w 40"/>
                <a:gd name="T43" fmla="*/ 36 h 40"/>
                <a:gd name="T44" fmla="*/ 36 w 40"/>
                <a:gd name="T4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0">
                  <a:moveTo>
                    <a:pt x="36" y="3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27"/>
                    <a:pt x="26" y="35"/>
                    <a:pt x="17" y="35"/>
                  </a:cubicBezTo>
                  <a:cubicBezTo>
                    <a:pt x="10" y="35"/>
                    <a:pt x="8" y="29"/>
                    <a:pt x="8" y="2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6"/>
                    <a:pt x="4" y="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35"/>
                    <a:pt x="8" y="39"/>
                    <a:pt x="17" y="39"/>
                  </a:cubicBezTo>
                  <a:cubicBezTo>
                    <a:pt x="25" y="39"/>
                    <a:pt x="30" y="32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2" y="31"/>
                    <a:pt x="32" y="33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7"/>
                    <a:pt x="33" y="40"/>
                    <a:pt x="36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6" y="34"/>
                    <a:pt x="3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7296150" y="4333875"/>
              <a:ext cx="95250" cy="106362"/>
            </a:xfrm>
            <a:custGeom>
              <a:avLst/>
              <a:gdLst>
                <a:gd name="T0" fmla="*/ 21 w 35"/>
                <a:gd name="T1" fmla="*/ 35 h 39"/>
                <a:gd name="T2" fmla="*/ 6 w 35"/>
                <a:gd name="T3" fmla="*/ 20 h 39"/>
                <a:gd name="T4" fmla="*/ 20 w 35"/>
                <a:gd name="T5" fmla="*/ 4 h 39"/>
                <a:gd name="T6" fmla="*/ 29 w 35"/>
                <a:gd name="T7" fmla="*/ 9 h 39"/>
                <a:gd name="T8" fmla="*/ 29 w 35"/>
                <a:gd name="T9" fmla="*/ 12 h 39"/>
                <a:gd name="T10" fmla="*/ 33 w 35"/>
                <a:gd name="T11" fmla="*/ 12 h 39"/>
                <a:gd name="T12" fmla="*/ 33 w 35"/>
                <a:gd name="T13" fmla="*/ 8 h 39"/>
                <a:gd name="T14" fmla="*/ 20 w 35"/>
                <a:gd name="T15" fmla="*/ 0 h 39"/>
                <a:gd name="T16" fmla="*/ 0 w 35"/>
                <a:gd name="T17" fmla="*/ 20 h 39"/>
                <a:gd name="T18" fmla="*/ 20 w 35"/>
                <a:gd name="T19" fmla="*/ 39 h 39"/>
                <a:gd name="T20" fmla="*/ 35 w 35"/>
                <a:gd name="T21" fmla="*/ 33 h 39"/>
                <a:gd name="T22" fmla="*/ 33 w 35"/>
                <a:gd name="T23" fmla="*/ 29 h 39"/>
                <a:gd name="T24" fmla="*/ 21 w 35"/>
                <a:gd name="T25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9">
                  <a:moveTo>
                    <a:pt x="21" y="35"/>
                  </a:moveTo>
                  <a:cubicBezTo>
                    <a:pt x="13" y="35"/>
                    <a:pt x="6" y="29"/>
                    <a:pt x="6" y="20"/>
                  </a:cubicBezTo>
                  <a:cubicBezTo>
                    <a:pt x="6" y="10"/>
                    <a:pt x="12" y="4"/>
                    <a:pt x="20" y="4"/>
                  </a:cubicBezTo>
                  <a:cubicBezTo>
                    <a:pt x="24" y="4"/>
                    <a:pt x="29" y="6"/>
                    <a:pt x="29" y="9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2"/>
                    <a:pt x="24" y="0"/>
                    <a:pt x="20" y="0"/>
                  </a:cubicBezTo>
                  <a:cubicBezTo>
                    <a:pt x="9" y="0"/>
                    <a:pt x="0" y="8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30" y="39"/>
                    <a:pt x="35" y="33"/>
                    <a:pt x="35" y="33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28" y="35"/>
                    <a:pt x="2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0" name="Freeform 461"/>
            <p:cNvSpPr>
              <a:spLocks noEditPoints="1"/>
            </p:cNvSpPr>
            <p:nvPr/>
          </p:nvSpPr>
          <p:spPr bwMode="auto">
            <a:xfrm>
              <a:off x="7421562" y="4333875"/>
              <a:ext cx="95250" cy="109537"/>
            </a:xfrm>
            <a:custGeom>
              <a:avLst/>
              <a:gdLst>
                <a:gd name="T0" fmla="*/ 31 w 35"/>
                <a:gd name="T1" fmla="*/ 32 h 40"/>
                <a:gd name="T2" fmla="*/ 31 w 35"/>
                <a:gd name="T3" fmla="*/ 14 h 40"/>
                <a:gd name="T4" fmla="*/ 16 w 35"/>
                <a:gd name="T5" fmla="*/ 0 h 40"/>
                <a:gd name="T6" fmla="*/ 3 w 35"/>
                <a:gd name="T7" fmla="*/ 6 h 40"/>
                <a:gd name="T8" fmla="*/ 3 w 35"/>
                <a:gd name="T9" fmla="*/ 8 h 40"/>
                <a:gd name="T10" fmla="*/ 7 w 35"/>
                <a:gd name="T11" fmla="*/ 8 h 40"/>
                <a:gd name="T12" fmla="*/ 7 w 35"/>
                <a:gd name="T13" fmla="*/ 7 h 40"/>
                <a:gd name="T14" fmla="*/ 16 w 35"/>
                <a:gd name="T15" fmla="*/ 4 h 40"/>
                <a:gd name="T16" fmla="*/ 27 w 35"/>
                <a:gd name="T17" fmla="*/ 15 h 40"/>
                <a:gd name="T18" fmla="*/ 27 w 35"/>
                <a:gd name="T19" fmla="*/ 16 h 40"/>
                <a:gd name="T20" fmla="*/ 23 w 35"/>
                <a:gd name="T21" fmla="*/ 16 h 40"/>
                <a:gd name="T22" fmla="*/ 0 w 35"/>
                <a:gd name="T23" fmla="*/ 29 h 40"/>
                <a:gd name="T24" fmla="*/ 13 w 35"/>
                <a:gd name="T25" fmla="*/ 40 h 40"/>
                <a:gd name="T26" fmla="*/ 25 w 35"/>
                <a:gd name="T27" fmla="*/ 32 h 40"/>
                <a:gd name="T28" fmla="*/ 26 w 35"/>
                <a:gd name="T29" fmla="*/ 32 h 40"/>
                <a:gd name="T30" fmla="*/ 25 w 35"/>
                <a:gd name="T31" fmla="*/ 35 h 40"/>
                <a:gd name="T32" fmla="*/ 30 w 35"/>
                <a:gd name="T33" fmla="*/ 40 h 40"/>
                <a:gd name="T34" fmla="*/ 35 w 35"/>
                <a:gd name="T35" fmla="*/ 40 h 40"/>
                <a:gd name="T36" fmla="*/ 35 w 35"/>
                <a:gd name="T37" fmla="*/ 36 h 40"/>
                <a:gd name="T38" fmla="*/ 32 w 35"/>
                <a:gd name="T39" fmla="*/ 36 h 40"/>
                <a:gd name="T40" fmla="*/ 31 w 35"/>
                <a:gd name="T41" fmla="*/ 32 h 40"/>
                <a:gd name="T42" fmla="*/ 27 w 35"/>
                <a:gd name="T43" fmla="*/ 21 h 40"/>
                <a:gd name="T44" fmla="*/ 15 w 35"/>
                <a:gd name="T45" fmla="*/ 35 h 40"/>
                <a:gd name="T46" fmla="*/ 6 w 35"/>
                <a:gd name="T47" fmla="*/ 28 h 40"/>
                <a:gd name="T48" fmla="*/ 23 w 35"/>
                <a:gd name="T49" fmla="*/ 20 h 40"/>
                <a:gd name="T50" fmla="*/ 27 w 35"/>
                <a:gd name="T51" fmla="*/ 20 h 40"/>
                <a:gd name="T52" fmla="*/ 27 w 35"/>
                <a:gd name="T5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40">
                  <a:moveTo>
                    <a:pt x="31" y="32"/>
                  </a:moveTo>
                  <a:cubicBezTo>
                    <a:pt x="31" y="14"/>
                    <a:pt x="31" y="14"/>
                    <a:pt x="31" y="14"/>
                  </a:cubicBezTo>
                  <a:cubicBezTo>
                    <a:pt x="31" y="6"/>
                    <a:pt x="28" y="0"/>
                    <a:pt x="16" y="0"/>
                  </a:cubicBezTo>
                  <a:cubicBezTo>
                    <a:pt x="12" y="0"/>
                    <a:pt x="3" y="1"/>
                    <a:pt x="3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14" y="4"/>
                    <a:pt x="16" y="4"/>
                  </a:cubicBezTo>
                  <a:cubicBezTo>
                    <a:pt x="23" y="4"/>
                    <a:pt x="27" y="7"/>
                    <a:pt x="27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7" y="16"/>
                    <a:pt x="0" y="16"/>
                    <a:pt x="0" y="29"/>
                  </a:cubicBezTo>
                  <a:cubicBezTo>
                    <a:pt x="0" y="36"/>
                    <a:pt x="6" y="40"/>
                    <a:pt x="13" y="40"/>
                  </a:cubicBezTo>
                  <a:cubicBezTo>
                    <a:pt x="22" y="40"/>
                    <a:pt x="25" y="32"/>
                    <a:pt x="25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5" y="33"/>
                    <a:pt x="25" y="35"/>
                  </a:cubicBezTo>
                  <a:cubicBezTo>
                    <a:pt x="25" y="38"/>
                    <a:pt x="27" y="40"/>
                    <a:pt x="30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4"/>
                    <a:pt x="31" y="32"/>
                  </a:cubicBezTo>
                  <a:close/>
                  <a:moveTo>
                    <a:pt x="27" y="21"/>
                  </a:moveTo>
                  <a:cubicBezTo>
                    <a:pt x="27" y="28"/>
                    <a:pt x="22" y="35"/>
                    <a:pt x="15" y="35"/>
                  </a:cubicBezTo>
                  <a:cubicBezTo>
                    <a:pt x="9" y="35"/>
                    <a:pt x="6" y="32"/>
                    <a:pt x="6" y="28"/>
                  </a:cubicBezTo>
                  <a:cubicBezTo>
                    <a:pt x="6" y="20"/>
                    <a:pt x="17" y="20"/>
                    <a:pt x="23" y="20"/>
                  </a:cubicBezTo>
                  <a:cubicBezTo>
                    <a:pt x="27" y="20"/>
                    <a:pt x="27" y="20"/>
                    <a:pt x="27" y="20"/>
                  </a:cubicBezTo>
                  <a:lnTo>
                    <a:pt x="2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463"/>
            <p:cNvSpPr>
              <a:spLocks/>
            </p:cNvSpPr>
            <p:nvPr/>
          </p:nvSpPr>
          <p:spPr bwMode="auto">
            <a:xfrm>
              <a:off x="7539038" y="4311650"/>
              <a:ext cx="57150" cy="128587"/>
            </a:xfrm>
            <a:custGeom>
              <a:avLst/>
              <a:gdLst>
                <a:gd name="T0" fmla="*/ 12 w 21"/>
                <a:gd name="T1" fmla="*/ 32 h 47"/>
                <a:gd name="T2" fmla="*/ 12 w 21"/>
                <a:gd name="T3" fmla="*/ 12 h 47"/>
                <a:gd name="T4" fmla="*/ 20 w 21"/>
                <a:gd name="T5" fmla="*/ 12 h 47"/>
                <a:gd name="T6" fmla="*/ 20 w 21"/>
                <a:gd name="T7" fmla="*/ 8 h 47"/>
                <a:gd name="T8" fmla="*/ 12 w 21"/>
                <a:gd name="T9" fmla="*/ 8 h 47"/>
                <a:gd name="T10" fmla="*/ 12 w 21"/>
                <a:gd name="T11" fmla="*/ 0 h 47"/>
                <a:gd name="T12" fmla="*/ 8 w 21"/>
                <a:gd name="T13" fmla="*/ 0 h 47"/>
                <a:gd name="T14" fmla="*/ 8 w 21"/>
                <a:gd name="T15" fmla="*/ 8 h 47"/>
                <a:gd name="T16" fmla="*/ 0 w 21"/>
                <a:gd name="T17" fmla="*/ 8 h 47"/>
                <a:gd name="T18" fmla="*/ 0 w 21"/>
                <a:gd name="T19" fmla="*/ 12 h 47"/>
                <a:gd name="T20" fmla="*/ 8 w 21"/>
                <a:gd name="T21" fmla="*/ 12 h 47"/>
                <a:gd name="T22" fmla="*/ 8 w 21"/>
                <a:gd name="T23" fmla="*/ 33 h 47"/>
                <a:gd name="T24" fmla="*/ 20 w 21"/>
                <a:gd name="T25" fmla="*/ 47 h 47"/>
                <a:gd name="T26" fmla="*/ 20 w 21"/>
                <a:gd name="T27" fmla="*/ 47 h 47"/>
                <a:gd name="T28" fmla="*/ 20 w 21"/>
                <a:gd name="T29" fmla="*/ 42 h 47"/>
                <a:gd name="T30" fmla="*/ 19 w 21"/>
                <a:gd name="T31" fmla="*/ 42 h 47"/>
                <a:gd name="T32" fmla="*/ 12 w 21"/>
                <a:gd name="T33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47">
                  <a:moveTo>
                    <a:pt x="12" y="3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45"/>
                    <a:pt x="15" y="47"/>
                    <a:pt x="20" y="47"/>
                  </a:cubicBezTo>
                  <a:cubicBezTo>
                    <a:pt x="21" y="47"/>
                    <a:pt x="20" y="47"/>
                    <a:pt x="20" y="4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19" y="42"/>
                  </a:cubicBezTo>
                  <a:cubicBezTo>
                    <a:pt x="17" y="42"/>
                    <a:pt x="12" y="41"/>
                    <a:pt x="1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Rectangle 464"/>
            <p:cNvSpPr>
              <a:spLocks noChangeArrowheads="1"/>
            </p:cNvSpPr>
            <p:nvPr/>
          </p:nvSpPr>
          <p:spPr bwMode="auto">
            <a:xfrm>
              <a:off x="7640638" y="4295775"/>
              <a:ext cx="127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465"/>
            <p:cNvSpPr>
              <a:spLocks/>
            </p:cNvSpPr>
            <p:nvPr/>
          </p:nvSpPr>
          <p:spPr bwMode="auto">
            <a:xfrm>
              <a:off x="7626350" y="4333875"/>
              <a:ext cx="42863" cy="109537"/>
            </a:xfrm>
            <a:custGeom>
              <a:avLst/>
              <a:gdLst>
                <a:gd name="T0" fmla="*/ 12 w 16"/>
                <a:gd name="T1" fmla="*/ 32 h 40"/>
                <a:gd name="T2" fmla="*/ 12 w 16"/>
                <a:gd name="T3" fmla="*/ 5 h 40"/>
                <a:gd name="T4" fmla="*/ 6 w 16"/>
                <a:gd name="T5" fmla="*/ 0 h 40"/>
                <a:gd name="T6" fmla="*/ 0 w 16"/>
                <a:gd name="T7" fmla="*/ 0 h 40"/>
                <a:gd name="T8" fmla="*/ 0 w 16"/>
                <a:gd name="T9" fmla="*/ 4 h 40"/>
                <a:gd name="T10" fmla="*/ 4 w 16"/>
                <a:gd name="T11" fmla="*/ 4 h 40"/>
                <a:gd name="T12" fmla="*/ 4 w 16"/>
                <a:gd name="T13" fmla="*/ 7 h 40"/>
                <a:gd name="T14" fmla="*/ 4 w 16"/>
                <a:gd name="T15" fmla="*/ 34 h 40"/>
                <a:gd name="T16" fmla="*/ 10 w 16"/>
                <a:gd name="T17" fmla="*/ 40 h 40"/>
                <a:gd name="T18" fmla="*/ 16 w 16"/>
                <a:gd name="T19" fmla="*/ 40 h 40"/>
                <a:gd name="T20" fmla="*/ 16 w 16"/>
                <a:gd name="T21" fmla="*/ 36 h 40"/>
                <a:gd name="T22" fmla="*/ 12 w 16"/>
                <a:gd name="T23" fmla="*/ 36 h 40"/>
                <a:gd name="T24" fmla="*/ 12 w 16"/>
                <a:gd name="T2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0">
                  <a:moveTo>
                    <a:pt x="12" y="32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4" y="6"/>
                    <a:pt x="4" y="7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7"/>
                    <a:pt x="7" y="40"/>
                    <a:pt x="10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2" y="34"/>
                    <a:pt x="1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466"/>
            <p:cNvSpPr>
              <a:spLocks noEditPoints="1"/>
            </p:cNvSpPr>
            <p:nvPr/>
          </p:nvSpPr>
          <p:spPr bwMode="auto">
            <a:xfrm>
              <a:off x="7697788" y="4333875"/>
              <a:ext cx="107950" cy="106362"/>
            </a:xfrm>
            <a:custGeom>
              <a:avLst/>
              <a:gdLst>
                <a:gd name="T0" fmla="*/ 20 w 40"/>
                <a:gd name="T1" fmla="*/ 0 h 39"/>
                <a:gd name="T2" fmla="*/ 0 w 40"/>
                <a:gd name="T3" fmla="*/ 19 h 39"/>
                <a:gd name="T4" fmla="*/ 20 w 40"/>
                <a:gd name="T5" fmla="*/ 39 h 39"/>
                <a:gd name="T6" fmla="*/ 40 w 40"/>
                <a:gd name="T7" fmla="*/ 19 h 39"/>
                <a:gd name="T8" fmla="*/ 20 w 40"/>
                <a:gd name="T9" fmla="*/ 0 h 39"/>
                <a:gd name="T10" fmla="*/ 20 w 40"/>
                <a:gd name="T11" fmla="*/ 35 h 39"/>
                <a:gd name="T12" fmla="*/ 5 w 40"/>
                <a:gd name="T13" fmla="*/ 19 h 39"/>
                <a:gd name="T14" fmla="*/ 20 w 40"/>
                <a:gd name="T15" fmla="*/ 4 h 39"/>
                <a:gd name="T16" fmla="*/ 35 w 40"/>
                <a:gd name="T17" fmla="*/ 19 h 39"/>
                <a:gd name="T18" fmla="*/ 20 w 40"/>
                <a:gd name="T1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9">
                  <a:moveTo>
                    <a:pt x="20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31" y="39"/>
                    <a:pt x="40" y="31"/>
                    <a:pt x="40" y="19"/>
                  </a:cubicBezTo>
                  <a:cubicBezTo>
                    <a:pt x="40" y="8"/>
                    <a:pt x="31" y="0"/>
                    <a:pt x="20" y="0"/>
                  </a:cubicBezTo>
                  <a:close/>
                  <a:moveTo>
                    <a:pt x="20" y="35"/>
                  </a:moveTo>
                  <a:cubicBezTo>
                    <a:pt x="12" y="35"/>
                    <a:pt x="5" y="28"/>
                    <a:pt x="5" y="19"/>
                  </a:cubicBezTo>
                  <a:cubicBezTo>
                    <a:pt x="5" y="11"/>
                    <a:pt x="12" y="4"/>
                    <a:pt x="20" y="4"/>
                  </a:cubicBezTo>
                  <a:cubicBezTo>
                    <a:pt x="28" y="4"/>
                    <a:pt x="35" y="11"/>
                    <a:pt x="35" y="19"/>
                  </a:cubicBezTo>
                  <a:cubicBezTo>
                    <a:pt x="35" y="28"/>
                    <a:pt x="28" y="35"/>
                    <a:pt x="2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467"/>
            <p:cNvSpPr>
              <a:spLocks/>
            </p:cNvSpPr>
            <p:nvPr/>
          </p:nvSpPr>
          <p:spPr bwMode="auto">
            <a:xfrm>
              <a:off x="7832725" y="4330700"/>
              <a:ext cx="120650" cy="112712"/>
            </a:xfrm>
            <a:custGeom>
              <a:avLst/>
              <a:gdLst>
                <a:gd name="T0" fmla="*/ 40 w 44"/>
                <a:gd name="T1" fmla="*/ 37 h 41"/>
                <a:gd name="T2" fmla="*/ 40 w 44"/>
                <a:gd name="T3" fmla="*/ 33 h 41"/>
                <a:gd name="T4" fmla="*/ 40 w 44"/>
                <a:gd name="T5" fmla="*/ 15 h 41"/>
                <a:gd name="T6" fmla="*/ 26 w 44"/>
                <a:gd name="T7" fmla="*/ 0 h 41"/>
                <a:gd name="T8" fmla="*/ 10 w 44"/>
                <a:gd name="T9" fmla="*/ 9 h 41"/>
                <a:gd name="T10" fmla="*/ 10 w 44"/>
                <a:gd name="T11" fmla="*/ 9 h 41"/>
                <a:gd name="T12" fmla="*/ 12 w 44"/>
                <a:gd name="T13" fmla="*/ 8 h 41"/>
                <a:gd name="T14" fmla="*/ 12 w 44"/>
                <a:gd name="T15" fmla="*/ 6 h 41"/>
                <a:gd name="T16" fmla="*/ 6 w 44"/>
                <a:gd name="T17" fmla="*/ 1 h 41"/>
                <a:gd name="T18" fmla="*/ 0 w 44"/>
                <a:gd name="T19" fmla="*/ 1 h 41"/>
                <a:gd name="T20" fmla="*/ 0 w 44"/>
                <a:gd name="T21" fmla="*/ 5 h 41"/>
                <a:gd name="T22" fmla="*/ 4 w 44"/>
                <a:gd name="T23" fmla="*/ 5 h 41"/>
                <a:gd name="T24" fmla="*/ 4 w 44"/>
                <a:gd name="T25" fmla="*/ 8 h 41"/>
                <a:gd name="T26" fmla="*/ 4 w 44"/>
                <a:gd name="T27" fmla="*/ 41 h 41"/>
                <a:gd name="T28" fmla="*/ 12 w 44"/>
                <a:gd name="T29" fmla="*/ 41 h 41"/>
                <a:gd name="T30" fmla="*/ 12 w 44"/>
                <a:gd name="T31" fmla="*/ 21 h 41"/>
                <a:gd name="T32" fmla="*/ 12 w 44"/>
                <a:gd name="T33" fmla="*/ 16 h 41"/>
                <a:gd name="T34" fmla="*/ 25 w 44"/>
                <a:gd name="T35" fmla="*/ 6 h 41"/>
                <a:gd name="T36" fmla="*/ 32 w 44"/>
                <a:gd name="T37" fmla="*/ 17 h 41"/>
                <a:gd name="T38" fmla="*/ 32 w 44"/>
                <a:gd name="T39" fmla="*/ 35 h 41"/>
                <a:gd name="T40" fmla="*/ 38 w 44"/>
                <a:gd name="T41" fmla="*/ 41 h 41"/>
                <a:gd name="T42" fmla="*/ 44 w 44"/>
                <a:gd name="T43" fmla="*/ 41 h 41"/>
                <a:gd name="T44" fmla="*/ 44 w 44"/>
                <a:gd name="T45" fmla="*/ 37 h 41"/>
                <a:gd name="T46" fmla="*/ 40 w 44"/>
                <a:gd name="T4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1">
                  <a:moveTo>
                    <a:pt x="40" y="37"/>
                  </a:moveTo>
                  <a:cubicBezTo>
                    <a:pt x="39" y="37"/>
                    <a:pt x="40" y="35"/>
                    <a:pt x="40" y="33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6"/>
                    <a:pt x="36" y="0"/>
                    <a:pt x="26" y="0"/>
                  </a:cubicBezTo>
                  <a:cubicBezTo>
                    <a:pt x="17" y="0"/>
                    <a:pt x="12" y="5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2" y="9"/>
                    <a:pt x="12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1"/>
                    <a:pt x="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4" y="7"/>
                    <a:pt x="4" y="8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1" y="18"/>
                    <a:pt x="12" y="16"/>
                  </a:cubicBezTo>
                  <a:cubicBezTo>
                    <a:pt x="14" y="10"/>
                    <a:pt x="18" y="6"/>
                    <a:pt x="25" y="6"/>
                  </a:cubicBezTo>
                  <a:cubicBezTo>
                    <a:pt x="32" y="6"/>
                    <a:pt x="32" y="11"/>
                    <a:pt x="32" y="17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8"/>
                    <a:pt x="34" y="41"/>
                    <a:pt x="38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37"/>
                    <a:pt x="44" y="37"/>
                    <a:pt x="44" y="37"/>
                  </a:cubicBezTo>
                  <a:lnTo>
                    <a:pt x="4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468"/>
            <p:cNvSpPr>
              <a:spLocks/>
            </p:cNvSpPr>
            <p:nvPr/>
          </p:nvSpPr>
          <p:spPr bwMode="auto">
            <a:xfrm>
              <a:off x="6405563" y="3263900"/>
              <a:ext cx="642938" cy="381000"/>
            </a:xfrm>
            <a:custGeom>
              <a:avLst/>
              <a:gdLst>
                <a:gd name="T0" fmla="*/ 236 w 236"/>
                <a:gd name="T1" fmla="*/ 85 h 140"/>
                <a:gd name="T2" fmla="*/ 236 w 236"/>
                <a:gd name="T3" fmla="*/ 0 h 140"/>
                <a:gd name="T4" fmla="*/ 124 w 236"/>
                <a:gd name="T5" fmla="*/ 59 h 140"/>
                <a:gd name="T6" fmla="*/ 105 w 236"/>
                <a:gd name="T7" fmla="*/ 59 h 140"/>
                <a:gd name="T8" fmla="*/ 0 w 236"/>
                <a:gd name="T9" fmla="*/ 3 h 140"/>
                <a:gd name="T10" fmla="*/ 0 w 236"/>
                <a:gd name="T11" fmla="*/ 85 h 140"/>
                <a:gd name="T12" fmla="*/ 0 w 236"/>
                <a:gd name="T13" fmla="*/ 86 h 140"/>
                <a:gd name="T14" fmla="*/ 116 w 236"/>
                <a:gd name="T15" fmla="*/ 140 h 140"/>
                <a:gd name="T16" fmla="*/ 235 w 236"/>
                <a:gd name="T17" fmla="*/ 85 h 140"/>
                <a:gd name="T18" fmla="*/ 236 w 236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140">
                  <a:moveTo>
                    <a:pt x="236" y="85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18" y="62"/>
                    <a:pt x="112" y="62"/>
                    <a:pt x="105" y="5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8"/>
                    <a:pt x="57" y="140"/>
                    <a:pt x="116" y="140"/>
                  </a:cubicBezTo>
                  <a:cubicBezTo>
                    <a:pt x="175" y="140"/>
                    <a:pt x="235" y="109"/>
                    <a:pt x="235" y="85"/>
                  </a:cubicBezTo>
                  <a:lnTo>
                    <a:pt x="23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469"/>
            <p:cNvSpPr>
              <a:spLocks/>
            </p:cNvSpPr>
            <p:nvPr/>
          </p:nvSpPr>
          <p:spPr bwMode="auto">
            <a:xfrm>
              <a:off x="7250113" y="3062288"/>
              <a:ext cx="14288" cy="33337"/>
            </a:xfrm>
            <a:custGeom>
              <a:avLst/>
              <a:gdLst>
                <a:gd name="T0" fmla="*/ 0 w 5"/>
                <a:gd name="T1" fmla="*/ 0 h 12"/>
                <a:gd name="T2" fmla="*/ 4 w 5"/>
                <a:gd name="T3" fmla="*/ 12 h 12"/>
                <a:gd name="T4" fmla="*/ 0 w 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cubicBezTo>
                    <a:pt x="2" y="1"/>
                    <a:pt x="3" y="7"/>
                    <a:pt x="4" y="12"/>
                  </a:cubicBezTo>
                  <a:cubicBezTo>
                    <a:pt x="5" y="8"/>
                    <a:pt x="4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470"/>
            <p:cNvSpPr>
              <a:spLocks/>
            </p:cNvSpPr>
            <p:nvPr/>
          </p:nvSpPr>
          <p:spPr bwMode="auto">
            <a:xfrm>
              <a:off x="6173788" y="3062288"/>
              <a:ext cx="9525" cy="33337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7"/>
                    <a:pt x="2" y="1"/>
                    <a:pt x="4" y="0"/>
                  </a:cubicBezTo>
                  <a:cubicBezTo>
                    <a:pt x="1" y="3"/>
                    <a:pt x="0" y="8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471"/>
            <p:cNvSpPr>
              <a:spLocks/>
            </p:cNvSpPr>
            <p:nvPr/>
          </p:nvSpPr>
          <p:spPr bwMode="auto">
            <a:xfrm>
              <a:off x="6175375" y="2784475"/>
              <a:ext cx="1085850" cy="444500"/>
            </a:xfrm>
            <a:custGeom>
              <a:avLst/>
              <a:gdLst>
                <a:gd name="T0" fmla="*/ 24 w 398"/>
                <a:gd name="T1" fmla="*/ 131 h 163"/>
                <a:gd name="T2" fmla="*/ 24 w 398"/>
                <a:gd name="T3" fmla="*/ 121 h 163"/>
                <a:gd name="T4" fmla="*/ 36 w 398"/>
                <a:gd name="T5" fmla="*/ 121 h 163"/>
                <a:gd name="T6" fmla="*/ 36 w 398"/>
                <a:gd name="T7" fmla="*/ 138 h 163"/>
                <a:gd name="T8" fmla="*/ 84 w 398"/>
                <a:gd name="T9" fmla="*/ 163 h 163"/>
                <a:gd name="T10" fmla="*/ 84 w 398"/>
                <a:gd name="T11" fmla="*/ 153 h 163"/>
                <a:gd name="T12" fmla="*/ 320 w 398"/>
                <a:gd name="T13" fmla="*/ 153 h 163"/>
                <a:gd name="T14" fmla="*/ 320 w 398"/>
                <a:gd name="T15" fmla="*/ 159 h 163"/>
                <a:gd name="T16" fmla="*/ 394 w 398"/>
                <a:gd name="T17" fmla="*/ 121 h 163"/>
                <a:gd name="T18" fmla="*/ 398 w 398"/>
                <a:gd name="T19" fmla="*/ 114 h 163"/>
                <a:gd name="T20" fmla="*/ 394 w 398"/>
                <a:gd name="T21" fmla="*/ 102 h 163"/>
                <a:gd name="T22" fmla="*/ 208 w 398"/>
                <a:gd name="T23" fmla="*/ 4 h 163"/>
                <a:gd name="T24" fmla="*/ 189 w 398"/>
                <a:gd name="T25" fmla="*/ 4 h 163"/>
                <a:gd name="T26" fmla="*/ 3 w 398"/>
                <a:gd name="T27" fmla="*/ 102 h 163"/>
                <a:gd name="T28" fmla="*/ 0 w 398"/>
                <a:gd name="T29" fmla="*/ 114 h 163"/>
                <a:gd name="T30" fmla="*/ 3 w 398"/>
                <a:gd name="T31" fmla="*/ 121 h 163"/>
                <a:gd name="T32" fmla="*/ 24 w 398"/>
                <a:gd name="T33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8" h="163">
                  <a:moveTo>
                    <a:pt x="24" y="131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84" y="163"/>
                    <a:pt x="84" y="163"/>
                    <a:pt x="84" y="16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320" y="153"/>
                    <a:pt x="320" y="153"/>
                    <a:pt x="320" y="153"/>
                  </a:cubicBezTo>
                  <a:cubicBezTo>
                    <a:pt x="320" y="159"/>
                    <a:pt x="320" y="159"/>
                    <a:pt x="320" y="159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396" y="119"/>
                    <a:pt x="397" y="117"/>
                    <a:pt x="398" y="114"/>
                  </a:cubicBezTo>
                  <a:cubicBezTo>
                    <a:pt x="397" y="109"/>
                    <a:pt x="396" y="103"/>
                    <a:pt x="394" y="102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1" y="0"/>
                    <a:pt x="197" y="0"/>
                    <a:pt x="189" y="4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1" y="103"/>
                    <a:pt x="0" y="109"/>
                    <a:pt x="0" y="114"/>
                  </a:cubicBezTo>
                  <a:cubicBezTo>
                    <a:pt x="0" y="117"/>
                    <a:pt x="2" y="119"/>
                    <a:pt x="3" y="121"/>
                  </a:cubicBezTo>
                  <a:lnTo>
                    <a:pt x="24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472"/>
            <p:cNvSpPr>
              <a:spLocks/>
            </p:cNvSpPr>
            <p:nvPr/>
          </p:nvSpPr>
          <p:spPr bwMode="auto">
            <a:xfrm>
              <a:off x="6405563" y="3201988"/>
              <a:ext cx="642938" cy="187325"/>
            </a:xfrm>
            <a:custGeom>
              <a:avLst/>
              <a:gdLst>
                <a:gd name="T0" fmla="*/ 0 w 236"/>
                <a:gd name="T1" fmla="*/ 0 h 69"/>
                <a:gd name="T2" fmla="*/ 0 w 236"/>
                <a:gd name="T3" fmla="*/ 10 h 69"/>
                <a:gd name="T4" fmla="*/ 105 w 236"/>
                <a:gd name="T5" fmla="*/ 65 h 69"/>
                <a:gd name="T6" fmla="*/ 124 w 236"/>
                <a:gd name="T7" fmla="*/ 65 h 69"/>
                <a:gd name="T8" fmla="*/ 236 w 236"/>
                <a:gd name="T9" fmla="*/ 6 h 69"/>
                <a:gd name="T10" fmla="*/ 236 w 236"/>
                <a:gd name="T11" fmla="*/ 0 h 69"/>
                <a:gd name="T12" fmla="*/ 0 w 23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69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12" y="69"/>
                    <a:pt x="118" y="68"/>
                    <a:pt x="124" y="65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0"/>
                    <a:pt x="236" y="0"/>
                    <a:pt x="23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473"/>
            <p:cNvSpPr>
              <a:spLocks/>
            </p:cNvSpPr>
            <p:nvPr/>
          </p:nvSpPr>
          <p:spPr bwMode="auto">
            <a:xfrm>
              <a:off x="6240463" y="3187700"/>
              <a:ext cx="33338" cy="388937"/>
            </a:xfrm>
            <a:custGeom>
              <a:avLst/>
              <a:gdLst>
                <a:gd name="T0" fmla="*/ 0 w 12"/>
                <a:gd name="T1" fmla="*/ 142 h 143"/>
                <a:gd name="T2" fmla="*/ 5 w 12"/>
                <a:gd name="T3" fmla="*/ 141 h 143"/>
                <a:gd name="T4" fmla="*/ 12 w 12"/>
                <a:gd name="T5" fmla="*/ 143 h 143"/>
                <a:gd name="T6" fmla="*/ 12 w 12"/>
                <a:gd name="T7" fmla="*/ 6 h 143"/>
                <a:gd name="T8" fmla="*/ 0 w 12"/>
                <a:gd name="T9" fmla="*/ 0 h 143"/>
                <a:gd name="T10" fmla="*/ 0 w 12"/>
                <a:gd name="T11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3">
                  <a:moveTo>
                    <a:pt x="0" y="142"/>
                  </a:moveTo>
                  <a:cubicBezTo>
                    <a:pt x="2" y="141"/>
                    <a:pt x="3" y="141"/>
                    <a:pt x="5" y="141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474"/>
            <p:cNvSpPr>
              <a:spLocks/>
            </p:cNvSpPr>
            <p:nvPr/>
          </p:nvSpPr>
          <p:spPr bwMode="auto">
            <a:xfrm>
              <a:off x="6240463" y="3141663"/>
              <a:ext cx="33338" cy="61912"/>
            </a:xfrm>
            <a:custGeom>
              <a:avLst/>
              <a:gdLst>
                <a:gd name="T0" fmla="*/ 0 w 21"/>
                <a:gd name="T1" fmla="*/ 0 h 39"/>
                <a:gd name="T2" fmla="*/ 0 w 21"/>
                <a:gd name="T3" fmla="*/ 29 h 39"/>
                <a:gd name="T4" fmla="*/ 21 w 21"/>
                <a:gd name="T5" fmla="*/ 39 h 39"/>
                <a:gd name="T6" fmla="*/ 21 w 21"/>
                <a:gd name="T7" fmla="*/ 12 h 39"/>
                <a:gd name="T8" fmla="*/ 0 w 2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9">
                  <a:moveTo>
                    <a:pt x="0" y="0"/>
                  </a:moveTo>
                  <a:lnTo>
                    <a:pt x="0" y="29"/>
                  </a:lnTo>
                  <a:lnTo>
                    <a:pt x="21" y="39"/>
                  </a:lnTo>
                  <a:lnTo>
                    <a:pt x="21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475"/>
            <p:cNvSpPr>
              <a:spLocks/>
            </p:cNvSpPr>
            <p:nvPr/>
          </p:nvSpPr>
          <p:spPr bwMode="auto">
            <a:xfrm>
              <a:off x="6240463" y="3114675"/>
              <a:ext cx="33338" cy="46037"/>
            </a:xfrm>
            <a:custGeom>
              <a:avLst/>
              <a:gdLst>
                <a:gd name="T0" fmla="*/ 0 w 21"/>
                <a:gd name="T1" fmla="*/ 0 h 29"/>
                <a:gd name="T2" fmla="*/ 0 w 21"/>
                <a:gd name="T3" fmla="*/ 17 h 29"/>
                <a:gd name="T4" fmla="*/ 21 w 21"/>
                <a:gd name="T5" fmla="*/ 29 h 29"/>
                <a:gd name="T6" fmla="*/ 21 w 21"/>
                <a:gd name="T7" fmla="*/ 0 h 29"/>
                <a:gd name="T8" fmla="*/ 0 w 21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0" y="0"/>
                  </a:moveTo>
                  <a:lnTo>
                    <a:pt x="0" y="17"/>
                  </a:lnTo>
                  <a:lnTo>
                    <a:pt x="21" y="29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476"/>
            <p:cNvSpPr>
              <a:spLocks/>
            </p:cNvSpPr>
            <p:nvPr/>
          </p:nvSpPr>
          <p:spPr bwMode="auto">
            <a:xfrm>
              <a:off x="6219825" y="3575050"/>
              <a:ext cx="69850" cy="69850"/>
            </a:xfrm>
            <a:custGeom>
              <a:avLst/>
              <a:gdLst>
                <a:gd name="T0" fmla="*/ 8 w 26"/>
                <a:gd name="T1" fmla="*/ 15 h 26"/>
                <a:gd name="T2" fmla="*/ 8 w 26"/>
                <a:gd name="T3" fmla="*/ 0 h 26"/>
                <a:gd name="T4" fmla="*/ 0 w 26"/>
                <a:gd name="T5" fmla="*/ 12 h 26"/>
                <a:gd name="T6" fmla="*/ 13 w 26"/>
                <a:gd name="T7" fmla="*/ 26 h 26"/>
                <a:gd name="T8" fmla="*/ 26 w 26"/>
                <a:gd name="T9" fmla="*/ 12 h 26"/>
                <a:gd name="T10" fmla="*/ 20 w 26"/>
                <a:gd name="T11" fmla="*/ 1 h 26"/>
                <a:gd name="T12" fmla="*/ 20 w 26"/>
                <a:gd name="T13" fmla="*/ 15 h 26"/>
                <a:gd name="T14" fmla="*/ 8 w 26"/>
                <a:gd name="T15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8" y="15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2"/>
                    <a:pt x="0" y="7"/>
                    <a:pt x="0" y="12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2"/>
                  </a:cubicBezTo>
                  <a:cubicBezTo>
                    <a:pt x="26" y="7"/>
                    <a:pt x="24" y="3"/>
                    <a:pt x="20" y="1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477"/>
            <p:cNvSpPr>
              <a:spLocks/>
            </p:cNvSpPr>
            <p:nvPr/>
          </p:nvSpPr>
          <p:spPr bwMode="auto">
            <a:xfrm>
              <a:off x="6240463" y="3571875"/>
              <a:ext cx="33338" cy="42862"/>
            </a:xfrm>
            <a:custGeom>
              <a:avLst/>
              <a:gdLst>
                <a:gd name="T0" fmla="*/ 0 w 12"/>
                <a:gd name="T1" fmla="*/ 1 h 16"/>
                <a:gd name="T2" fmla="*/ 0 w 12"/>
                <a:gd name="T3" fmla="*/ 16 h 16"/>
                <a:gd name="T4" fmla="*/ 12 w 12"/>
                <a:gd name="T5" fmla="*/ 16 h 16"/>
                <a:gd name="T6" fmla="*/ 12 w 12"/>
                <a:gd name="T7" fmla="*/ 2 h 16"/>
                <a:gd name="T8" fmla="*/ 5 w 12"/>
                <a:gd name="T9" fmla="*/ 0 h 16"/>
                <a:gd name="T10" fmla="*/ 0 w 12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6">
                  <a:moveTo>
                    <a:pt x="0" y="1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8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478"/>
            <p:cNvSpPr>
              <a:spLocks noEditPoints="1"/>
            </p:cNvSpPr>
            <p:nvPr/>
          </p:nvSpPr>
          <p:spPr bwMode="auto">
            <a:xfrm>
              <a:off x="7386638" y="3005138"/>
              <a:ext cx="547688" cy="639762"/>
            </a:xfrm>
            <a:custGeom>
              <a:avLst/>
              <a:gdLst>
                <a:gd name="T0" fmla="*/ 192 w 201"/>
                <a:gd name="T1" fmla="*/ 70 h 235"/>
                <a:gd name="T2" fmla="*/ 197 w 201"/>
                <a:gd name="T3" fmla="*/ 26 h 235"/>
                <a:gd name="T4" fmla="*/ 165 w 201"/>
                <a:gd name="T5" fmla="*/ 1 h 235"/>
                <a:gd name="T6" fmla="*/ 133 w 201"/>
                <a:gd name="T7" fmla="*/ 15 h 235"/>
                <a:gd name="T8" fmla="*/ 101 w 201"/>
                <a:gd name="T9" fmla="*/ 40 h 235"/>
                <a:gd name="T10" fmla="*/ 72 w 201"/>
                <a:gd name="T11" fmla="*/ 95 h 235"/>
                <a:gd name="T12" fmla="*/ 70 w 201"/>
                <a:gd name="T13" fmla="*/ 167 h 235"/>
                <a:gd name="T14" fmla="*/ 60 w 201"/>
                <a:gd name="T15" fmla="*/ 217 h 235"/>
                <a:gd name="T16" fmla="*/ 18 w 201"/>
                <a:gd name="T17" fmla="*/ 223 h 235"/>
                <a:gd name="T18" fmla="*/ 6 w 201"/>
                <a:gd name="T19" fmla="*/ 187 h 235"/>
                <a:gd name="T20" fmla="*/ 21 w 201"/>
                <a:gd name="T21" fmla="*/ 163 h 235"/>
                <a:gd name="T22" fmla="*/ 29 w 201"/>
                <a:gd name="T23" fmla="*/ 170 h 235"/>
                <a:gd name="T24" fmla="*/ 40 w 201"/>
                <a:gd name="T25" fmla="*/ 173 h 235"/>
                <a:gd name="T26" fmla="*/ 38 w 201"/>
                <a:gd name="T27" fmla="*/ 159 h 235"/>
                <a:gd name="T28" fmla="*/ 10 w 201"/>
                <a:gd name="T29" fmla="*/ 166 h 235"/>
                <a:gd name="T30" fmla="*/ 16 w 201"/>
                <a:gd name="T31" fmla="*/ 228 h 235"/>
                <a:gd name="T32" fmla="*/ 54 w 201"/>
                <a:gd name="T33" fmla="*/ 231 h 235"/>
                <a:gd name="T34" fmla="*/ 76 w 201"/>
                <a:gd name="T35" fmla="*/ 207 h 235"/>
                <a:gd name="T36" fmla="*/ 131 w 201"/>
                <a:gd name="T37" fmla="*/ 162 h 235"/>
                <a:gd name="T38" fmla="*/ 135 w 201"/>
                <a:gd name="T39" fmla="*/ 72 h 235"/>
                <a:gd name="T40" fmla="*/ 143 w 201"/>
                <a:gd name="T41" fmla="*/ 14 h 235"/>
                <a:gd name="T42" fmla="*/ 167 w 201"/>
                <a:gd name="T43" fmla="*/ 6 h 235"/>
                <a:gd name="T44" fmla="*/ 192 w 201"/>
                <a:gd name="T45" fmla="*/ 28 h 235"/>
                <a:gd name="T46" fmla="*/ 188 w 201"/>
                <a:gd name="T47" fmla="*/ 66 h 235"/>
                <a:gd name="T48" fmla="*/ 171 w 201"/>
                <a:gd name="T49" fmla="*/ 72 h 235"/>
                <a:gd name="T50" fmla="*/ 168 w 201"/>
                <a:gd name="T51" fmla="*/ 60 h 235"/>
                <a:gd name="T52" fmla="*/ 159 w 201"/>
                <a:gd name="T53" fmla="*/ 62 h 235"/>
                <a:gd name="T54" fmla="*/ 162 w 201"/>
                <a:gd name="T55" fmla="*/ 76 h 235"/>
                <a:gd name="T56" fmla="*/ 117 w 201"/>
                <a:gd name="T57" fmla="*/ 104 h 235"/>
                <a:gd name="T58" fmla="*/ 112 w 201"/>
                <a:gd name="T59" fmla="*/ 172 h 235"/>
                <a:gd name="T60" fmla="*/ 79 w 201"/>
                <a:gd name="T61" fmla="*/ 202 h 235"/>
                <a:gd name="T62" fmla="*/ 88 w 201"/>
                <a:gd name="T63" fmla="*/ 132 h 235"/>
                <a:gd name="T64" fmla="*/ 93 w 201"/>
                <a:gd name="T65" fmla="*/ 65 h 235"/>
                <a:gd name="T66" fmla="*/ 122 w 201"/>
                <a:gd name="T67" fmla="*/ 4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1" h="235">
                  <a:moveTo>
                    <a:pt x="177" y="79"/>
                  </a:moveTo>
                  <a:cubicBezTo>
                    <a:pt x="183" y="78"/>
                    <a:pt x="188" y="75"/>
                    <a:pt x="192" y="70"/>
                  </a:cubicBezTo>
                  <a:cubicBezTo>
                    <a:pt x="196" y="63"/>
                    <a:pt x="199" y="56"/>
                    <a:pt x="200" y="49"/>
                  </a:cubicBezTo>
                  <a:cubicBezTo>
                    <a:pt x="201" y="41"/>
                    <a:pt x="200" y="33"/>
                    <a:pt x="197" y="26"/>
                  </a:cubicBezTo>
                  <a:cubicBezTo>
                    <a:pt x="194" y="19"/>
                    <a:pt x="189" y="13"/>
                    <a:pt x="183" y="8"/>
                  </a:cubicBezTo>
                  <a:cubicBezTo>
                    <a:pt x="177" y="4"/>
                    <a:pt x="171" y="2"/>
                    <a:pt x="165" y="1"/>
                  </a:cubicBezTo>
                  <a:cubicBezTo>
                    <a:pt x="159" y="0"/>
                    <a:pt x="153" y="1"/>
                    <a:pt x="148" y="3"/>
                  </a:cubicBezTo>
                  <a:cubicBezTo>
                    <a:pt x="142" y="6"/>
                    <a:pt x="137" y="10"/>
                    <a:pt x="133" y="15"/>
                  </a:cubicBezTo>
                  <a:cubicBezTo>
                    <a:pt x="129" y="20"/>
                    <a:pt x="126" y="26"/>
                    <a:pt x="124" y="34"/>
                  </a:cubicBezTo>
                  <a:cubicBezTo>
                    <a:pt x="114" y="35"/>
                    <a:pt x="107" y="37"/>
                    <a:pt x="101" y="40"/>
                  </a:cubicBezTo>
                  <a:cubicBezTo>
                    <a:pt x="95" y="42"/>
                    <a:pt x="90" y="47"/>
                    <a:pt x="86" y="52"/>
                  </a:cubicBezTo>
                  <a:cubicBezTo>
                    <a:pt x="78" y="62"/>
                    <a:pt x="74" y="76"/>
                    <a:pt x="72" y="95"/>
                  </a:cubicBezTo>
                  <a:cubicBezTo>
                    <a:pt x="72" y="103"/>
                    <a:pt x="71" y="114"/>
                    <a:pt x="71" y="128"/>
                  </a:cubicBezTo>
                  <a:cubicBezTo>
                    <a:pt x="70" y="143"/>
                    <a:pt x="70" y="156"/>
                    <a:pt x="70" y="167"/>
                  </a:cubicBezTo>
                  <a:cubicBezTo>
                    <a:pt x="71" y="181"/>
                    <a:pt x="70" y="192"/>
                    <a:pt x="69" y="198"/>
                  </a:cubicBezTo>
                  <a:cubicBezTo>
                    <a:pt x="67" y="205"/>
                    <a:pt x="64" y="211"/>
                    <a:pt x="60" y="217"/>
                  </a:cubicBezTo>
                  <a:cubicBezTo>
                    <a:pt x="55" y="224"/>
                    <a:pt x="48" y="227"/>
                    <a:pt x="40" y="229"/>
                  </a:cubicBezTo>
                  <a:cubicBezTo>
                    <a:pt x="32" y="230"/>
                    <a:pt x="25" y="228"/>
                    <a:pt x="18" y="223"/>
                  </a:cubicBezTo>
                  <a:cubicBezTo>
                    <a:pt x="14" y="219"/>
                    <a:pt x="10" y="214"/>
                    <a:pt x="8" y="208"/>
                  </a:cubicBezTo>
                  <a:cubicBezTo>
                    <a:pt x="6" y="201"/>
                    <a:pt x="5" y="194"/>
                    <a:pt x="6" y="187"/>
                  </a:cubicBezTo>
                  <a:cubicBezTo>
                    <a:pt x="7" y="180"/>
                    <a:pt x="9" y="174"/>
                    <a:pt x="13" y="169"/>
                  </a:cubicBezTo>
                  <a:cubicBezTo>
                    <a:pt x="15" y="166"/>
                    <a:pt x="18" y="164"/>
                    <a:pt x="21" y="163"/>
                  </a:cubicBezTo>
                  <a:cubicBezTo>
                    <a:pt x="23" y="162"/>
                    <a:pt x="26" y="162"/>
                    <a:pt x="27" y="164"/>
                  </a:cubicBezTo>
                  <a:cubicBezTo>
                    <a:pt x="29" y="165"/>
                    <a:pt x="29" y="167"/>
                    <a:pt x="29" y="170"/>
                  </a:cubicBezTo>
                  <a:cubicBezTo>
                    <a:pt x="29" y="172"/>
                    <a:pt x="29" y="174"/>
                    <a:pt x="31" y="175"/>
                  </a:cubicBezTo>
                  <a:cubicBezTo>
                    <a:pt x="34" y="178"/>
                    <a:pt x="38" y="177"/>
                    <a:pt x="40" y="173"/>
                  </a:cubicBezTo>
                  <a:cubicBezTo>
                    <a:pt x="42" y="171"/>
                    <a:pt x="43" y="168"/>
                    <a:pt x="43" y="166"/>
                  </a:cubicBezTo>
                  <a:cubicBezTo>
                    <a:pt x="42" y="163"/>
                    <a:pt x="41" y="161"/>
                    <a:pt x="38" y="159"/>
                  </a:cubicBezTo>
                  <a:cubicBezTo>
                    <a:pt x="34" y="156"/>
                    <a:pt x="30" y="155"/>
                    <a:pt x="24" y="156"/>
                  </a:cubicBezTo>
                  <a:cubicBezTo>
                    <a:pt x="19" y="157"/>
                    <a:pt x="14" y="161"/>
                    <a:pt x="10" y="166"/>
                  </a:cubicBezTo>
                  <a:cubicBezTo>
                    <a:pt x="3" y="175"/>
                    <a:pt x="0" y="187"/>
                    <a:pt x="1" y="199"/>
                  </a:cubicBezTo>
                  <a:cubicBezTo>
                    <a:pt x="2" y="211"/>
                    <a:pt x="7" y="221"/>
                    <a:pt x="16" y="228"/>
                  </a:cubicBezTo>
                  <a:cubicBezTo>
                    <a:pt x="21" y="232"/>
                    <a:pt x="27" y="234"/>
                    <a:pt x="34" y="235"/>
                  </a:cubicBezTo>
                  <a:cubicBezTo>
                    <a:pt x="41" y="235"/>
                    <a:pt x="47" y="234"/>
                    <a:pt x="54" y="231"/>
                  </a:cubicBezTo>
                  <a:cubicBezTo>
                    <a:pt x="60" y="228"/>
                    <a:pt x="65" y="224"/>
                    <a:pt x="70" y="218"/>
                  </a:cubicBezTo>
                  <a:cubicBezTo>
                    <a:pt x="72" y="215"/>
                    <a:pt x="74" y="211"/>
                    <a:pt x="76" y="207"/>
                  </a:cubicBezTo>
                  <a:cubicBezTo>
                    <a:pt x="94" y="208"/>
                    <a:pt x="108" y="201"/>
                    <a:pt x="119" y="187"/>
                  </a:cubicBezTo>
                  <a:cubicBezTo>
                    <a:pt x="125" y="179"/>
                    <a:pt x="129" y="171"/>
                    <a:pt x="131" y="162"/>
                  </a:cubicBezTo>
                  <a:cubicBezTo>
                    <a:pt x="134" y="153"/>
                    <a:pt x="135" y="141"/>
                    <a:pt x="135" y="127"/>
                  </a:cubicBezTo>
                  <a:cubicBezTo>
                    <a:pt x="136" y="107"/>
                    <a:pt x="136" y="89"/>
                    <a:pt x="135" y="72"/>
                  </a:cubicBezTo>
                  <a:cubicBezTo>
                    <a:pt x="134" y="55"/>
                    <a:pt x="134" y="42"/>
                    <a:pt x="135" y="35"/>
                  </a:cubicBezTo>
                  <a:cubicBezTo>
                    <a:pt x="136" y="27"/>
                    <a:pt x="139" y="20"/>
                    <a:pt x="143" y="14"/>
                  </a:cubicBezTo>
                  <a:cubicBezTo>
                    <a:pt x="146" y="11"/>
                    <a:pt x="149" y="9"/>
                    <a:pt x="153" y="7"/>
                  </a:cubicBezTo>
                  <a:cubicBezTo>
                    <a:pt x="158" y="6"/>
                    <a:pt x="162" y="5"/>
                    <a:pt x="167" y="6"/>
                  </a:cubicBezTo>
                  <a:cubicBezTo>
                    <a:pt x="172" y="7"/>
                    <a:pt x="176" y="10"/>
                    <a:pt x="180" y="13"/>
                  </a:cubicBezTo>
                  <a:cubicBezTo>
                    <a:pt x="186" y="17"/>
                    <a:pt x="190" y="22"/>
                    <a:pt x="192" y="28"/>
                  </a:cubicBezTo>
                  <a:cubicBezTo>
                    <a:pt x="195" y="35"/>
                    <a:pt x="196" y="41"/>
                    <a:pt x="195" y="48"/>
                  </a:cubicBezTo>
                  <a:cubicBezTo>
                    <a:pt x="194" y="54"/>
                    <a:pt x="192" y="60"/>
                    <a:pt x="188" y="66"/>
                  </a:cubicBezTo>
                  <a:cubicBezTo>
                    <a:pt x="185" y="69"/>
                    <a:pt x="183" y="71"/>
                    <a:pt x="179" y="72"/>
                  </a:cubicBezTo>
                  <a:cubicBezTo>
                    <a:pt x="176" y="74"/>
                    <a:pt x="174" y="73"/>
                    <a:pt x="171" y="72"/>
                  </a:cubicBezTo>
                  <a:cubicBezTo>
                    <a:pt x="171" y="71"/>
                    <a:pt x="170" y="69"/>
                    <a:pt x="170" y="66"/>
                  </a:cubicBezTo>
                  <a:cubicBezTo>
                    <a:pt x="170" y="63"/>
                    <a:pt x="169" y="61"/>
                    <a:pt x="168" y="60"/>
                  </a:cubicBezTo>
                  <a:cubicBezTo>
                    <a:pt x="167" y="59"/>
                    <a:pt x="165" y="59"/>
                    <a:pt x="163" y="59"/>
                  </a:cubicBezTo>
                  <a:cubicBezTo>
                    <a:pt x="162" y="60"/>
                    <a:pt x="160" y="61"/>
                    <a:pt x="159" y="62"/>
                  </a:cubicBezTo>
                  <a:cubicBezTo>
                    <a:pt x="157" y="65"/>
                    <a:pt x="157" y="67"/>
                    <a:pt x="157" y="69"/>
                  </a:cubicBezTo>
                  <a:cubicBezTo>
                    <a:pt x="158" y="72"/>
                    <a:pt x="159" y="74"/>
                    <a:pt x="162" y="76"/>
                  </a:cubicBezTo>
                  <a:cubicBezTo>
                    <a:pt x="166" y="79"/>
                    <a:pt x="171" y="80"/>
                    <a:pt x="177" y="79"/>
                  </a:cubicBezTo>
                  <a:close/>
                  <a:moveTo>
                    <a:pt x="117" y="104"/>
                  </a:moveTo>
                  <a:cubicBezTo>
                    <a:pt x="117" y="123"/>
                    <a:pt x="117" y="138"/>
                    <a:pt x="116" y="148"/>
                  </a:cubicBezTo>
                  <a:cubicBezTo>
                    <a:pt x="115" y="158"/>
                    <a:pt x="114" y="166"/>
                    <a:pt x="112" y="172"/>
                  </a:cubicBezTo>
                  <a:cubicBezTo>
                    <a:pt x="110" y="178"/>
                    <a:pt x="108" y="183"/>
                    <a:pt x="105" y="187"/>
                  </a:cubicBezTo>
                  <a:cubicBezTo>
                    <a:pt x="98" y="196"/>
                    <a:pt x="89" y="201"/>
                    <a:pt x="79" y="202"/>
                  </a:cubicBezTo>
                  <a:cubicBezTo>
                    <a:pt x="82" y="192"/>
                    <a:pt x="85" y="181"/>
                    <a:pt x="86" y="171"/>
                  </a:cubicBezTo>
                  <a:cubicBezTo>
                    <a:pt x="88" y="161"/>
                    <a:pt x="88" y="148"/>
                    <a:pt x="88" y="132"/>
                  </a:cubicBezTo>
                  <a:cubicBezTo>
                    <a:pt x="89" y="111"/>
                    <a:pt x="89" y="96"/>
                    <a:pt x="90" y="86"/>
                  </a:cubicBezTo>
                  <a:cubicBezTo>
                    <a:pt x="90" y="77"/>
                    <a:pt x="91" y="69"/>
                    <a:pt x="93" y="65"/>
                  </a:cubicBezTo>
                  <a:cubicBezTo>
                    <a:pt x="94" y="60"/>
                    <a:pt x="96" y="56"/>
                    <a:pt x="98" y="53"/>
                  </a:cubicBezTo>
                  <a:cubicBezTo>
                    <a:pt x="104" y="45"/>
                    <a:pt x="112" y="41"/>
                    <a:pt x="122" y="40"/>
                  </a:cubicBezTo>
                  <a:cubicBezTo>
                    <a:pt x="120" y="52"/>
                    <a:pt x="118" y="74"/>
                    <a:pt x="117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479"/>
            <p:cNvSpPr>
              <a:spLocks noEditPoints="1"/>
            </p:cNvSpPr>
            <p:nvPr/>
          </p:nvSpPr>
          <p:spPr bwMode="auto">
            <a:xfrm>
              <a:off x="5499100" y="3005138"/>
              <a:ext cx="550863" cy="639762"/>
            </a:xfrm>
            <a:custGeom>
              <a:avLst/>
              <a:gdLst>
                <a:gd name="T0" fmla="*/ 163 w 202"/>
                <a:gd name="T1" fmla="*/ 159 h 235"/>
                <a:gd name="T2" fmla="*/ 161 w 202"/>
                <a:gd name="T3" fmla="*/ 173 h 235"/>
                <a:gd name="T4" fmla="*/ 172 w 202"/>
                <a:gd name="T5" fmla="*/ 170 h 235"/>
                <a:gd name="T6" fmla="*/ 181 w 202"/>
                <a:gd name="T7" fmla="*/ 163 h 235"/>
                <a:gd name="T8" fmla="*/ 196 w 202"/>
                <a:gd name="T9" fmla="*/ 187 h 235"/>
                <a:gd name="T10" fmla="*/ 183 w 202"/>
                <a:gd name="T11" fmla="*/ 223 h 235"/>
                <a:gd name="T12" fmla="*/ 141 w 202"/>
                <a:gd name="T13" fmla="*/ 217 h 235"/>
                <a:gd name="T14" fmla="*/ 131 w 202"/>
                <a:gd name="T15" fmla="*/ 167 h 235"/>
                <a:gd name="T16" fmla="*/ 129 w 202"/>
                <a:gd name="T17" fmla="*/ 95 h 235"/>
                <a:gd name="T18" fmla="*/ 100 w 202"/>
                <a:gd name="T19" fmla="*/ 40 h 235"/>
                <a:gd name="T20" fmla="*/ 69 w 202"/>
                <a:gd name="T21" fmla="*/ 15 h 235"/>
                <a:gd name="T22" fmla="*/ 36 w 202"/>
                <a:gd name="T23" fmla="*/ 1 h 235"/>
                <a:gd name="T24" fmla="*/ 4 w 202"/>
                <a:gd name="T25" fmla="*/ 26 h 235"/>
                <a:gd name="T26" fmla="*/ 10 w 202"/>
                <a:gd name="T27" fmla="*/ 70 h 235"/>
                <a:gd name="T28" fmla="*/ 40 w 202"/>
                <a:gd name="T29" fmla="*/ 76 h 235"/>
                <a:gd name="T30" fmla="*/ 42 w 202"/>
                <a:gd name="T31" fmla="*/ 62 h 235"/>
                <a:gd name="T32" fmla="*/ 33 w 202"/>
                <a:gd name="T33" fmla="*/ 60 h 235"/>
                <a:gd name="T34" fmla="*/ 30 w 202"/>
                <a:gd name="T35" fmla="*/ 72 h 235"/>
                <a:gd name="T36" fmla="*/ 13 w 202"/>
                <a:gd name="T37" fmla="*/ 66 h 235"/>
                <a:gd name="T38" fmla="*/ 9 w 202"/>
                <a:gd name="T39" fmla="*/ 28 h 235"/>
                <a:gd name="T40" fmla="*/ 35 w 202"/>
                <a:gd name="T41" fmla="*/ 6 h 235"/>
                <a:gd name="T42" fmla="*/ 58 w 202"/>
                <a:gd name="T43" fmla="*/ 14 h 235"/>
                <a:gd name="T44" fmla="*/ 67 w 202"/>
                <a:gd name="T45" fmla="*/ 72 h 235"/>
                <a:gd name="T46" fmla="*/ 70 w 202"/>
                <a:gd name="T47" fmla="*/ 162 h 235"/>
                <a:gd name="T48" fmla="*/ 125 w 202"/>
                <a:gd name="T49" fmla="*/ 207 h 235"/>
                <a:gd name="T50" fmla="*/ 148 w 202"/>
                <a:gd name="T51" fmla="*/ 231 h 235"/>
                <a:gd name="T52" fmla="*/ 185 w 202"/>
                <a:gd name="T53" fmla="*/ 228 h 235"/>
                <a:gd name="T54" fmla="*/ 191 w 202"/>
                <a:gd name="T55" fmla="*/ 166 h 235"/>
                <a:gd name="T56" fmla="*/ 96 w 202"/>
                <a:gd name="T57" fmla="*/ 187 h 235"/>
                <a:gd name="T58" fmla="*/ 86 w 202"/>
                <a:gd name="T59" fmla="*/ 148 h 235"/>
                <a:gd name="T60" fmla="*/ 79 w 202"/>
                <a:gd name="T61" fmla="*/ 40 h 235"/>
                <a:gd name="T62" fmla="*/ 109 w 202"/>
                <a:gd name="T63" fmla="*/ 65 h 235"/>
                <a:gd name="T64" fmla="*/ 113 w 202"/>
                <a:gd name="T65" fmla="*/ 132 h 235"/>
                <a:gd name="T66" fmla="*/ 123 w 202"/>
                <a:gd name="T67" fmla="*/ 20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2" h="235">
                  <a:moveTo>
                    <a:pt x="177" y="156"/>
                  </a:moveTo>
                  <a:cubicBezTo>
                    <a:pt x="172" y="155"/>
                    <a:pt x="167" y="156"/>
                    <a:pt x="163" y="159"/>
                  </a:cubicBezTo>
                  <a:cubicBezTo>
                    <a:pt x="161" y="161"/>
                    <a:pt x="159" y="163"/>
                    <a:pt x="159" y="166"/>
                  </a:cubicBezTo>
                  <a:cubicBezTo>
                    <a:pt x="158" y="168"/>
                    <a:pt x="159" y="171"/>
                    <a:pt x="161" y="173"/>
                  </a:cubicBezTo>
                  <a:cubicBezTo>
                    <a:pt x="164" y="177"/>
                    <a:pt x="167" y="178"/>
                    <a:pt x="171" y="175"/>
                  </a:cubicBezTo>
                  <a:cubicBezTo>
                    <a:pt x="172" y="174"/>
                    <a:pt x="173" y="172"/>
                    <a:pt x="172" y="170"/>
                  </a:cubicBezTo>
                  <a:cubicBezTo>
                    <a:pt x="172" y="167"/>
                    <a:pt x="173" y="165"/>
                    <a:pt x="174" y="164"/>
                  </a:cubicBezTo>
                  <a:cubicBezTo>
                    <a:pt x="176" y="162"/>
                    <a:pt x="178" y="162"/>
                    <a:pt x="181" y="163"/>
                  </a:cubicBezTo>
                  <a:cubicBezTo>
                    <a:pt x="183" y="164"/>
                    <a:pt x="186" y="166"/>
                    <a:pt x="188" y="169"/>
                  </a:cubicBezTo>
                  <a:cubicBezTo>
                    <a:pt x="192" y="174"/>
                    <a:pt x="195" y="180"/>
                    <a:pt x="196" y="187"/>
                  </a:cubicBezTo>
                  <a:cubicBezTo>
                    <a:pt x="196" y="194"/>
                    <a:pt x="196" y="201"/>
                    <a:pt x="194" y="208"/>
                  </a:cubicBezTo>
                  <a:cubicBezTo>
                    <a:pt x="191" y="214"/>
                    <a:pt x="188" y="219"/>
                    <a:pt x="183" y="223"/>
                  </a:cubicBezTo>
                  <a:cubicBezTo>
                    <a:pt x="177" y="228"/>
                    <a:pt x="169" y="230"/>
                    <a:pt x="161" y="229"/>
                  </a:cubicBezTo>
                  <a:cubicBezTo>
                    <a:pt x="153" y="227"/>
                    <a:pt x="146" y="224"/>
                    <a:pt x="141" y="217"/>
                  </a:cubicBezTo>
                  <a:cubicBezTo>
                    <a:pt x="137" y="211"/>
                    <a:pt x="134" y="205"/>
                    <a:pt x="133" y="198"/>
                  </a:cubicBezTo>
                  <a:cubicBezTo>
                    <a:pt x="131" y="192"/>
                    <a:pt x="131" y="181"/>
                    <a:pt x="131" y="167"/>
                  </a:cubicBezTo>
                  <a:cubicBezTo>
                    <a:pt x="131" y="156"/>
                    <a:pt x="131" y="143"/>
                    <a:pt x="131" y="128"/>
                  </a:cubicBezTo>
                  <a:cubicBezTo>
                    <a:pt x="130" y="114"/>
                    <a:pt x="130" y="103"/>
                    <a:pt x="129" y="95"/>
                  </a:cubicBezTo>
                  <a:cubicBezTo>
                    <a:pt x="128" y="76"/>
                    <a:pt x="123" y="62"/>
                    <a:pt x="115" y="52"/>
                  </a:cubicBezTo>
                  <a:cubicBezTo>
                    <a:pt x="111" y="47"/>
                    <a:pt x="106" y="42"/>
                    <a:pt x="100" y="40"/>
                  </a:cubicBezTo>
                  <a:cubicBezTo>
                    <a:pt x="95" y="37"/>
                    <a:pt x="87" y="35"/>
                    <a:pt x="78" y="34"/>
                  </a:cubicBezTo>
                  <a:cubicBezTo>
                    <a:pt x="75" y="26"/>
                    <a:pt x="72" y="20"/>
                    <a:pt x="69" y="15"/>
                  </a:cubicBezTo>
                  <a:cubicBezTo>
                    <a:pt x="64" y="10"/>
                    <a:pt x="59" y="6"/>
                    <a:pt x="54" y="3"/>
                  </a:cubicBezTo>
                  <a:cubicBezTo>
                    <a:pt x="48" y="1"/>
                    <a:pt x="42" y="0"/>
                    <a:pt x="36" y="1"/>
                  </a:cubicBezTo>
                  <a:cubicBezTo>
                    <a:pt x="30" y="2"/>
                    <a:pt x="24" y="4"/>
                    <a:pt x="18" y="8"/>
                  </a:cubicBezTo>
                  <a:cubicBezTo>
                    <a:pt x="12" y="13"/>
                    <a:pt x="7" y="19"/>
                    <a:pt x="4" y="26"/>
                  </a:cubicBezTo>
                  <a:cubicBezTo>
                    <a:pt x="2" y="33"/>
                    <a:pt x="0" y="41"/>
                    <a:pt x="1" y="49"/>
                  </a:cubicBezTo>
                  <a:cubicBezTo>
                    <a:pt x="2" y="56"/>
                    <a:pt x="5" y="63"/>
                    <a:pt x="10" y="70"/>
                  </a:cubicBezTo>
                  <a:cubicBezTo>
                    <a:pt x="14" y="75"/>
                    <a:pt x="19" y="78"/>
                    <a:pt x="24" y="79"/>
                  </a:cubicBezTo>
                  <a:cubicBezTo>
                    <a:pt x="30" y="80"/>
                    <a:pt x="35" y="79"/>
                    <a:pt x="40" y="76"/>
                  </a:cubicBezTo>
                  <a:cubicBezTo>
                    <a:pt x="42" y="74"/>
                    <a:pt x="44" y="72"/>
                    <a:pt x="44" y="69"/>
                  </a:cubicBezTo>
                  <a:cubicBezTo>
                    <a:pt x="45" y="67"/>
                    <a:pt x="44" y="65"/>
                    <a:pt x="42" y="62"/>
                  </a:cubicBezTo>
                  <a:cubicBezTo>
                    <a:pt x="41" y="61"/>
                    <a:pt x="40" y="60"/>
                    <a:pt x="38" y="59"/>
                  </a:cubicBezTo>
                  <a:cubicBezTo>
                    <a:pt x="36" y="59"/>
                    <a:pt x="35" y="59"/>
                    <a:pt x="33" y="60"/>
                  </a:cubicBezTo>
                  <a:cubicBezTo>
                    <a:pt x="32" y="61"/>
                    <a:pt x="31" y="63"/>
                    <a:pt x="31" y="66"/>
                  </a:cubicBezTo>
                  <a:cubicBezTo>
                    <a:pt x="31" y="69"/>
                    <a:pt x="31" y="71"/>
                    <a:pt x="30" y="72"/>
                  </a:cubicBezTo>
                  <a:cubicBezTo>
                    <a:pt x="28" y="73"/>
                    <a:pt x="25" y="74"/>
                    <a:pt x="22" y="72"/>
                  </a:cubicBezTo>
                  <a:cubicBezTo>
                    <a:pt x="19" y="71"/>
                    <a:pt x="16" y="69"/>
                    <a:pt x="13" y="66"/>
                  </a:cubicBezTo>
                  <a:cubicBezTo>
                    <a:pt x="9" y="60"/>
                    <a:pt x="7" y="54"/>
                    <a:pt x="6" y="48"/>
                  </a:cubicBezTo>
                  <a:cubicBezTo>
                    <a:pt x="6" y="41"/>
                    <a:pt x="6" y="35"/>
                    <a:pt x="9" y="28"/>
                  </a:cubicBezTo>
                  <a:cubicBezTo>
                    <a:pt x="12" y="22"/>
                    <a:pt x="16" y="17"/>
                    <a:pt x="21" y="13"/>
                  </a:cubicBezTo>
                  <a:cubicBezTo>
                    <a:pt x="25" y="10"/>
                    <a:pt x="30" y="7"/>
                    <a:pt x="35" y="6"/>
                  </a:cubicBezTo>
                  <a:cubicBezTo>
                    <a:pt x="39" y="5"/>
                    <a:pt x="44" y="6"/>
                    <a:pt x="48" y="7"/>
                  </a:cubicBezTo>
                  <a:cubicBezTo>
                    <a:pt x="52" y="9"/>
                    <a:pt x="55" y="11"/>
                    <a:pt x="58" y="14"/>
                  </a:cubicBezTo>
                  <a:cubicBezTo>
                    <a:pt x="63" y="20"/>
                    <a:pt x="65" y="27"/>
                    <a:pt x="66" y="35"/>
                  </a:cubicBezTo>
                  <a:cubicBezTo>
                    <a:pt x="67" y="42"/>
                    <a:pt x="68" y="55"/>
                    <a:pt x="67" y="72"/>
                  </a:cubicBezTo>
                  <a:cubicBezTo>
                    <a:pt x="66" y="89"/>
                    <a:pt x="66" y="107"/>
                    <a:pt x="66" y="127"/>
                  </a:cubicBezTo>
                  <a:cubicBezTo>
                    <a:pt x="66" y="141"/>
                    <a:pt x="68" y="153"/>
                    <a:pt x="70" y="162"/>
                  </a:cubicBezTo>
                  <a:cubicBezTo>
                    <a:pt x="73" y="171"/>
                    <a:pt x="77" y="179"/>
                    <a:pt x="82" y="187"/>
                  </a:cubicBezTo>
                  <a:cubicBezTo>
                    <a:pt x="93" y="201"/>
                    <a:pt x="108" y="208"/>
                    <a:pt x="125" y="207"/>
                  </a:cubicBezTo>
                  <a:cubicBezTo>
                    <a:pt x="127" y="211"/>
                    <a:pt x="130" y="215"/>
                    <a:pt x="132" y="218"/>
                  </a:cubicBezTo>
                  <a:cubicBezTo>
                    <a:pt x="136" y="224"/>
                    <a:pt x="141" y="228"/>
                    <a:pt x="148" y="231"/>
                  </a:cubicBezTo>
                  <a:cubicBezTo>
                    <a:pt x="154" y="234"/>
                    <a:pt x="161" y="235"/>
                    <a:pt x="167" y="235"/>
                  </a:cubicBezTo>
                  <a:cubicBezTo>
                    <a:pt x="174" y="234"/>
                    <a:pt x="180" y="232"/>
                    <a:pt x="185" y="228"/>
                  </a:cubicBezTo>
                  <a:cubicBezTo>
                    <a:pt x="194" y="221"/>
                    <a:pt x="199" y="211"/>
                    <a:pt x="201" y="199"/>
                  </a:cubicBezTo>
                  <a:cubicBezTo>
                    <a:pt x="202" y="187"/>
                    <a:pt x="198" y="175"/>
                    <a:pt x="191" y="166"/>
                  </a:cubicBezTo>
                  <a:cubicBezTo>
                    <a:pt x="187" y="161"/>
                    <a:pt x="183" y="157"/>
                    <a:pt x="177" y="156"/>
                  </a:cubicBezTo>
                  <a:close/>
                  <a:moveTo>
                    <a:pt x="96" y="187"/>
                  </a:moveTo>
                  <a:cubicBezTo>
                    <a:pt x="94" y="183"/>
                    <a:pt x="91" y="178"/>
                    <a:pt x="90" y="172"/>
                  </a:cubicBezTo>
                  <a:cubicBezTo>
                    <a:pt x="88" y="166"/>
                    <a:pt x="86" y="158"/>
                    <a:pt x="86" y="148"/>
                  </a:cubicBezTo>
                  <a:cubicBezTo>
                    <a:pt x="85" y="138"/>
                    <a:pt x="84" y="123"/>
                    <a:pt x="84" y="104"/>
                  </a:cubicBezTo>
                  <a:cubicBezTo>
                    <a:pt x="84" y="74"/>
                    <a:pt x="82" y="52"/>
                    <a:pt x="79" y="40"/>
                  </a:cubicBezTo>
                  <a:cubicBezTo>
                    <a:pt x="89" y="41"/>
                    <a:pt x="97" y="45"/>
                    <a:pt x="103" y="53"/>
                  </a:cubicBezTo>
                  <a:cubicBezTo>
                    <a:pt x="106" y="56"/>
                    <a:pt x="107" y="60"/>
                    <a:pt x="109" y="65"/>
                  </a:cubicBezTo>
                  <a:cubicBezTo>
                    <a:pt x="110" y="69"/>
                    <a:pt x="111" y="77"/>
                    <a:pt x="112" y="86"/>
                  </a:cubicBezTo>
                  <a:cubicBezTo>
                    <a:pt x="112" y="96"/>
                    <a:pt x="113" y="111"/>
                    <a:pt x="113" y="132"/>
                  </a:cubicBezTo>
                  <a:cubicBezTo>
                    <a:pt x="113" y="148"/>
                    <a:pt x="114" y="161"/>
                    <a:pt x="115" y="171"/>
                  </a:cubicBezTo>
                  <a:cubicBezTo>
                    <a:pt x="117" y="181"/>
                    <a:pt x="119" y="192"/>
                    <a:pt x="123" y="202"/>
                  </a:cubicBezTo>
                  <a:cubicBezTo>
                    <a:pt x="112" y="201"/>
                    <a:pt x="103" y="196"/>
                    <a:pt x="96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3" name="TextBox 492"/>
          <p:cNvSpPr txBox="1"/>
          <p:nvPr/>
        </p:nvSpPr>
        <p:spPr>
          <a:xfrm>
            <a:off x="1223718" y="3301755"/>
            <a:ext cx="2167205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5009588" y="3301755"/>
            <a:ext cx="2167205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5" name="TextBox 494"/>
          <p:cNvSpPr txBox="1"/>
          <p:nvPr/>
        </p:nvSpPr>
        <p:spPr>
          <a:xfrm>
            <a:off x="8819823" y="3301755"/>
            <a:ext cx="2167205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6" name="TextBox 495"/>
          <p:cNvSpPr txBox="1"/>
          <p:nvPr/>
        </p:nvSpPr>
        <p:spPr>
          <a:xfrm>
            <a:off x="6924791" y="5651503"/>
            <a:ext cx="2167205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2998910" y="5651503"/>
            <a:ext cx="2167205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PARTNERSHIP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88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" grpId="0"/>
      <p:bldP spid="494" grpId="0"/>
      <p:bldP spid="495" grpId="0"/>
      <p:bldP spid="496" grpId="0"/>
      <p:bldP spid="497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ce réservé pour une image  28">
            <a:extLst>
              <a:ext uri="{FF2B5EF4-FFF2-40B4-BE49-F238E27FC236}">
                <a16:creationId xmlns:a16="http://schemas.microsoft.com/office/drawing/2014/main" id="{11003B70-B48D-EAA3-B8F4-87FB5F521C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8" r="44428"/>
          <a:stretch/>
        </p:blipFill>
        <p:spPr>
          <a:xfrm>
            <a:off x="0" y="0"/>
            <a:ext cx="5045549" cy="6858000"/>
          </a:xfrm>
        </p:spPr>
      </p:pic>
      <p:grpSp>
        <p:nvGrpSpPr>
          <p:cNvPr id="38" name="Group 37"/>
          <p:cNvGrpSpPr/>
          <p:nvPr/>
        </p:nvGrpSpPr>
        <p:grpSpPr>
          <a:xfrm>
            <a:off x="1338422" y="2706501"/>
            <a:ext cx="2970475" cy="1979889"/>
            <a:chOff x="1338422" y="1693070"/>
            <a:chExt cx="2970475" cy="1979889"/>
          </a:xfrm>
        </p:grpSpPr>
        <p:sp>
          <p:nvSpPr>
            <p:cNvPr id="35" name="TextBox 34"/>
            <p:cNvSpPr txBox="1"/>
            <p:nvPr/>
          </p:nvSpPr>
          <p:spPr>
            <a:xfrm>
              <a:off x="1338423" y="2564963"/>
              <a:ext cx="29704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>
                  <a:solidFill>
                    <a:srgbClr val="FFFFFF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farmers ensure that we will bring the best of the market to your</a:t>
              </a:r>
              <a:r>
                <a:rPr lang="id-ID" sz="1100" dirty="0">
                  <a:solidFill>
                    <a:srgbClr val="FFFFFF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kimquae ab illo</a:t>
              </a:r>
              <a:endParaRPr lang="en-GB" sz="1100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GB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1100" b="1" dirty="0">
                  <a:solidFill>
                    <a:srgbClr val="00B0F0"/>
                  </a:solidFill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Email</a:t>
              </a:r>
              <a:r>
                <a:rPr lang="en-GB" sz="1100" dirty="0">
                  <a:solidFill>
                    <a:srgbClr val="FFFFFF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: Hospital.email.com</a:t>
              </a:r>
              <a:endParaRPr lang="id-ID" sz="1100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38422" y="1693070"/>
              <a:ext cx="2970475" cy="752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3200" b="1" dirty="0">
                  <a:solidFill>
                    <a:srgbClr val="FFFFFF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THANK YOU</a:t>
              </a:r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71FA7AD4-D334-49D5-FCB9-949452ADC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67" y="1692515"/>
            <a:ext cx="4161572" cy="41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8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F87FD68A-6916-4CB7-E370-15EF4E86F0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6" r="36536"/>
          <a:stretch/>
        </p:blipFill>
        <p:spPr/>
      </p:pic>
      <p:grpSp>
        <p:nvGrpSpPr>
          <p:cNvPr id="49" name="Group 48"/>
          <p:cNvGrpSpPr/>
          <p:nvPr/>
        </p:nvGrpSpPr>
        <p:grpSpPr>
          <a:xfrm>
            <a:off x="7816934" y="477252"/>
            <a:ext cx="3912893" cy="4058570"/>
            <a:chOff x="7380956" y="2122321"/>
            <a:chExt cx="4264026" cy="4422775"/>
          </a:xfrm>
          <a:solidFill>
            <a:schemeClr val="tx1">
              <a:alpha val="1000"/>
            </a:schemeClr>
          </a:solidFill>
        </p:grpSpPr>
        <p:sp>
          <p:nvSpPr>
            <p:cNvPr id="50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1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2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3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4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5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6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7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8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9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0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1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2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3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4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6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7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8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9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0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1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2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3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0" y="1804616"/>
            <a:ext cx="12191999" cy="3302906"/>
          </a:xfrm>
          <a:prstGeom prst="rect">
            <a:avLst/>
          </a:prstGeom>
          <a:solidFill>
            <a:srgbClr val="26262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722419" y="2699962"/>
            <a:ext cx="8210552" cy="105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FFFFFF"/>
                </a:solidFill>
                <a:latin typeface="+mj-lt"/>
              </a:rPr>
              <a:t>DOCTOR-PATIENT COMMUNICATION SOFTSKILLS</a:t>
            </a:r>
            <a:endParaRPr lang="it-IT" sz="2400" b="1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BY DAREM BOUCHENTOUF</a:t>
            </a:r>
            <a:endParaRPr lang="id-ID" sz="1050" dirty="0">
              <a:solidFill>
                <a:srgbClr val="FFFFF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24785" y="932564"/>
            <a:ext cx="2507931" cy="496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3900" b="1" dirty="0">
                <a:solidFill>
                  <a:srgbClr val="FFFFFF"/>
                </a:solidFill>
                <a:latin typeface="Raleway" panose="020B00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’’</a:t>
            </a:r>
            <a:endParaRPr lang="id-ID" sz="8000" dirty="0">
              <a:solidFill>
                <a:srgbClr val="FFFFFF"/>
              </a:solidFill>
              <a:latin typeface="Raleway" panose="020B00030301010600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36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6" grpId="0"/>
      <p:bldP spid="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AAC61907-9319-5922-DD28-C334F32B6B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r="18281"/>
          <a:stretch/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11388" y="939446"/>
            <a:ext cx="7756525" cy="273128"/>
          </a:xfrm>
        </p:spPr>
        <p:txBody>
          <a:bodyPr/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19593" y="3701784"/>
            <a:ext cx="3181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FF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We have standard quality service in public</a:t>
            </a:r>
            <a:endParaRPr lang="id-ID" sz="1600" b="1" dirty="0">
              <a:solidFill>
                <a:srgbClr val="FFFFFF"/>
              </a:solidFill>
              <a:latin typeface="+mj-lt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94703" y="4723390"/>
            <a:ext cx="454041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 inventore veritatis et.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90342" y="4723390"/>
            <a:ext cx="4540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600" b="1" dirty="0">
                <a:solidFill>
                  <a:srgbClr val="22383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23.234/month</a:t>
            </a:r>
            <a:r>
              <a:rPr lang="en-US" sz="1100" b="1" dirty="0">
                <a:solidFill>
                  <a:srgbClr val="22383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 inventore veritatis et.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27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3" grpId="0"/>
      <p:bldP spid="45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860181" y="3074857"/>
            <a:ext cx="7495433" cy="336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veritatis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et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veritatis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et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veritatis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et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veritatis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et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9" name="Freeform 9"/>
          <p:cNvSpPr>
            <a:spLocks/>
          </p:cNvSpPr>
          <p:nvPr/>
        </p:nvSpPr>
        <p:spPr bwMode="auto">
          <a:xfrm>
            <a:off x="733726" y="2838386"/>
            <a:ext cx="806450" cy="31750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rgbClr val="AF3648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1860181" y="2140074"/>
            <a:ext cx="5466881" cy="698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ea typeface="Open Sans Light" panose="020B0606030504020204" pitchFamily="34" charset="0"/>
                <a:cs typeface="Open Sans Light" panose="020B0606030504020204" pitchFamily="34" charset="0"/>
              </a:rPr>
              <a:t>WHAT IS MEDICAL ?</a:t>
            </a:r>
          </a:p>
        </p:txBody>
      </p:sp>
      <p:pic>
        <p:nvPicPr>
          <p:cNvPr id="7" name="Espace réservé pour une image  4">
            <a:extLst>
              <a:ext uri="{FF2B5EF4-FFF2-40B4-BE49-F238E27FC236}">
                <a16:creationId xmlns:a16="http://schemas.microsoft.com/office/drawing/2014/main" id="{DBD35B44-83B9-33CE-F822-A6A553D5A6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r="18281"/>
          <a:stretch/>
        </p:blipFill>
        <p:spPr>
          <a:xfrm rot="5400000">
            <a:off x="-1302626" y="3709779"/>
            <a:ext cx="4717927" cy="1126454"/>
          </a:xfrm>
        </p:spPr>
      </p:pic>
    </p:spTree>
    <p:extLst>
      <p:ext uri="{BB962C8B-B14F-4D97-AF65-F5344CB8AC3E}">
        <p14:creationId xmlns:p14="http://schemas.microsoft.com/office/powerpoint/2010/main" val="1818320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9" grpId="0" animBg="1"/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947F7547-127E-0385-1A86-77E6FF8972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0" r="21150"/>
          <a:stretch/>
        </p:blipFill>
        <p:spPr>
          <a:xfrm>
            <a:off x="0" y="1766888"/>
            <a:ext cx="12192000" cy="32004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WE DO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9151300" y="3036318"/>
            <a:ext cx="476250" cy="481013"/>
          </a:xfrm>
          <a:custGeom>
            <a:avLst/>
            <a:gdLst>
              <a:gd name="T0" fmla="*/ 14 w 174"/>
              <a:gd name="T1" fmla="*/ 14 h 174"/>
              <a:gd name="T2" fmla="*/ 109 w 174"/>
              <a:gd name="T3" fmla="*/ 160 h 174"/>
              <a:gd name="T4" fmla="*/ 160 w 174"/>
              <a:gd name="T5" fmla="*/ 109 h 174"/>
              <a:gd name="T6" fmla="*/ 61 w 174"/>
              <a:gd name="T7" fmla="*/ 34 h 174"/>
              <a:gd name="T8" fmla="*/ 69 w 174"/>
              <a:gd name="T9" fmla="*/ 34 h 174"/>
              <a:gd name="T10" fmla="*/ 61 w 174"/>
              <a:gd name="T11" fmla="*/ 42 h 174"/>
              <a:gd name="T12" fmla="*/ 21 w 174"/>
              <a:gd name="T13" fmla="*/ 29 h 174"/>
              <a:gd name="T14" fmla="*/ 21 w 174"/>
              <a:gd name="T15" fmla="*/ 21 h 174"/>
              <a:gd name="T16" fmla="*/ 29 w 174"/>
              <a:gd name="T17" fmla="*/ 29 h 174"/>
              <a:gd name="T18" fmla="*/ 27 w 174"/>
              <a:gd name="T19" fmla="*/ 49 h 174"/>
              <a:gd name="T20" fmla="*/ 27 w 174"/>
              <a:gd name="T21" fmla="*/ 40 h 174"/>
              <a:gd name="T22" fmla="*/ 36 w 174"/>
              <a:gd name="T23" fmla="*/ 49 h 174"/>
              <a:gd name="T24" fmla="*/ 43 w 174"/>
              <a:gd name="T25" fmla="*/ 69 h 174"/>
              <a:gd name="T26" fmla="*/ 34 w 174"/>
              <a:gd name="T27" fmla="*/ 69 h 174"/>
              <a:gd name="T28" fmla="*/ 43 w 174"/>
              <a:gd name="T29" fmla="*/ 61 h 174"/>
              <a:gd name="T30" fmla="*/ 41 w 174"/>
              <a:gd name="T31" fmla="*/ 36 h 174"/>
              <a:gd name="T32" fmla="*/ 41 w 174"/>
              <a:gd name="T33" fmla="*/ 27 h 174"/>
              <a:gd name="T34" fmla="*/ 50 w 174"/>
              <a:gd name="T35" fmla="*/ 36 h 174"/>
              <a:gd name="T36" fmla="*/ 48 w 174"/>
              <a:gd name="T37" fmla="*/ 56 h 174"/>
              <a:gd name="T38" fmla="*/ 48 w 174"/>
              <a:gd name="T39" fmla="*/ 48 h 174"/>
              <a:gd name="T40" fmla="*/ 56 w 174"/>
              <a:gd name="T41" fmla="*/ 56 h 174"/>
              <a:gd name="T42" fmla="*/ 74 w 174"/>
              <a:gd name="T43" fmla="*/ 111 h 174"/>
              <a:gd name="T44" fmla="*/ 62 w 174"/>
              <a:gd name="T45" fmla="*/ 99 h 174"/>
              <a:gd name="T46" fmla="*/ 100 w 174"/>
              <a:gd name="T47" fmla="*/ 63 h 174"/>
              <a:gd name="T48" fmla="*/ 111 w 174"/>
              <a:gd name="T49" fmla="*/ 111 h 174"/>
              <a:gd name="T50" fmla="*/ 113 w 174"/>
              <a:gd name="T51" fmla="*/ 139 h 174"/>
              <a:gd name="T52" fmla="*/ 105 w 174"/>
              <a:gd name="T53" fmla="*/ 139 h 174"/>
              <a:gd name="T54" fmla="*/ 113 w 174"/>
              <a:gd name="T55" fmla="*/ 131 h 174"/>
              <a:gd name="T56" fmla="*/ 118 w 174"/>
              <a:gd name="T57" fmla="*/ 126 h 174"/>
              <a:gd name="T58" fmla="*/ 118 w 174"/>
              <a:gd name="T59" fmla="*/ 118 h 174"/>
              <a:gd name="T60" fmla="*/ 127 w 174"/>
              <a:gd name="T61" fmla="*/ 126 h 174"/>
              <a:gd name="T62" fmla="*/ 133 w 174"/>
              <a:gd name="T63" fmla="*/ 146 h 174"/>
              <a:gd name="T64" fmla="*/ 125 w 174"/>
              <a:gd name="T65" fmla="*/ 146 h 174"/>
              <a:gd name="T66" fmla="*/ 133 w 174"/>
              <a:gd name="T67" fmla="*/ 138 h 174"/>
              <a:gd name="T68" fmla="*/ 131 w 174"/>
              <a:gd name="T69" fmla="*/ 113 h 174"/>
              <a:gd name="T70" fmla="*/ 131 w 174"/>
              <a:gd name="T71" fmla="*/ 104 h 174"/>
              <a:gd name="T72" fmla="*/ 140 w 174"/>
              <a:gd name="T73" fmla="*/ 113 h 174"/>
              <a:gd name="T74" fmla="*/ 138 w 174"/>
              <a:gd name="T75" fmla="*/ 133 h 174"/>
              <a:gd name="T76" fmla="*/ 138 w 174"/>
              <a:gd name="T77" fmla="*/ 124 h 174"/>
              <a:gd name="T78" fmla="*/ 147 w 174"/>
              <a:gd name="T79" fmla="*/ 133 h 174"/>
              <a:gd name="T80" fmla="*/ 153 w 174"/>
              <a:gd name="T81" fmla="*/ 153 h 174"/>
              <a:gd name="T82" fmla="*/ 145 w 174"/>
              <a:gd name="T83" fmla="*/ 153 h 174"/>
              <a:gd name="T84" fmla="*/ 153 w 174"/>
              <a:gd name="T85" fmla="*/ 145 h 174"/>
              <a:gd name="T86" fmla="*/ 144 w 174"/>
              <a:gd name="T87" fmla="*/ 80 h 174"/>
              <a:gd name="T88" fmla="*/ 93 w 174"/>
              <a:gd name="T89" fmla="*/ 30 h 174"/>
              <a:gd name="T90" fmla="*/ 160 w 174"/>
              <a:gd name="T91" fmla="*/ 14 h 174"/>
              <a:gd name="T92" fmla="*/ 144 w 174"/>
              <a:gd name="T93" fmla="*/ 80 h 174"/>
              <a:gd name="T94" fmla="*/ 30 w 174"/>
              <a:gd name="T95" fmla="*/ 93 h 174"/>
              <a:gd name="T96" fmla="*/ 65 w 174"/>
              <a:gd name="T97" fmla="*/ 160 h 174"/>
              <a:gd name="T98" fmla="*/ 14 w 174"/>
              <a:gd name="T99" fmla="*/ 10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4" h="174">
                <a:moveTo>
                  <a:pt x="65" y="14"/>
                </a:moveTo>
                <a:cubicBezTo>
                  <a:pt x="51" y="0"/>
                  <a:pt x="28" y="0"/>
                  <a:pt x="14" y="14"/>
                </a:cubicBezTo>
                <a:cubicBezTo>
                  <a:pt x="0" y="28"/>
                  <a:pt x="0" y="51"/>
                  <a:pt x="14" y="65"/>
                </a:cubicBezTo>
                <a:cubicBezTo>
                  <a:pt x="109" y="160"/>
                  <a:pt x="109" y="160"/>
                  <a:pt x="109" y="160"/>
                </a:cubicBezTo>
                <a:cubicBezTo>
                  <a:pt x="123" y="174"/>
                  <a:pt x="146" y="174"/>
                  <a:pt x="160" y="160"/>
                </a:cubicBezTo>
                <a:cubicBezTo>
                  <a:pt x="174" y="145"/>
                  <a:pt x="174" y="123"/>
                  <a:pt x="160" y="109"/>
                </a:cubicBezTo>
                <a:lnTo>
                  <a:pt x="65" y="14"/>
                </a:lnTo>
                <a:close/>
                <a:moveTo>
                  <a:pt x="61" y="34"/>
                </a:moveTo>
                <a:cubicBezTo>
                  <a:pt x="61" y="34"/>
                  <a:pt x="61" y="34"/>
                  <a:pt x="61" y="34"/>
                </a:cubicBezTo>
                <a:cubicBezTo>
                  <a:pt x="63" y="32"/>
                  <a:pt x="67" y="32"/>
                  <a:pt x="69" y="34"/>
                </a:cubicBezTo>
                <a:cubicBezTo>
                  <a:pt x="72" y="37"/>
                  <a:pt x="72" y="40"/>
                  <a:pt x="69" y="42"/>
                </a:cubicBezTo>
                <a:cubicBezTo>
                  <a:pt x="67" y="45"/>
                  <a:pt x="63" y="45"/>
                  <a:pt x="61" y="42"/>
                </a:cubicBezTo>
                <a:cubicBezTo>
                  <a:pt x="59" y="40"/>
                  <a:pt x="59" y="37"/>
                  <a:pt x="61" y="34"/>
                </a:cubicBezTo>
                <a:close/>
                <a:moveTo>
                  <a:pt x="21" y="29"/>
                </a:moveTo>
                <a:cubicBezTo>
                  <a:pt x="21" y="29"/>
                  <a:pt x="21" y="29"/>
                  <a:pt x="21" y="29"/>
                </a:cubicBezTo>
                <a:cubicBezTo>
                  <a:pt x="18" y="27"/>
                  <a:pt x="18" y="23"/>
                  <a:pt x="21" y="21"/>
                </a:cubicBezTo>
                <a:cubicBezTo>
                  <a:pt x="23" y="18"/>
                  <a:pt x="27" y="18"/>
                  <a:pt x="29" y="21"/>
                </a:cubicBezTo>
                <a:cubicBezTo>
                  <a:pt x="31" y="23"/>
                  <a:pt x="31" y="27"/>
                  <a:pt x="29" y="29"/>
                </a:cubicBezTo>
                <a:cubicBezTo>
                  <a:pt x="27" y="31"/>
                  <a:pt x="23" y="31"/>
                  <a:pt x="21" y="29"/>
                </a:cubicBezTo>
                <a:close/>
                <a:moveTo>
                  <a:pt x="27" y="49"/>
                </a:moveTo>
                <a:cubicBezTo>
                  <a:pt x="27" y="49"/>
                  <a:pt x="27" y="49"/>
                  <a:pt x="27" y="49"/>
                </a:cubicBezTo>
                <a:cubicBezTo>
                  <a:pt x="25" y="47"/>
                  <a:pt x="25" y="43"/>
                  <a:pt x="27" y="40"/>
                </a:cubicBezTo>
                <a:cubicBezTo>
                  <a:pt x="30" y="38"/>
                  <a:pt x="33" y="38"/>
                  <a:pt x="36" y="40"/>
                </a:cubicBezTo>
                <a:cubicBezTo>
                  <a:pt x="39" y="43"/>
                  <a:pt x="39" y="47"/>
                  <a:pt x="36" y="49"/>
                </a:cubicBezTo>
                <a:cubicBezTo>
                  <a:pt x="33" y="52"/>
                  <a:pt x="30" y="52"/>
                  <a:pt x="27" y="49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1" y="72"/>
                  <a:pt x="37" y="72"/>
                  <a:pt x="34" y="69"/>
                </a:cubicBezTo>
                <a:cubicBezTo>
                  <a:pt x="32" y="67"/>
                  <a:pt x="32" y="63"/>
                  <a:pt x="34" y="61"/>
                </a:cubicBezTo>
                <a:cubicBezTo>
                  <a:pt x="37" y="59"/>
                  <a:pt x="41" y="59"/>
                  <a:pt x="43" y="61"/>
                </a:cubicBezTo>
                <a:cubicBezTo>
                  <a:pt x="45" y="63"/>
                  <a:pt x="45" y="67"/>
                  <a:pt x="43" y="69"/>
                </a:cubicBezTo>
                <a:close/>
                <a:moveTo>
                  <a:pt x="41" y="36"/>
                </a:moveTo>
                <a:cubicBezTo>
                  <a:pt x="41" y="36"/>
                  <a:pt x="41" y="36"/>
                  <a:pt x="41" y="36"/>
                </a:cubicBezTo>
                <a:cubicBezTo>
                  <a:pt x="39" y="33"/>
                  <a:pt x="39" y="30"/>
                  <a:pt x="41" y="27"/>
                </a:cubicBezTo>
                <a:cubicBezTo>
                  <a:pt x="43" y="25"/>
                  <a:pt x="47" y="25"/>
                  <a:pt x="50" y="27"/>
                </a:cubicBezTo>
                <a:cubicBezTo>
                  <a:pt x="52" y="30"/>
                  <a:pt x="52" y="33"/>
                  <a:pt x="50" y="36"/>
                </a:cubicBezTo>
                <a:cubicBezTo>
                  <a:pt x="47" y="38"/>
                  <a:pt x="43" y="38"/>
                  <a:pt x="41" y="36"/>
                </a:cubicBezTo>
                <a:close/>
                <a:moveTo>
                  <a:pt x="48" y="56"/>
                </a:moveTo>
                <a:cubicBezTo>
                  <a:pt x="48" y="56"/>
                  <a:pt x="48" y="56"/>
                  <a:pt x="48" y="56"/>
                </a:cubicBezTo>
                <a:cubicBezTo>
                  <a:pt x="45" y="54"/>
                  <a:pt x="45" y="50"/>
                  <a:pt x="48" y="48"/>
                </a:cubicBezTo>
                <a:cubicBezTo>
                  <a:pt x="50" y="45"/>
                  <a:pt x="54" y="45"/>
                  <a:pt x="56" y="48"/>
                </a:cubicBezTo>
                <a:cubicBezTo>
                  <a:pt x="58" y="50"/>
                  <a:pt x="58" y="54"/>
                  <a:pt x="56" y="56"/>
                </a:cubicBezTo>
                <a:cubicBezTo>
                  <a:pt x="54" y="58"/>
                  <a:pt x="50" y="58"/>
                  <a:pt x="48" y="56"/>
                </a:cubicBezTo>
                <a:close/>
                <a:moveTo>
                  <a:pt x="74" y="111"/>
                </a:moveTo>
                <a:cubicBezTo>
                  <a:pt x="74" y="111"/>
                  <a:pt x="74" y="111"/>
                  <a:pt x="74" y="111"/>
                </a:cubicBezTo>
                <a:cubicBezTo>
                  <a:pt x="62" y="99"/>
                  <a:pt x="62" y="99"/>
                  <a:pt x="62" y="99"/>
                </a:cubicBezTo>
                <a:cubicBezTo>
                  <a:pt x="52" y="90"/>
                  <a:pt x="52" y="73"/>
                  <a:pt x="62" y="63"/>
                </a:cubicBezTo>
                <a:cubicBezTo>
                  <a:pt x="73" y="52"/>
                  <a:pt x="90" y="52"/>
                  <a:pt x="100" y="63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22" y="84"/>
                  <a:pt x="122" y="101"/>
                  <a:pt x="111" y="111"/>
                </a:cubicBezTo>
                <a:cubicBezTo>
                  <a:pt x="101" y="122"/>
                  <a:pt x="84" y="122"/>
                  <a:pt x="74" y="111"/>
                </a:cubicBezTo>
                <a:close/>
                <a:moveTo>
                  <a:pt x="113" y="139"/>
                </a:moveTo>
                <a:cubicBezTo>
                  <a:pt x="113" y="139"/>
                  <a:pt x="113" y="139"/>
                  <a:pt x="113" y="139"/>
                </a:cubicBezTo>
                <a:cubicBezTo>
                  <a:pt x="111" y="142"/>
                  <a:pt x="107" y="142"/>
                  <a:pt x="105" y="139"/>
                </a:cubicBezTo>
                <a:cubicBezTo>
                  <a:pt x="102" y="137"/>
                  <a:pt x="102" y="134"/>
                  <a:pt x="105" y="131"/>
                </a:cubicBezTo>
                <a:cubicBezTo>
                  <a:pt x="107" y="129"/>
                  <a:pt x="111" y="129"/>
                  <a:pt x="113" y="131"/>
                </a:cubicBezTo>
                <a:cubicBezTo>
                  <a:pt x="115" y="134"/>
                  <a:pt x="115" y="137"/>
                  <a:pt x="113" y="139"/>
                </a:cubicBezTo>
                <a:close/>
                <a:moveTo>
                  <a:pt x="118" y="126"/>
                </a:moveTo>
                <a:cubicBezTo>
                  <a:pt x="118" y="126"/>
                  <a:pt x="118" y="126"/>
                  <a:pt x="118" y="126"/>
                </a:cubicBezTo>
                <a:cubicBezTo>
                  <a:pt x="116" y="124"/>
                  <a:pt x="116" y="120"/>
                  <a:pt x="118" y="118"/>
                </a:cubicBezTo>
                <a:cubicBezTo>
                  <a:pt x="120" y="115"/>
                  <a:pt x="124" y="115"/>
                  <a:pt x="127" y="118"/>
                </a:cubicBezTo>
                <a:cubicBezTo>
                  <a:pt x="129" y="120"/>
                  <a:pt x="129" y="124"/>
                  <a:pt x="127" y="126"/>
                </a:cubicBezTo>
                <a:cubicBezTo>
                  <a:pt x="124" y="128"/>
                  <a:pt x="120" y="128"/>
                  <a:pt x="118" y="126"/>
                </a:cubicBezTo>
                <a:close/>
                <a:moveTo>
                  <a:pt x="133" y="146"/>
                </a:moveTo>
                <a:cubicBezTo>
                  <a:pt x="133" y="146"/>
                  <a:pt x="133" y="146"/>
                  <a:pt x="133" y="146"/>
                </a:cubicBezTo>
                <a:cubicBezTo>
                  <a:pt x="131" y="149"/>
                  <a:pt x="127" y="149"/>
                  <a:pt x="125" y="146"/>
                </a:cubicBezTo>
                <a:cubicBezTo>
                  <a:pt x="123" y="144"/>
                  <a:pt x="123" y="140"/>
                  <a:pt x="125" y="138"/>
                </a:cubicBezTo>
                <a:cubicBezTo>
                  <a:pt x="127" y="136"/>
                  <a:pt x="131" y="136"/>
                  <a:pt x="133" y="138"/>
                </a:cubicBezTo>
                <a:cubicBezTo>
                  <a:pt x="136" y="140"/>
                  <a:pt x="136" y="144"/>
                  <a:pt x="133" y="146"/>
                </a:cubicBezTo>
                <a:close/>
                <a:moveTo>
                  <a:pt x="131" y="113"/>
                </a:moveTo>
                <a:cubicBezTo>
                  <a:pt x="131" y="113"/>
                  <a:pt x="131" y="113"/>
                  <a:pt x="131" y="113"/>
                </a:cubicBezTo>
                <a:cubicBezTo>
                  <a:pt x="129" y="111"/>
                  <a:pt x="129" y="107"/>
                  <a:pt x="131" y="104"/>
                </a:cubicBezTo>
                <a:cubicBezTo>
                  <a:pt x="134" y="102"/>
                  <a:pt x="138" y="102"/>
                  <a:pt x="140" y="104"/>
                </a:cubicBezTo>
                <a:cubicBezTo>
                  <a:pt x="142" y="107"/>
                  <a:pt x="142" y="111"/>
                  <a:pt x="140" y="113"/>
                </a:cubicBezTo>
                <a:cubicBezTo>
                  <a:pt x="138" y="115"/>
                  <a:pt x="134" y="115"/>
                  <a:pt x="131" y="113"/>
                </a:cubicBezTo>
                <a:close/>
                <a:moveTo>
                  <a:pt x="138" y="133"/>
                </a:moveTo>
                <a:cubicBezTo>
                  <a:pt x="138" y="133"/>
                  <a:pt x="138" y="133"/>
                  <a:pt x="138" y="133"/>
                </a:cubicBezTo>
                <a:cubicBezTo>
                  <a:pt x="136" y="131"/>
                  <a:pt x="136" y="127"/>
                  <a:pt x="138" y="124"/>
                </a:cubicBezTo>
                <a:cubicBezTo>
                  <a:pt x="140" y="122"/>
                  <a:pt x="144" y="122"/>
                  <a:pt x="147" y="124"/>
                </a:cubicBezTo>
                <a:cubicBezTo>
                  <a:pt x="149" y="127"/>
                  <a:pt x="149" y="131"/>
                  <a:pt x="147" y="133"/>
                </a:cubicBezTo>
                <a:cubicBezTo>
                  <a:pt x="144" y="135"/>
                  <a:pt x="140" y="135"/>
                  <a:pt x="138" y="133"/>
                </a:cubicBezTo>
                <a:close/>
                <a:moveTo>
                  <a:pt x="153" y="153"/>
                </a:moveTo>
                <a:cubicBezTo>
                  <a:pt x="153" y="153"/>
                  <a:pt x="153" y="153"/>
                  <a:pt x="153" y="153"/>
                </a:cubicBezTo>
                <a:cubicBezTo>
                  <a:pt x="151" y="155"/>
                  <a:pt x="147" y="155"/>
                  <a:pt x="145" y="153"/>
                </a:cubicBezTo>
                <a:cubicBezTo>
                  <a:pt x="142" y="151"/>
                  <a:pt x="142" y="147"/>
                  <a:pt x="145" y="145"/>
                </a:cubicBezTo>
                <a:cubicBezTo>
                  <a:pt x="147" y="142"/>
                  <a:pt x="151" y="142"/>
                  <a:pt x="153" y="145"/>
                </a:cubicBezTo>
                <a:cubicBezTo>
                  <a:pt x="155" y="147"/>
                  <a:pt x="155" y="151"/>
                  <a:pt x="153" y="153"/>
                </a:cubicBezTo>
                <a:close/>
                <a:moveTo>
                  <a:pt x="144" y="80"/>
                </a:moveTo>
                <a:cubicBezTo>
                  <a:pt x="144" y="80"/>
                  <a:pt x="144" y="80"/>
                  <a:pt x="144" y="80"/>
                </a:cubicBezTo>
                <a:cubicBezTo>
                  <a:pt x="93" y="30"/>
                  <a:pt x="93" y="30"/>
                  <a:pt x="93" y="3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23" y="0"/>
                  <a:pt x="146" y="0"/>
                  <a:pt x="160" y="14"/>
                </a:cubicBezTo>
                <a:cubicBezTo>
                  <a:pt x="174" y="28"/>
                  <a:pt x="174" y="51"/>
                  <a:pt x="160" y="65"/>
                </a:cubicBezTo>
                <a:lnTo>
                  <a:pt x="144" y="80"/>
                </a:lnTo>
                <a:close/>
                <a:moveTo>
                  <a:pt x="30" y="93"/>
                </a:moveTo>
                <a:cubicBezTo>
                  <a:pt x="30" y="93"/>
                  <a:pt x="30" y="93"/>
                  <a:pt x="30" y="93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5" y="160"/>
                  <a:pt x="65" y="160"/>
                  <a:pt x="65" y="160"/>
                </a:cubicBezTo>
                <a:cubicBezTo>
                  <a:pt x="51" y="174"/>
                  <a:pt x="28" y="174"/>
                  <a:pt x="14" y="160"/>
                </a:cubicBezTo>
                <a:cubicBezTo>
                  <a:pt x="0" y="145"/>
                  <a:pt x="0" y="123"/>
                  <a:pt x="14" y="109"/>
                </a:cubicBezTo>
                <a:lnTo>
                  <a:pt x="30" y="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6"/>
          <p:cNvSpPr>
            <a:spLocks noEditPoints="1"/>
          </p:cNvSpPr>
          <p:nvPr/>
        </p:nvSpPr>
        <p:spPr bwMode="auto">
          <a:xfrm>
            <a:off x="5866607" y="3103787"/>
            <a:ext cx="458787" cy="346075"/>
          </a:xfrm>
          <a:custGeom>
            <a:avLst/>
            <a:gdLst>
              <a:gd name="T0" fmla="*/ 2 w 168"/>
              <a:gd name="T1" fmla="*/ 95 h 125"/>
              <a:gd name="T2" fmla="*/ 16 w 168"/>
              <a:gd name="T3" fmla="*/ 118 h 125"/>
              <a:gd name="T4" fmla="*/ 36 w 168"/>
              <a:gd name="T5" fmla="*/ 124 h 125"/>
              <a:gd name="T6" fmla="*/ 65 w 168"/>
              <a:gd name="T7" fmla="*/ 108 h 125"/>
              <a:gd name="T8" fmla="*/ 102 w 168"/>
              <a:gd name="T9" fmla="*/ 55 h 125"/>
              <a:gd name="T10" fmla="*/ 107 w 168"/>
              <a:gd name="T11" fmla="*/ 28 h 125"/>
              <a:gd name="T12" fmla="*/ 92 w 168"/>
              <a:gd name="T13" fmla="*/ 6 h 125"/>
              <a:gd name="T14" fmla="*/ 73 w 168"/>
              <a:gd name="T15" fmla="*/ 0 h 125"/>
              <a:gd name="T16" fmla="*/ 43 w 168"/>
              <a:gd name="T17" fmla="*/ 16 h 125"/>
              <a:gd name="T18" fmla="*/ 7 w 168"/>
              <a:gd name="T19" fmla="*/ 69 h 125"/>
              <a:gd name="T20" fmla="*/ 2 w 168"/>
              <a:gd name="T21" fmla="*/ 95 h 125"/>
              <a:gd name="T22" fmla="*/ 31 w 168"/>
              <a:gd name="T23" fmla="*/ 103 h 125"/>
              <a:gd name="T24" fmla="*/ 31 w 168"/>
              <a:gd name="T25" fmla="*/ 103 h 125"/>
              <a:gd name="T26" fmla="*/ 46 w 168"/>
              <a:gd name="T27" fmla="*/ 95 h 125"/>
              <a:gd name="T28" fmla="*/ 55 w 168"/>
              <a:gd name="T29" fmla="*/ 81 h 125"/>
              <a:gd name="T30" fmla="*/ 60 w 168"/>
              <a:gd name="T31" fmla="*/ 78 h 125"/>
              <a:gd name="T32" fmla="*/ 64 w 168"/>
              <a:gd name="T33" fmla="*/ 80 h 125"/>
              <a:gd name="T34" fmla="*/ 65 w 168"/>
              <a:gd name="T35" fmla="*/ 87 h 125"/>
              <a:gd name="T36" fmla="*/ 55 w 168"/>
              <a:gd name="T37" fmla="*/ 102 h 125"/>
              <a:gd name="T38" fmla="*/ 28 w 168"/>
              <a:gd name="T39" fmla="*/ 114 h 125"/>
              <a:gd name="T40" fmla="*/ 24 w 168"/>
              <a:gd name="T41" fmla="*/ 107 h 125"/>
              <a:gd name="T42" fmla="*/ 31 w 168"/>
              <a:gd name="T43" fmla="*/ 103 h 125"/>
              <a:gd name="T44" fmla="*/ 53 w 168"/>
              <a:gd name="T45" fmla="*/ 23 h 125"/>
              <a:gd name="T46" fmla="*/ 53 w 168"/>
              <a:gd name="T47" fmla="*/ 23 h 125"/>
              <a:gd name="T48" fmla="*/ 73 w 168"/>
              <a:gd name="T49" fmla="*/ 12 h 125"/>
              <a:gd name="T50" fmla="*/ 85 w 168"/>
              <a:gd name="T51" fmla="*/ 16 h 125"/>
              <a:gd name="T52" fmla="*/ 96 w 168"/>
              <a:gd name="T53" fmla="*/ 31 h 125"/>
              <a:gd name="T54" fmla="*/ 92 w 168"/>
              <a:gd name="T55" fmla="*/ 49 h 125"/>
              <a:gd name="T56" fmla="*/ 77 w 168"/>
              <a:gd name="T57" fmla="*/ 70 h 125"/>
              <a:gd name="T58" fmla="*/ 67 w 168"/>
              <a:gd name="T59" fmla="*/ 72 h 125"/>
              <a:gd name="T60" fmla="*/ 40 w 168"/>
              <a:gd name="T61" fmla="*/ 53 h 125"/>
              <a:gd name="T62" fmla="*/ 37 w 168"/>
              <a:gd name="T63" fmla="*/ 49 h 125"/>
              <a:gd name="T64" fmla="*/ 38 w 168"/>
              <a:gd name="T65" fmla="*/ 44 h 125"/>
              <a:gd name="T66" fmla="*/ 53 w 168"/>
              <a:gd name="T67" fmla="*/ 23 h 125"/>
              <a:gd name="T68" fmla="*/ 95 w 168"/>
              <a:gd name="T69" fmla="*/ 88 h 125"/>
              <a:gd name="T70" fmla="*/ 95 w 168"/>
              <a:gd name="T71" fmla="*/ 88 h 125"/>
              <a:gd name="T72" fmla="*/ 131 w 168"/>
              <a:gd name="T73" fmla="*/ 125 h 125"/>
              <a:gd name="T74" fmla="*/ 168 w 168"/>
              <a:gd name="T75" fmla="*/ 89 h 125"/>
              <a:gd name="T76" fmla="*/ 132 w 168"/>
              <a:gd name="T77" fmla="*/ 53 h 125"/>
              <a:gd name="T78" fmla="*/ 95 w 168"/>
              <a:gd name="T79" fmla="*/ 88 h 125"/>
              <a:gd name="T80" fmla="*/ 111 w 168"/>
              <a:gd name="T81" fmla="*/ 82 h 125"/>
              <a:gd name="T82" fmla="*/ 111 w 168"/>
              <a:gd name="T83" fmla="*/ 82 h 125"/>
              <a:gd name="T84" fmla="*/ 111 w 168"/>
              <a:gd name="T85" fmla="*/ 82 h 125"/>
              <a:gd name="T86" fmla="*/ 152 w 168"/>
              <a:gd name="T87" fmla="*/ 83 h 125"/>
              <a:gd name="T88" fmla="*/ 157 w 168"/>
              <a:gd name="T89" fmla="*/ 89 h 125"/>
              <a:gd name="T90" fmla="*/ 151 w 168"/>
              <a:gd name="T91" fmla="*/ 95 h 125"/>
              <a:gd name="T92" fmla="*/ 111 w 168"/>
              <a:gd name="T93" fmla="*/ 94 h 125"/>
              <a:gd name="T94" fmla="*/ 105 w 168"/>
              <a:gd name="T95" fmla="*/ 87 h 125"/>
              <a:gd name="T96" fmla="*/ 111 w 168"/>
              <a:gd name="T97" fmla="*/ 8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8" h="125">
                <a:moveTo>
                  <a:pt x="2" y="95"/>
                </a:moveTo>
                <a:cubicBezTo>
                  <a:pt x="3" y="105"/>
                  <a:pt x="8" y="113"/>
                  <a:pt x="16" y="118"/>
                </a:cubicBezTo>
                <a:cubicBezTo>
                  <a:pt x="22" y="122"/>
                  <a:pt x="29" y="124"/>
                  <a:pt x="36" y="124"/>
                </a:cubicBezTo>
                <a:cubicBezTo>
                  <a:pt x="48" y="124"/>
                  <a:pt x="59" y="118"/>
                  <a:pt x="65" y="108"/>
                </a:cubicBezTo>
                <a:cubicBezTo>
                  <a:pt x="102" y="55"/>
                  <a:pt x="102" y="55"/>
                  <a:pt x="102" y="55"/>
                </a:cubicBezTo>
                <a:cubicBezTo>
                  <a:pt x="107" y="47"/>
                  <a:pt x="109" y="38"/>
                  <a:pt x="107" y="28"/>
                </a:cubicBezTo>
                <a:cubicBezTo>
                  <a:pt x="105" y="19"/>
                  <a:pt x="99" y="11"/>
                  <a:pt x="92" y="6"/>
                </a:cubicBezTo>
                <a:cubicBezTo>
                  <a:pt x="86" y="2"/>
                  <a:pt x="79" y="0"/>
                  <a:pt x="73" y="0"/>
                </a:cubicBezTo>
                <a:cubicBezTo>
                  <a:pt x="61" y="0"/>
                  <a:pt x="50" y="6"/>
                  <a:pt x="43" y="16"/>
                </a:cubicBezTo>
                <a:cubicBezTo>
                  <a:pt x="7" y="69"/>
                  <a:pt x="7" y="69"/>
                  <a:pt x="7" y="69"/>
                </a:cubicBezTo>
                <a:cubicBezTo>
                  <a:pt x="2" y="77"/>
                  <a:pt x="0" y="86"/>
                  <a:pt x="2" y="95"/>
                </a:cubicBezTo>
                <a:close/>
                <a:moveTo>
                  <a:pt x="31" y="103"/>
                </a:moveTo>
                <a:cubicBezTo>
                  <a:pt x="31" y="103"/>
                  <a:pt x="31" y="103"/>
                  <a:pt x="31" y="103"/>
                </a:cubicBezTo>
                <a:cubicBezTo>
                  <a:pt x="32" y="103"/>
                  <a:pt x="40" y="105"/>
                  <a:pt x="46" y="95"/>
                </a:cubicBezTo>
                <a:cubicBezTo>
                  <a:pt x="55" y="81"/>
                  <a:pt x="55" y="81"/>
                  <a:pt x="55" y="81"/>
                </a:cubicBezTo>
                <a:cubicBezTo>
                  <a:pt x="57" y="79"/>
                  <a:pt x="59" y="78"/>
                  <a:pt x="60" y="78"/>
                </a:cubicBezTo>
                <a:cubicBezTo>
                  <a:pt x="61" y="78"/>
                  <a:pt x="63" y="79"/>
                  <a:pt x="64" y="80"/>
                </a:cubicBezTo>
                <a:cubicBezTo>
                  <a:pt x="67" y="81"/>
                  <a:pt x="67" y="85"/>
                  <a:pt x="65" y="87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44" y="118"/>
                  <a:pt x="29" y="114"/>
                  <a:pt x="28" y="114"/>
                </a:cubicBezTo>
                <a:cubicBezTo>
                  <a:pt x="25" y="113"/>
                  <a:pt x="23" y="110"/>
                  <a:pt x="24" y="107"/>
                </a:cubicBezTo>
                <a:cubicBezTo>
                  <a:pt x="25" y="104"/>
                  <a:pt x="28" y="102"/>
                  <a:pt x="31" y="103"/>
                </a:cubicBezTo>
                <a:close/>
                <a:moveTo>
                  <a:pt x="53" y="23"/>
                </a:moveTo>
                <a:cubicBezTo>
                  <a:pt x="53" y="23"/>
                  <a:pt x="53" y="23"/>
                  <a:pt x="53" y="23"/>
                </a:cubicBezTo>
                <a:cubicBezTo>
                  <a:pt x="57" y="16"/>
                  <a:pt x="65" y="12"/>
                  <a:pt x="73" y="12"/>
                </a:cubicBezTo>
                <a:cubicBezTo>
                  <a:pt x="77" y="12"/>
                  <a:pt x="82" y="13"/>
                  <a:pt x="85" y="16"/>
                </a:cubicBezTo>
                <a:cubicBezTo>
                  <a:pt x="90" y="19"/>
                  <a:pt x="94" y="25"/>
                  <a:pt x="96" y="31"/>
                </a:cubicBezTo>
                <a:cubicBezTo>
                  <a:pt x="96" y="37"/>
                  <a:pt x="96" y="44"/>
                  <a:pt x="92" y="49"/>
                </a:cubicBezTo>
                <a:cubicBezTo>
                  <a:pt x="77" y="70"/>
                  <a:pt x="77" y="70"/>
                  <a:pt x="77" y="70"/>
                </a:cubicBezTo>
                <a:cubicBezTo>
                  <a:pt x="75" y="73"/>
                  <a:pt x="71" y="74"/>
                  <a:pt x="67" y="72"/>
                </a:cubicBezTo>
                <a:cubicBezTo>
                  <a:pt x="40" y="53"/>
                  <a:pt x="40" y="53"/>
                  <a:pt x="40" y="53"/>
                </a:cubicBezTo>
                <a:cubicBezTo>
                  <a:pt x="38" y="52"/>
                  <a:pt x="38" y="51"/>
                  <a:pt x="37" y="49"/>
                </a:cubicBezTo>
                <a:cubicBezTo>
                  <a:pt x="37" y="47"/>
                  <a:pt x="37" y="45"/>
                  <a:pt x="38" y="44"/>
                </a:cubicBezTo>
                <a:lnTo>
                  <a:pt x="53" y="23"/>
                </a:lnTo>
                <a:close/>
                <a:moveTo>
                  <a:pt x="95" y="88"/>
                </a:moveTo>
                <a:cubicBezTo>
                  <a:pt x="95" y="88"/>
                  <a:pt x="95" y="88"/>
                  <a:pt x="95" y="88"/>
                </a:cubicBezTo>
                <a:cubicBezTo>
                  <a:pt x="95" y="108"/>
                  <a:pt x="111" y="124"/>
                  <a:pt x="131" y="125"/>
                </a:cubicBezTo>
                <a:cubicBezTo>
                  <a:pt x="151" y="125"/>
                  <a:pt x="167" y="109"/>
                  <a:pt x="168" y="89"/>
                </a:cubicBezTo>
                <a:cubicBezTo>
                  <a:pt x="168" y="69"/>
                  <a:pt x="152" y="53"/>
                  <a:pt x="132" y="53"/>
                </a:cubicBezTo>
                <a:cubicBezTo>
                  <a:pt x="112" y="52"/>
                  <a:pt x="96" y="68"/>
                  <a:pt x="95" y="88"/>
                </a:cubicBezTo>
                <a:close/>
                <a:moveTo>
                  <a:pt x="111" y="82"/>
                </a:moveTo>
                <a:cubicBezTo>
                  <a:pt x="111" y="82"/>
                  <a:pt x="111" y="82"/>
                  <a:pt x="111" y="82"/>
                </a:cubicBezTo>
                <a:cubicBezTo>
                  <a:pt x="111" y="82"/>
                  <a:pt x="111" y="82"/>
                  <a:pt x="111" y="82"/>
                </a:cubicBezTo>
                <a:cubicBezTo>
                  <a:pt x="152" y="83"/>
                  <a:pt x="152" y="83"/>
                  <a:pt x="152" y="83"/>
                </a:cubicBezTo>
                <a:cubicBezTo>
                  <a:pt x="155" y="84"/>
                  <a:pt x="157" y="86"/>
                  <a:pt x="157" y="89"/>
                </a:cubicBezTo>
                <a:cubicBezTo>
                  <a:pt x="157" y="93"/>
                  <a:pt x="155" y="95"/>
                  <a:pt x="151" y="95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7" y="93"/>
                  <a:pt x="105" y="91"/>
                  <a:pt x="105" y="87"/>
                </a:cubicBezTo>
                <a:cubicBezTo>
                  <a:pt x="105" y="85"/>
                  <a:pt x="108" y="82"/>
                  <a:pt x="111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7"/>
          <p:cNvSpPr>
            <a:spLocks noEditPoints="1"/>
          </p:cNvSpPr>
          <p:nvPr/>
        </p:nvSpPr>
        <p:spPr bwMode="auto">
          <a:xfrm>
            <a:off x="2438853" y="3079974"/>
            <a:ext cx="457200" cy="393700"/>
          </a:xfrm>
          <a:custGeom>
            <a:avLst/>
            <a:gdLst>
              <a:gd name="T0" fmla="*/ 141 w 167"/>
              <a:gd name="T1" fmla="*/ 31 h 142"/>
              <a:gd name="T2" fmla="*/ 115 w 167"/>
              <a:gd name="T3" fmla="*/ 31 h 142"/>
              <a:gd name="T4" fmla="*/ 115 w 167"/>
              <a:gd name="T5" fmla="*/ 0 h 142"/>
              <a:gd name="T6" fmla="*/ 51 w 167"/>
              <a:gd name="T7" fmla="*/ 0 h 142"/>
              <a:gd name="T8" fmla="*/ 51 w 167"/>
              <a:gd name="T9" fmla="*/ 31 h 142"/>
              <a:gd name="T10" fmla="*/ 25 w 167"/>
              <a:gd name="T11" fmla="*/ 31 h 142"/>
              <a:gd name="T12" fmla="*/ 0 w 167"/>
              <a:gd name="T13" fmla="*/ 57 h 142"/>
              <a:gd name="T14" fmla="*/ 0 w 167"/>
              <a:gd name="T15" fmla="*/ 116 h 142"/>
              <a:gd name="T16" fmla="*/ 25 w 167"/>
              <a:gd name="T17" fmla="*/ 142 h 142"/>
              <a:gd name="T18" fmla="*/ 141 w 167"/>
              <a:gd name="T19" fmla="*/ 142 h 142"/>
              <a:gd name="T20" fmla="*/ 167 w 167"/>
              <a:gd name="T21" fmla="*/ 116 h 142"/>
              <a:gd name="T22" fmla="*/ 167 w 167"/>
              <a:gd name="T23" fmla="*/ 57 h 142"/>
              <a:gd name="T24" fmla="*/ 141 w 167"/>
              <a:gd name="T25" fmla="*/ 31 h 142"/>
              <a:gd name="T26" fmla="*/ 63 w 167"/>
              <a:gd name="T27" fmla="*/ 12 h 142"/>
              <a:gd name="T28" fmla="*/ 63 w 167"/>
              <a:gd name="T29" fmla="*/ 12 h 142"/>
              <a:gd name="T30" fmla="*/ 103 w 167"/>
              <a:gd name="T31" fmla="*/ 12 h 142"/>
              <a:gd name="T32" fmla="*/ 103 w 167"/>
              <a:gd name="T33" fmla="*/ 31 h 142"/>
              <a:gd name="T34" fmla="*/ 63 w 167"/>
              <a:gd name="T35" fmla="*/ 31 h 142"/>
              <a:gd name="T36" fmla="*/ 63 w 167"/>
              <a:gd name="T37" fmla="*/ 12 h 142"/>
              <a:gd name="T38" fmla="*/ 143 w 167"/>
              <a:gd name="T39" fmla="*/ 94 h 142"/>
              <a:gd name="T40" fmla="*/ 143 w 167"/>
              <a:gd name="T41" fmla="*/ 94 h 142"/>
              <a:gd name="T42" fmla="*/ 124 w 167"/>
              <a:gd name="T43" fmla="*/ 94 h 142"/>
              <a:gd name="T44" fmla="*/ 124 w 167"/>
              <a:gd name="T45" fmla="*/ 113 h 142"/>
              <a:gd name="T46" fmla="*/ 109 w 167"/>
              <a:gd name="T47" fmla="*/ 113 h 142"/>
              <a:gd name="T48" fmla="*/ 109 w 167"/>
              <a:gd name="T49" fmla="*/ 94 h 142"/>
              <a:gd name="T50" fmla="*/ 90 w 167"/>
              <a:gd name="T51" fmla="*/ 94 h 142"/>
              <a:gd name="T52" fmla="*/ 90 w 167"/>
              <a:gd name="T53" fmla="*/ 79 h 142"/>
              <a:gd name="T54" fmla="*/ 109 w 167"/>
              <a:gd name="T55" fmla="*/ 79 h 142"/>
              <a:gd name="T56" fmla="*/ 109 w 167"/>
              <a:gd name="T57" fmla="*/ 60 h 142"/>
              <a:gd name="T58" fmla="*/ 124 w 167"/>
              <a:gd name="T59" fmla="*/ 60 h 142"/>
              <a:gd name="T60" fmla="*/ 124 w 167"/>
              <a:gd name="T61" fmla="*/ 79 h 142"/>
              <a:gd name="T62" fmla="*/ 143 w 167"/>
              <a:gd name="T63" fmla="*/ 79 h 142"/>
              <a:gd name="T64" fmla="*/ 143 w 167"/>
              <a:gd name="T65" fmla="*/ 9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7" h="142">
                <a:moveTo>
                  <a:pt x="141" y="31"/>
                </a:moveTo>
                <a:cubicBezTo>
                  <a:pt x="115" y="31"/>
                  <a:pt x="115" y="31"/>
                  <a:pt x="115" y="31"/>
                </a:cubicBezTo>
                <a:cubicBezTo>
                  <a:pt x="115" y="0"/>
                  <a:pt x="115" y="0"/>
                  <a:pt x="115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31"/>
                  <a:pt x="51" y="31"/>
                  <a:pt x="51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12" y="31"/>
                  <a:pt x="0" y="42"/>
                  <a:pt x="0" y="57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30"/>
                  <a:pt x="12" y="142"/>
                  <a:pt x="25" y="142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55" y="142"/>
                  <a:pt x="167" y="130"/>
                  <a:pt x="167" y="116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42"/>
                  <a:pt x="155" y="31"/>
                  <a:pt x="141" y="31"/>
                </a:cubicBezTo>
                <a:close/>
                <a:moveTo>
                  <a:pt x="63" y="12"/>
                </a:moveTo>
                <a:cubicBezTo>
                  <a:pt x="63" y="12"/>
                  <a:pt x="63" y="12"/>
                  <a:pt x="63" y="12"/>
                </a:cubicBezTo>
                <a:cubicBezTo>
                  <a:pt x="103" y="12"/>
                  <a:pt x="103" y="12"/>
                  <a:pt x="103" y="12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63" y="31"/>
                  <a:pt x="63" y="31"/>
                  <a:pt x="63" y="31"/>
                </a:cubicBezTo>
                <a:lnTo>
                  <a:pt x="63" y="12"/>
                </a:lnTo>
                <a:close/>
                <a:moveTo>
                  <a:pt x="143" y="94"/>
                </a:moveTo>
                <a:cubicBezTo>
                  <a:pt x="143" y="94"/>
                  <a:pt x="143" y="94"/>
                  <a:pt x="143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113"/>
                  <a:pt x="124" y="113"/>
                  <a:pt x="124" y="113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90" y="94"/>
                  <a:pt x="90" y="94"/>
                  <a:pt x="90" y="94"/>
                </a:cubicBezTo>
                <a:cubicBezTo>
                  <a:pt x="90" y="79"/>
                  <a:pt x="90" y="79"/>
                  <a:pt x="90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43" y="79"/>
                  <a:pt x="143" y="79"/>
                  <a:pt x="143" y="79"/>
                </a:cubicBezTo>
                <a:lnTo>
                  <a:pt x="143" y="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761141" y="3783531"/>
            <a:ext cx="181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FFFF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Delicious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83851" y="5352232"/>
            <a:ext cx="216720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89688" y="3783531"/>
            <a:ext cx="181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FFFF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Delicious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12398" y="5352232"/>
            <a:ext cx="216720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83113" y="3783531"/>
            <a:ext cx="181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FFFF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Delicious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05823" y="5352232"/>
            <a:ext cx="216720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578927" y="2318176"/>
            <a:ext cx="3034146" cy="2272145"/>
            <a:chOff x="4447309" y="2632364"/>
            <a:chExt cx="3034146" cy="227214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447309" y="2632364"/>
              <a:ext cx="0" cy="2272145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81455" y="2632364"/>
              <a:ext cx="0" cy="2272145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679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MEET THE DOCTORS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BD0F7C6F-F76C-98F3-3179-E0C3A35CB2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B5AF960F-2E5E-884D-B344-E41D4A80BB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4083C5A7-A407-2A59-1C9C-20351814602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id="{A242EF11-F281-21DB-D203-437A6DAA18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extBox 44">
            <a:extLst>
              <a:ext uri="{FF2B5EF4-FFF2-40B4-BE49-F238E27FC236}">
                <a16:creationId xmlns:a16="http://schemas.microsoft.com/office/drawing/2014/main" id="{398F5549-8E74-0307-404F-9076ECA9DF35}"/>
              </a:ext>
            </a:extLst>
          </p:cNvPr>
          <p:cNvSpPr txBox="1"/>
          <p:nvPr/>
        </p:nvSpPr>
        <p:spPr>
          <a:xfrm>
            <a:off x="1313882" y="4387066"/>
            <a:ext cx="1795011" cy="1334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44">
            <a:extLst>
              <a:ext uri="{FF2B5EF4-FFF2-40B4-BE49-F238E27FC236}">
                <a16:creationId xmlns:a16="http://schemas.microsoft.com/office/drawing/2014/main" id="{AC8CCA94-6BFF-9164-CB03-DBACA61F13D5}"/>
              </a:ext>
            </a:extLst>
          </p:cNvPr>
          <p:cNvSpPr txBox="1"/>
          <p:nvPr/>
        </p:nvSpPr>
        <p:spPr>
          <a:xfrm>
            <a:off x="3944066" y="4387066"/>
            <a:ext cx="1795011" cy="1334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44">
            <a:extLst>
              <a:ext uri="{FF2B5EF4-FFF2-40B4-BE49-F238E27FC236}">
                <a16:creationId xmlns:a16="http://schemas.microsoft.com/office/drawing/2014/main" id="{E68AD5B9-E03A-A72C-CED3-53049D9B6BC4}"/>
              </a:ext>
            </a:extLst>
          </p:cNvPr>
          <p:cNvSpPr txBox="1"/>
          <p:nvPr/>
        </p:nvSpPr>
        <p:spPr>
          <a:xfrm>
            <a:off x="6440686" y="4387066"/>
            <a:ext cx="1795011" cy="1334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DF5A6DC5-367A-F69C-06B7-AC1DB73A5249}"/>
              </a:ext>
            </a:extLst>
          </p:cNvPr>
          <p:cNvSpPr txBox="1"/>
          <p:nvPr/>
        </p:nvSpPr>
        <p:spPr>
          <a:xfrm>
            <a:off x="9070870" y="4387066"/>
            <a:ext cx="1795011" cy="1334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59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8486821" y="1707707"/>
            <a:ext cx="241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AF364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Thomas Alpha Edison</a:t>
            </a:r>
            <a:endParaRPr lang="en-GB" sz="1600" b="1" dirty="0">
              <a:solidFill>
                <a:srgbClr val="AF3648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486821" y="2450617"/>
            <a:ext cx="3147085" cy="412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inventoreSuitable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14395" y="3639635"/>
            <a:ext cx="2970474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75205" y="2162024"/>
            <a:ext cx="3074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MEET 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THE DOCTORS</a:t>
            </a:r>
            <a:endParaRPr lang="en-GB" sz="3200" b="1" dirty="0">
              <a:latin typeface="+mj-lt"/>
            </a:endParaRPr>
          </a:p>
        </p:txBody>
      </p:sp>
      <p:sp>
        <p:nvSpPr>
          <p:cNvPr id="118" name="Freeform 9"/>
          <p:cNvSpPr>
            <a:spLocks/>
          </p:cNvSpPr>
          <p:nvPr/>
        </p:nvSpPr>
        <p:spPr bwMode="auto">
          <a:xfrm>
            <a:off x="602068" y="4372640"/>
            <a:ext cx="806450" cy="31750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rgbClr val="AF3648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A031AEA7-E646-1B8F-3EFD-7AD499D097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2" r="45082"/>
          <a:stretch/>
        </p:blipFill>
        <p:spPr/>
      </p:pic>
      <p:sp>
        <p:nvSpPr>
          <p:cNvPr id="5" name="TextBox 42">
            <a:extLst>
              <a:ext uri="{FF2B5EF4-FFF2-40B4-BE49-F238E27FC236}">
                <a16:creationId xmlns:a16="http://schemas.microsoft.com/office/drawing/2014/main" id="{56CD6BAC-76A0-012F-861D-D66BC072E405}"/>
              </a:ext>
            </a:extLst>
          </p:cNvPr>
          <p:cNvSpPr txBox="1"/>
          <p:nvPr/>
        </p:nvSpPr>
        <p:spPr>
          <a:xfrm>
            <a:off x="4366884" y="1707707"/>
            <a:ext cx="241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Thomas Alpha Edison</a:t>
            </a:r>
            <a:endParaRPr lang="en-GB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65">
            <a:extLst>
              <a:ext uri="{FF2B5EF4-FFF2-40B4-BE49-F238E27FC236}">
                <a16:creationId xmlns:a16="http://schemas.microsoft.com/office/drawing/2014/main" id="{39D2F72C-2183-2519-47BB-E5F265D7E97F}"/>
              </a:ext>
            </a:extLst>
          </p:cNvPr>
          <p:cNvSpPr txBox="1"/>
          <p:nvPr/>
        </p:nvSpPr>
        <p:spPr>
          <a:xfrm>
            <a:off x="4366884" y="2450617"/>
            <a:ext cx="3147085" cy="387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inventoreSuitable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endParaRPr lang="id-ID" sz="1100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endParaRPr lang="id-ID" sz="1100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endParaRPr lang="id-ID" sz="1100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0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6" grpId="0"/>
      <p:bldP spid="116" grpId="0"/>
      <p:bldP spid="117" grpId="0"/>
      <p:bldP spid="118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/>
        </p:nvSpPr>
        <p:spPr bwMode="auto">
          <a:xfrm>
            <a:off x="954810" y="2480345"/>
            <a:ext cx="858837" cy="2860675"/>
          </a:xfrm>
          <a:custGeom>
            <a:avLst/>
            <a:gdLst>
              <a:gd name="T0" fmla="*/ 0 w 549"/>
              <a:gd name="T1" fmla="*/ 0 h 1838"/>
              <a:gd name="T2" fmla="*/ 0 w 549"/>
              <a:gd name="T3" fmla="*/ 135 h 1838"/>
              <a:gd name="T4" fmla="*/ 66 w 549"/>
              <a:gd name="T5" fmla="*/ 135 h 1838"/>
              <a:gd name="T6" fmla="*/ 66 w 549"/>
              <a:gd name="T7" fmla="*/ 305 h 1838"/>
              <a:gd name="T8" fmla="*/ 66 w 549"/>
              <a:gd name="T9" fmla="*/ 594 h 1838"/>
              <a:gd name="T10" fmla="*/ 66 w 549"/>
              <a:gd name="T11" fmla="*/ 1026 h 1838"/>
              <a:gd name="T12" fmla="*/ 66 w 549"/>
              <a:gd name="T13" fmla="*/ 1266 h 1838"/>
              <a:gd name="T14" fmla="*/ 66 w 549"/>
              <a:gd name="T15" fmla="*/ 1629 h 1838"/>
              <a:gd name="T16" fmla="*/ 71 w 549"/>
              <a:gd name="T17" fmla="*/ 1674 h 1838"/>
              <a:gd name="T18" fmla="*/ 275 w 549"/>
              <a:gd name="T19" fmla="*/ 1838 h 1838"/>
              <a:gd name="T20" fmla="*/ 479 w 549"/>
              <a:gd name="T21" fmla="*/ 1674 h 1838"/>
              <a:gd name="T22" fmla="*/ 484 w 549"/>
              <a:gd name="T23" fmla="*/ 1629 h 1838"/>
              <a:gd name="T24" fmla="*/ 484 w 549"/>
              <a:gd name="T25" fmla="*/ 1266 h 1838"/>
              <a:gd name="T26" fmla="*/ 484 w 549"/>
              <a:gd name="T27" fmla="*/ 1026 h 1838"/>
              <a:gd name="T28" fmla="*/ 484 w 549"/>
              <a:gd name="T29" fmla="*/ 594 h 1838"/>
              <a:gd name="T30" fmla="*/ 484 w 549"/>
              <a:gd name="T31" fmla="*/ 305 h 1838"/>
              <a:gd name="T32" fmla="*/ 484 w 549"/>
              <a:gd name="T33" fmla="*/ 135 h 1838"/>
              <a:gd name="T34" fmla="*/ 549 w 549"/>
              <a:gd name="T35" fmla="*/ 135 h 1838"/>
              <a:gd name="T36" fmla="*/ 549 w 549"/>
              <a:gd name="T37" fmla="*/ 0 h 1838"/>
              <a:gd name="T38" fmla="*/ 0 w 549"/>
              <a:gd name="T39" fmla="*/ 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9" h="1838">
                <a:moveTo>
                  <a:pt x="0" y="0"/>
                </a:moveTo>
                <a:cubicBezTo>
                  <a:pt x="0" y="135"/>
                  <a:pt x="0" y="135"/>
                  <a:pt x="0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305"/>
                  <a:pt x="66" y="305"/>
                  <a:pt x="66" y="305"/>
                </a:cubicBezTo>
                <a:cubicBezTo>
                  <a:pt x="66" y="594"/>
                  <a:pt x="66" y="594"/>
                  <a:pt x="66" y="594"/>
                </a:cubicBezTo>
                <a:cubicBezTo>
                  <a:pt x="66" y="1026"/>
                  <a:pt x="66" y="1026"/>
                  <a:pt x="66" y="1026"/>
                </a:cubicBezTo>
                <a:cubicBezTo>
                  <a:pt x="66" y="1266"/>
                  <a:pt x="66" y="1266"/>
                  <a:pt x="66" y="1266"/>
                </a:cubicBezTo>
                <a:cubicBezTo>
                  <a:pt x="66" y="1629"/>
                  <a:pt x="66" y="1629"/>
                  <a:pt x="66" y="1629"/>
                </a:cubicBezTo>
                <a:cubicBezTo>
                  <a:pt x="66" y="1644"/>
                  <a:pt x="67" y="1660"/>
                  <a:pt x="71" y="1674"/>
                </a:cubicBezTo>
                <a:cubicBezTo>
                  <a:pt x="91" y="1768"/>
                  <a:pt x="175" y="1838"/>
                  <a:pt x="275" y="1838"/>
                </a:cubicBezTo>
                <a:cubicBezTo>
                  <a:pt x="375" y="1838"/>
                  <a:pt x="458" y="1768"/>
                  <a:pt x="479" y="1674"/>
                </a:cubicBezTo>
                <a:cubicBezTo>
                  <a:pt x="482" y="1660"/>
                  <a:pt x="484" y="1644"/>
                  <a:pt x="484" y="1629"/>
                </a:cubicBezTo>
                <a:cubicBezTo>
                  <a:pt x="484" y="1266"/>
                  <a:pt x="484" y="1266"/>
                  <a:pt x="484" y="1266"/>
                </a:cubicBezTo>
                <a:cubicBezTo>
                  <a:pt x="484" y="1026"/>
                  <a:pt x="484" y="1026"/>
                  <a:pt x="484" y="1026"/>
                </a:cubicBezTo>
                <a:cubicBezTo>
                  <a:pt x="484" y="594"/>
                  <a:pt x="484" y="594"/>
                  <a:pt x="484" y="594"/>
                </a:cubicBezTo>
                <a:cubicBezTo>
                  <a:pt x="484" y="305"/>
                  <a:pt x="484" y="305"/>
                  <a:pt x="484" y="305"/>
                </a:cubicBezTo>
                <a:cubicBezTo>
                  <a:pt x="484" y="135"/>
                  <a:pt x="484" y="135"/>
                  <a:pt x="484" y="135"/>
                </a:cubicBezTo>
                <a:cubicBezTo>
                  <a:pt x="549" y="135"/>
                  <a:pt x="549" y="135"/>
                  <a:pt x="549" y="135"/>
                </a:cubicBezTo>
                <a:cubicBezTo>
                  <a:pt x="549" y="0"/>
                  <a:pt x="549" y="0"/>
                  <a:pt x="5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TUBE INFORMATIONS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11388" y="939446"/>
            <a:ext cx="7756525" cy="319190"/>
          </a:xfrm>
        </p:spPr>
        <p:txBody>
          <a:bodyPr/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84935" y="3625186"/>
            <a:ext cx="1398587" cy="1829400"/>
          </a:xfrm>
          <a:prstGeom prst="rect">
            <a:avLst/>
          </a:prstGeom>
          <a:solidFill>
            <a:srgbClr val="AF36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4935" y="4024314"/>
            <a:ext cx="1398587" cy="1470781"/>
          </a:xfrm>
          <a:prstGeom prst="rect">
            <a:avLst/>
          </a:prstGeom>
          <a:solidFill>
            <a:srgbClr val="22383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2271207" y="4745974"/>
            <a:ext cx="187186" cy="187186"/>
          </a:xfrm>
          <a:prstGeom prst="ellipse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8" name="TextBox 127"/>
          <p:cNvSpPr txBox="1"/>
          <p:nvPr/>
        </p:nvSpPr>
        <p:spPr>
          <a:xfrm>
            <a:off x="2496087" y="4671554"/>
            <a:ext cx="87539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Blue One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271207" y="4004174"/>
            <a:ext cx="187186" cy="187186"/>
          </a:xfrm>
          <a:prstGeom prst="ellipse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0" name="TextBox 129"/>
          <p:cNvSpPr txBox="1"/>
          <p:nvPr/>
        </p:nvSpPr>
        <p:spPr>
          <a:xfrm>
            <a:off x="2496087" y="3929754"/>
            <a:ext cx="875396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Blue Two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23605" y="2465373"/>
            <a:ext cx="1654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22383D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Informations</a:t>
            </a:r>
            <a:endParaRPr lang="en-GB" sz="1600" b="1" dirty="0">
              <a:solidFill>
                <a:srgbClr val="22383D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23604" y="2822298"/>
            <a:ext cx="2887907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 inventore</a:t>
            </a:r>
            <a:endParaRPr lang="en-GB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endParaRPr lang="en-GB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 inventore veritatis et.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</a:t>
            </a:r>
          </a:p>
        </p:txBody>
      </p:sp>
      <p:sp>
        <p:nvSpPr>
          <p:cNvPr id="9" name="Oval 8"/>
          <p:cNvSpPr/>
          <p:nvPr/>
        </p:nvSpPr>
        <p:spPr>
          <a:xfrm>
            <a:off x="4128097" y="2432244"/>
            <a:ext cx="1313076" cy="1313076"/>
          </a:xfrm>
          <a:prstGeom prst="ellipse">
            <a:avLst/>
          </a:prstGeom>
          <a:solidFill>
            <a:srgbClr val="22383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41309" y="2864621"/>
            <a:ext cx="1086652" cy="461665"/>
          </a:xfrm>
          <a:prstGeom prst="rect">
            <a:avLst/>
          </a:prstGeom>
          <a:solidFill>
            <a:srgbClr val="2238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40%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28097" y="4385419"/>
            <a:ext cx="1313076" cy="1313076"/>
          </a:xfrm>
          <a:prstGeom prst="ellipse">
            <a:avLst/>
          </a:prstGeom>
          <a:solidFill>
            <a:srgbClr val="22383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241309" y="4817796"/>
            <a:ext cx="1086652" cy="461665"/>
          </a:xfrm>
          <a:prstGeom prst="rect">
            <a:avLst/>
          </a:prstGeom>
          <a:solidFill>
            <a:srgbClr val="2238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15%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61016" y="2605305"/>
            <a:ext cx="1654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2383D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Vitamin A</a:t>
            </a:r>
            <a:endParaRPr lang="en-GB" sz="1600" b="1" dirty="0">
              <a:solidFill>
                <a:srgbClr val="22383D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61016" y="2962230"/>
            <a:ext cx="2113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1016" y="4497497"/>
            <a:ext cx="1654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2383D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Vitamin B</a:t>
            </a:r>
            <a:endParaRPr lang="en-GB" sz="1600" b="1" dirty="0">
              <a:solidFill>
                <a:srgbClr val="22383D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61016" y="4854422"/>
            <a:ext cx="2113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</a:p>
        </p:txBody>
      </p:sp>
      <p:sp useBgFill="1">
        <p:nvSpPr>
          <p:cNvPr id="10" name="Freeform 5"/>
          <p:cNvSpPr>
            <a:spLocks noEditPoints="1"/>
          </p:cNvSpPr>
          <p:nvPr/>
        </p:nvSpPr>
        <p:spPr bwMode="auto">
          <a:xfrm>
            <a:off x="684935" y="2277145"/>
            <a:ext cx="1398587" cy="3263900"/>
          </a:xfrm>
          <a:custGeom>
            <a:avLst/>
            <a:gdLst>
              <a:gd name="T0" fmla="*/ 0 w 894"/>
              <a:gd name="T1" fmla="*/ 0 h 2096"/>
              <a:gd name="T2" fmla="*/ 0 w 894"/>
              <a:gd name="T3" fmla="*/ 2096 h 2096"/>
              <a:gd name="T4" fmla="*/ 894 w 894"/>
              <a:gd name="T5" fmla="*/ 2096 h 2096"/>
              <a:gd name="T6" fmla="*/ 894 w 894"/>
              <a:gd name="T7" fmla="*/ 0 h 2096"/>
              <a:gd name="T8" fmla="*/ 0 w 894"/>
              <a:gd name="T9" fmla="*/ 0 h 2096"/>
              <a:gd name="T10" fmla="*/ 721 w 894"/>
              <a:gd name="T11" fmla="*/ 265 h 2096"/>
              <a:gd name="T12" fmla="*/ 656 w 894"/>
              <a:gd name="T13" fmla="*/ 265 h 2096"/>
              <a:gd name="T14" fmla="*/ 656 w 894"/>
              <a:gd name="T15" fmla="*/ 435 h 2096"/>
              <a:gd name="T16" fmla="*/ 656 w 894"/>
              <a:gd name="T17" fmla="*/ 724 h 2096"/>
              <a:gd name="T18" fmla="*/ 656 w 894"/>
              <a:gd name="T19" fmla="*/ 1156 h 2096"/>
              <a:gd name="T20" fmla="*/ 656 w 894"/>
              <a:gd name="T21" fmla="*/ 1396 h 2096"/>
              <a:gd name="T22" fmla="*/ 656 w 894"/>
              <a:gd name="T23" fmla="*/ 1759 h 2096"/>
              <a:gd name="T24" fmla="*/ 651 w 894"/>
              <a:gd name="T25" fmla="*/ 1804 h 2096"/>
              <a:gd name="T26" fmla="*/ 447 w 894"/>
              <a:gd name="T27" fmla="*/ 1968 h 2096"/>
              <a:gd name="T28" fmla="*/ 243 w 894"/>
              <a:gd name="T29" fmla="*/ 1804 h 2096"/>
              <a:gd name="T30" fmla="*/ 238 w 894"/>
              <a:gd name="T31" fmla="*/ 1759 h 2096"/>
              <a:gd name="T32" fmla="*/ 238 w 894"/>
              <a:gd name="T33" fmla="*/ 1396 h 2096"/>
              <a:gd name="T34" fmla="*/ 238 w 894"/>
              <a:gd name="T35" fmla="*/ 1156 h 2096"/>
              <a:gd name="T36" fmla="*/ 238 w 894"/>
              <a:gd name="T37" fmla="*/ 724 h 2096"/>
              <a:gd name="T38" fmla="*/ 238 w 894"/>
              <a:gd name="T39" fmla="*/ 435 h 2096"/>
              <a:gd name="T40" fmla="*/ 238 w 894"/>
              <a:gd name="T41" fmla="*/ 265 h 2096"/>
              <a:gd name="T42" fmla="*/ 172 w 894"/>
              <a:gd name="T43" fmla="*/ 265 h 2096"/>
              <a:gd name="T44" fmla="*/ 172 w 894"/>
              <a:gd name="T45" fmla="*/ 130 h 2096"/>
              <a:gd name="T46" fmla="*/ 721 w 894"/>
              <a:gd name="T47" fmla="*/ 130 h 2096"/>
              <a:gd name="T48" fmla="*/ 721 w 894"/>
              <a:gd name="T49" fmla="*/ 265 h 2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94" h="2096">
                <a:moveTo>
                  <a:pt x="0" y="0"/>
                </a:moveTo>
                <a:cubicBezTo>
                  <a:pt x="0" y="2096"/>
                  <a:pt x="0" y="2096"/>
                  <a:pt x="0" y="2096"/>
                </a:cubicBezTo>
                <a:cubicBezTo>
                  <a:pt x="894" y="2096"/>
                  <a:pt x="894" y="2096"/>
                  <a:pt x="894" y="2096"/>
                </a:cubicBezTo>
                <a:cubicBezTo>
                  <a:pt x="894" y="0"/>
                  <a:pt x="894" y="0"/>
                  <a:pt x="894" y="0"/>
                </a:cubicBezTo>
                <a:lnTo>
                  <a:pt x="0" y="0"/>
                </a:lnTo>
                <a:close/>
                <a:moveTo>
                  <a:pt x="721" y="265"/>
                </a:moveTo>
                <a:cubicBezTo>
                  <a:pt x="656" y="265"/>
                  <a:pt x="656" y="265"/>
                  <a:pt x="656" y="265"/>
                </a:cubicBezTo>
                <a:cubicBezTo>
                  <a:pt x="656" y="435"/>
                  <a:pt x="656" y="435"/>
                  <a:pt x="656" y="435"/>
                </a:cubicBezTo>
                <a:cubicBezTo>
                  <a:pt x="656" y="724"/>
                  <a:pt x="656" y="724"/>
                  <a:pt x="656" y="724"/>
                </a:cubicBezTo>
                <a:cubicBezTo>
                  <a:pt x="656" y="1156"/>
                  <a:pt x="656" y="1156"/>
                  <a:pt x="656" y="1156"/>
                </a:cubicBezTo>
                <a:cubicBezTo>
                  <a:pt x="656" y="1396"/>
                  <a:pt x="656" y="1396"/>
                  <a:pt x="656" y="1396"/>
                </a:cubicBezTo>
                <a:cubicBezTo>
                  <a:pt x="656" y="1759"/>
                  <a:pt x="656" y="1759"/>
                  <a:pt x="656" y="1759"/>
                </a:cubicBezTo>
                <a:cubicBezTo>
                  <a:pt x="656" y="1774"/>
                  <a:pt x="654" y="1790"/>
                  <a:pt x="651" y="1804"/>
                </a:cubicBezTo>
                <a:cubicBezTo>
                  <a:pt x="630" y="1898"/>
                  <a:pt x="547" y="1968"/>
                  <a:pt x="447" y="1968"/>
                </a:cubicBezTo>
                <a:cubicBezTo>
                  <a:pt x="347" y="1968"/>
                  <a:pt x="263" y="1898"/>
                  <a:pt x="243" y="1804"/>
                </a:cubicBezTo>
                <a:cubicBezTo>
                  <a:pt x="239" y="1790"/>
                  <a:pt x="238" y="1774"/>
                  <a:pt x="238" y="1759"/>
                </a:cubicBezTo>
                <a:cubicBezTo>
                  <a:pt x="238" y="1396"/>
                  <a:pt x="238" y="1396"/>
                  <a:pt x="238" y="1396"/>
                </a:cubicBezTo>
                <a:cubicBezTo>
                  <a:pt x="238" y="1156"/>
                  <a:pt x="238" y="1156"/>
                  <a:pt x="238" y="1156"/>
                </a:cubicBezTo>
                <a:cubicBezTo>
                  <a:pt x="238" y="724"/>
                  <a:pt x="238" y="724"/>
                  <a:pt x="238" y="724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265"/>
                  <a:pt x="238" y="265"/>
                  <a:pt x="238" y="265"/>
                </a:cubicBezTo>
                <a:cubicBezTo>
                  <a:pt x="172" y="265"/>
                  <a:pt x="172" y="265"/>
                  <a:pt x="172" y="265"/>
                </a:cubicBezTo>
                <a:cubicBezTo>
                  <a:pt x="172" y="130"/>
                  <a:pt x="172" y="130"/>
                  <a:pt x="172" y="130"/>
                </a:cubicBezTo>
                <a:cubicBezTo>
                  <a:pt x="721" y="130"/>
                  <a:pt x="721" y="130"/>
                  <a:pt x="721" y="130"/>
                </a:cubicBezTo>
                <a:lnTo>
                  <a:pt x="721" y="26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61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9" grpId="0" animBg="1"/>
      <p:bldP spid="7" grpId="0" animBg="1"/>
      <p:bldP spid="95" grpId="0" animBg="1"/>
      <p:bldP spid="128" grpId="0"/>
      <p:bldP spid="129" grpId="0" animBg="1"/>
      <p:bldP spid="130" grpId="0"/>
      <p:bldP spid="30" grpId="0"/>
      <p:bldP spid="31" grpId="0"/>
      <p:bldP spid="9" grpId="0" animBg="1"/>
      <p:bldP spid="33" grpId="0" animBg="1"/>
      <p:bldP spid="34" grpId="0" animBg="1"/>
      <p:bldP spid="35" grpId="0" animBg="1"/>
      <p:bldP spid="36" grpId="0"/>
      <p:bldP spid="37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roup 437"/>
          <p:cNvGrpSpPr/>
          <p:nvPr/>
        </p:nvGrpSpPr>
        <p:grpSpPr>
          <a:xfrm>
            <a:off x="950809" y="2166322"/>
            <a:ext cx="4372365" cy="2571845"/>
            <a:chOff x="4763" y="1588"/>
            <a:chExt cx="12139612" cy="7140575"/>
          </a:xfrm>
          <a:solidFill>
            <a:schemeClr val="tx1">
              <a:lumMod val="40000"/>
              <a:lumOff val="60000"/>
            </a:schemeClr>
          </a:solidFill>
        </p:grpSpPr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4763" y="1588"/>
              <a:ext cx="12139612" cy="7140575"/>
              <a:chOff x="3" y="1"/>
              <a:chExt cx="7647" cy="4498"/>
            </a:xfrm>
            <a:grpFill/>
          </p:grpSpPr>
          <p:sp>
            <p:nvSpPr>
              <p:cNvPr id="238" name="Freeform 5"/>
              <p:cNvSpPr>
                <a:spLocks noEditPoints="1"/>
              </p:cNvSpPr>
              <p:nvPr/>
            </p:nvSpPr>
            <p:spPr bwMode="auto">
              <a:xfrm>
                <a:off x="3206" y="287"/>
                <a:ext cx="3995" cy="3538"/>
              </a:xfrm>
              <a:custGeom>
                <a:avLst/>
                <a:gdLst>
                  <a:gd name="T0" fmla="*/ 1599 w 2327"/>
                  <a:gd name="T1" fmla="*/ 1383 h 2063"/>
                  <a:gd name="T2" fmla="*/ 1730 w 2327"/>
                  <a:gd name="T3" fmla="*/ 1266 h 2063"/>
                  <a:gd name="T4" fmla="*/ 1848 w 2327"/>
                  <a:gd name="T5" fmla="*/ 1073 h 2063"/>
                  <a:gd name="T6" fmla="*/ 1856 w 2327"/>
                  <a:gd name="T7" fmla="*/ 937 h 2063"/>
                  <a:gd name="T8" fmla="*/ 1993 w 2327"/>
                  <a:gd name="T9" fmla="*/ 806 h 2063"/>
                  <a:gd name="T10" fmla="*/ 1994 w 2327"/>
                  <a:gd name="T11" fmla="*/ 601 h 2063"/>
                  <a:gd name="T12" fmla="*/ 1937 w 2327"/>
                  <a:gd name="T13" fmla="*/ 467 h 2063"/>
                  <a:gd name="T14" fmla="*/ 2135 w 2327"/>
                  <a:gd name="T15" fmla="*/ 339 h 2063"/>
                  <a:gd name="T16" fmla="*/ 2224 w 2327"/>
                  <a:gd name="T17" fmla="*/ 546 h 2063"/>
                  <a:gd name="T18" fmla="*/ 2242 w 2327"/>
                  <a:gd name="T19" fmla="*/ 369 h 2063"/>
                  <a:gd name="T20" fmla="*/ 2266 w 2327"/>
                  <a:gd name="T21" fmla="*/ 132 h 2063"/>
                  <a:gd name="T22" fmla="*/ 2138 w 2327"/>
                  <a:gd name="T23" fmla="*/ 32 h 2063"/>
                  <a:gd name="T24" fmla="*/ 1809 w 2327"/>
                  <a:gd name="T25" fmla="*/ 76 h 2063"/>
                  <a:gd name="T26" fmla="*/ 1627 w 2327"/>
                  <a:gd name="T27" fmla="*/ 125 h 2063"/>
                  <a:gd name="T28" fmla="*/ 1435 w 2327"/>
                  <a:gd name="T29" fmla="*/ 121 h 2063"/>
                  <a:gd name="T30" fmla="*/ 1326 w 2327"/>
                  <a:gd name="T31" fmla="*/ 61 h 2063"/>
                  <a:gd name="T32" fmla="*/ 1125 w 2327"/>
                  <a:gd name="T33" fmla="*/ 89 h 2063"/>
                  <a:gd name="T34" fmla="*/ 1095 w 2327"/>
                  <a:gd name="T35" fmla="*/ 293 h 2063"/>
                  <a:gd name="T36" fmla="*/ 994 w 2327"/>
                  <a:gd name="T37" fmla="*/ 260 h 2063"/>
                  <a:gd name="T38" fmla="*/ 981 w 2327"/>
                  <a:gd name="T39" fmla="*/ 299 h 2063"/>
                  <a:gd name="T40" fmla="*/ 872 w 2327"/>
                  <a:gd name="T41" fmla="*/ 394 h 2063"/>
                  <a:gd name="T42" fmla="*/ 688 w 2327"/>
                  <a:gd name="T43" fmla="*/ 467 h 2063"/>
                  <a:gd name="T44" fmla="*/ 680 w 2327"/>
                  <a:gd name="T45" fmla="*/ 443 h 2063"/>
                  <a:gd name="T46" fmla="*/ 467 w 2327"/>
                  <a:gd name="T47" fmla="*/ 369 h 2063"/>
                  <a:gd name="T48" fmla="*/ 393 w 2327"/>
                  <a:gd name="T49" fmla="*/ 417 h 2063"/>
                  <a:gd name="T50" fmla="*/ 310 w 2327"/>
                  <a:gd name="T51" fmla="*/ 562 h 2063"/>
                  <a:gd name="T52" fmla="*/ 430 w 2327"/>
                  <a:gd name="T53" fmla="*/ 692 h 2063"/>
                  <a:gd name="T54" fmla="*/ 484 w 2327"/>
                  <a:gd name="T55" fmla="*/ 614 h 2063"/>
                  <a:gd name="T56" fmla="*/ 454 w 2327"/>
                  <a:gd name="T57" fmla="*/ 733 h 2063"/>
                  <a:gd name="T58" fmla="*/ 328 w 2327"/>
                  <a:gd name="T59" fmla="*/ 692 h 2063"/>
                  <a:gd name="T60" fmla="*/ 149 w 2327"/>
                  <a:gd name="T61" fmla="*/ 927 h 2063"/>
                  <a:gd name="T62" fmla="*/ 358 w 2327"/>
                  <a:gd name="T63" fmla="*/ 927 h 2063"/>
                  <a:gd name="T64" fmla="*/ 389 w 2327"/>
                  <a:gd name="T65" fmla="*/ 898 h 2063"/>
                  <a:gd name="T66" fmla="*/ 551 w 2327"/>
                  <a:gd name="T67" fmla="*/ 974 h 2063"/>
                  <a:gd name="T68" fmla="*/ 643 w 2327"/>
                  <a:gd name="T69" fmla="*/ 1120 h 2063"/>
                  <a:gd name="T70" fmla="*/ 257 w 2327"/>
                  <a:gd name="T71" fmla="*/ 1044 h 2063"/>
                  <a:gd name="T72" fmla="*/ 9 w 2327"/>
                  <a:gd name="T73" fmla="*/ 1394 h 2063"/>
                  <a:gd name="T74" fmla="*/ 359 w 2327"/>
                  <a:gd name="T75" fmla="*/ 1550 h 2063"/>
                  <a:gd name="T76" fmla="*/ 508 w 2327"/>
                  <a:gd name="T77" fmla="*/ 2057 h 2063"/>
                  <a:gd name="T78" fmla="*/ 788 w 2327"/>
                  <a:gd name="T79" fmla="*/ 1603 h 2063"/>
                  <a:gd name="T80" fmla="*/ 691 w 2327"/>
                  <a:gd name="T81" fmla="*/ 1174 h 2063"/>
                  <a:gd name="T82" fmla="*/ 1016 w 2327"/>
                  <a:gd name="T83" fmla="*/ 1289 h 2063"/>
                  <a:gd name="T84" fmla="*/ 963 w 2327"/>
                  <a:gd name="T85" fmla="*/ 1191 h 2063"/>
                  <a:gd name="T86" fmla="*/ 1249 w 2327"/>
                  <a:gd name="T87" fmla="*/ 1377 h 2063"/>
                  <a:gd name="T88" fmla="*/ 1511 w 2327"/>
                  <a:gd name="T89" fmla="*/ 1306 h 2063"/>
                  <a:gd name="T90" fmla="*/ 2225 w 2327"/>
                  <a:gd name="T91" fmla="*/ 201 h 2063"/>
                  <a:gd name="T92" fmla="*/ 1713 w 2327"/>
                  <a:gd name="T93" fmla="*/ 757 h 2063"/>
                  <a:gd name="T94" fmla="*/ 390 w 2327"/>
                  <a:gd name="T95" fmla="*/ 651 h 2063"/>
                  <a:gd name="T96" fmla="*/ 494 w 2327"/>
                  <a:gd name="T97" fmla="*/ 369 h 2063"/>
                  <a:gd name="T98" fmla="*/ 557 w 2327"/>
                  <a:gd name="T99" fmla="*/ 583 h 2063"/>
                  <a:gd name="T100" fmla="*/ 237 w 2327"/>
                  <a:gd name="T101" fmla="*/ 1463 h 2063"/>
                  <a:gd name="T102" fmla="*/ 648 w 2327"/>
                  <a:gd name="T103" fmla="*/ 1675 h 2063"/>
                  <a:gd name="T104" fmla="*/ 685 w 2327"/>
                  <a:gd name="T105" fmla="*/ 1548 h 2063"/>
                  <a:gd name="T106" fmla="*/ 670 w 2327"/>
                  <a:gd name="T107" fmla="*/ 854 h 2063"/>
                  <a:gd name="T108" fmla="*/ 583 w 2327"/>
                  <a:gd name="T109" fmla="*/ 489 h 2063"/>
                  <a:gd name="T110" fmla="*/ 596 w 2327"/>
                  <a:gd name="T111" fmla="*/ 911 h 2063"/>
                  <a:gd name="T112" fmla="*/ 711 w 2327"/>
                  <a:gd name="T113" fmla="*/ 907 h 2063"/>
                  <a:gd name="T114" fmla="*/ 878 w 2327"/>
                  <a:gd name="T115" fmla="*/ 901 h 2063"/>
                  <a:gd name="T116" fmla="*/ 1074 w 2327"/>
                  <a:gd name="T117" fmla="*/ 387 h 2063"/>
                  <a:gd name="T118" fmla="*/ 1201 w 2327"/>
                  <a:gd name="T119" fmla="*/ 24 h 2063"/>
                  <a:gd name="T120" fmla="*/ 1244 w 2327"/>
                  <a:gd name="T121" fmla="*/ 94 h 2063"/>
                  <a:gd name="T122" fmla="*/ 1396 w 2327"/>
                  <a:gd name="T123" fmla="*/ 810 h 2063"/>
                  <a:gd name="T124" fmla="*/ 1551 w 2327"/>
                  <a:gd name="T125" fmla="*/ 691 h 2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7" h="2063">
                    <a:moveTo>
                      <a:pt x="1550" y="1331"/>
                    </a:moveTo>
                    <a:cubicBezTo>
                      <a:pt x="1550" y="1331"/>
                      <a:pt x="1552" y="1330"/>
                      <a:pt x="1552" y="1331"/>
                    </a:cubicBezTo>
                    <a:cubicBezTo>
                      <a:pt x="1556" y="1334"/>
                      <a:pt x="1560" y="1336"/>
                      <a:pt x="1561" y="1341"/>
                    </a:cubicBezTo>
                    <a:cubicBezTo>
                      <a:pt x="1561" y="1345"/>
                      <a:pt x="1562" y="1348"/>
                      <a:pt x="1564" y="1352"/>
                    </a:cubicBezTo>
                    <a:cubicBezTo>
                      <a:pt x="1567" y="1361"/>
                      <a:pt x="1568" y="1371"/>
                      <a:pt x="1574" y="1380"/>
                    </a:cubicBezTo>
                    <a:cubicBezTo>
                      <a:pt x="1575" y="1381"/>
                      <a:pt x="1576" y="1384"/>
                      <a:pt x="1576" y="1386"/>
                    </a:cubicBezTo>
                    <a:cubicBezTo>
                      <a:pt x="1577" y="1388"/>
                      <a:pt x="1577" y="1390"/>
                      <a:pt x="1578" y="1392"/>
                    </a:cubicBezTo>
                    <a:cubicBezTo>
                      <a:pt x="1580" y="1400"/>
                      <a:pt x="1580" y="1408"/>
                      <a:pt x="1578" y="1416"/>
                    </a:cubicBezTo>
                    <a:cubicBezTo>
                      <a:pt x="1577" y="1419"/>
                      <a:pt x="1577" y="1421"/>
                      <a:pt x="1577" y="1423"/>
                    </a:cubicBezTo>
                    <a:cubicBezTo>
                      <a:pt x="1579" y="1429"/>
                      <a:pt x="1578" y="1435"/>
                      <a:pt x="1576" y="1441"/>
                    </a:cubicBezTo>
                    <a:cubicBezTo>
                      <a:pt x="1574" y="1447"/>
                      <a:pt x="1575" y="1453"/>
                      <a:pt x="1582" y="1455"/>
                    </a:cubicBezTo>
                    <a:cubicBezTo>
                      <a:pt x="1583" y="1456"/>
                      <a:pt x="1583" y="1456"/>
                      <a:pt x="1584" y="1456"/>
                    </a:cubicBezTo>
                    <a:cubicBezTo>
                      <a:pt x="1590" y="1464"/>
                      <a:pt x="1597" y="1473"/>
                      <a:pt x="1603" y="1481"/>
                    </a:cubicBezTo>
                    <a:cubicBezTo>
                      <a:pt x="1606" y="1485"/>
                      <a:pt x="1606" y="1490"/>
                      <a:pt x="1606" y="1495"/>
                    </a:cubicBezTo>
                    <a:cubicBezTo>
                      <a:pt x="1606" y="1496"/>
                      <a:pt x="1607" y="1497"/>
                      <a:pt x="1608" y="1498"/>
                    </a:cubicBezTo>
                    <a:cubicBezTo>
                      <a:pt x="1609" y="1501"/>
                      <a:pt x="1610" y="1504"/>
                      <a:pt x="1610" y="1508"/>
                    </a:cubicBezTo>
                    <a:cubicBezTo>
                      <a:pt x="1609" y="1511"/>
                      <a:pt x="1611" y="1514"/>
                      <a:pt x="1613" y="1517"/>
                    </a:cubicBezTo>
                    <a:cubicBezTo>
                      <a:pt x="1616" y="1520"/>
                      <a:pt x="1620" y="1524"/>
                      <a:pt x="1621" y="1529"/>
                    </a:cubicBezTo>
                    <a:cubicBezTo>
                      <a:pt x="1621" y="1530"/>
                      <a:pt x="1623" y="1531"/>
                      <a:pt x="1624" y="1532"/>
                    </a:cubicBezTo>
                    <a:cubicBezTo>
                      <a:pt x="1626" y="1534"/>
                      <a:pt x="1628" y="1535"/>
                      <a:pt x="1629" y="1537"/>
                    </a:cubicBezTo>
                    <a:cubicBezTo>
                      <a:pt x="1632" y="1541"/>
                      <a:pt x="1636" y="1543"/>
                      <a:pt x="1641" y="1546"/>
                    </a:cubicBezTo>
                    <a:cubicBezTo>
                      <a:pt x="1646" y="1548"/>
                      <a:pt x="1651" y="1551"/>
                      <a:pt x="1657" y="1554"/>
                    </a:cubicBezTo>
                    <a:cubicBezTo>
                      <a:pt x="1656" y="1554"/>
                      <a:pt x="1656" y="1554"/>
                      <a:pt x="1656" y="1554"/>
                    </a:cubicBezTo>
                    <a:cubicBezTo>
                      <a:pt x="1657" y="1554"/>
                      <a:pt x="1657" y="1554"/>
                      <a:pt x="1658" y="1554"/>
                    </a:cubicBezTo>
                    <a:cubicBezTo>
                      <a:pt x="1657" y="1554"/>
                      <a:pt x="1657" y="1554"/>
                      <a:pt x="1657" y="1554"/>
                    </a:cubicBezTo>
                    <a:cubicBezTo>
                      <a:pt x="1658" y="1553"/>
                      <a:pt x="1659" y="1552"/>
                      <a:pt x="1660" y="1551"/>
                    </a:cubicBezTo>
                    <a:cubicBezTo>
                      <a:pt x="1662" y="1550"/>
                      <a:pt x="1663" y="1548"/>
                      <a:pt x="1662" y="1545"/>
                    </a:cubicBezTo>
                    <a:cubicBezTo>
                      <a:pt x="1660" y="1541"/>
                      <a:pt x="1658" y="1536"/>
                      <a:pt x="1655" y="1532"/>
                    </a:cubicBezTo>
                    <a:cubicBezTo>
                      <a:pt x="1651" y="1528"/>
                      <a:pt x="1651" y="1523"/>
                      <a:pt x="1650" y="1517"/>
                    </a:cubicBezTo>
                    <a:cubicBezTo>
                      <a:pt x="1650" y="1514"/>
                      <a:pt x="1650" y="1511"/>
                      <a:pt x="1650" y="1507"/>
                    </a:cubicBezTo>
                    <a:cubicBezTo>
                      <a:pt x="1650" y="1503"/>
                      <a:pt x="1649" y="1500"/>
                      <a:pt x="1647" y="1497"/>
                    </a:cubicBezTo>
                    <a:cubicBezTo>
                      <a:pt x="1643" y="1492"/>
                      <a:pt x="1638" y="1487"/>
                      <a:pt x="1633" y="1483"/>
                    </a:cubicBezTo>
                    <a:cubicBezTo>
                      <a:pt x="1627" y="1480"/>
                      <a:pt x="1623" y="1474"/>
                      <a:pt x="1616" y="1471"/>
                    </a:cubicBezTo>
                    <a:cubicBezTo>
                      <a:pt x="1611" y="1469"/>
                      <a:pt x="1608" y="1465"/>
                      <a:pt x="1608" y="1459"/>
                    </a:cubicBezTo>
                    <a:cubicBezTo>
                      <a:pt x="1608" y="1456"/>
                      <a:pt x="1607" y="1453"/>
                      <a:pt x="1605" y="1451"/>
                    </a:cubicBezTo>
                    <a:cubicBezTo>
                      <a:pt x="1601" y="1447"/>
                      <a:pt x="1599" y="1443"/>
                      <a:pt x="1597" y="1438"/>
                    </a:cubicBezTo>
                    <a:cubicBezTo>
                      <a:pt x="1593" y="1437"/>
                      <a:pt x="1590" y="1434"/>
                      <a:pt x="1589" y="1429"/>
                    </a:cubicBezTo>
                    <a:cubicBezTo>
                      <a:pt x="1589" y="1426"/>
                      <a:pt x="1589" y="1423"/>
                      <a:pt x="1590" y="1420"/>
                    </a:cubicBezTo>
                    <a:cubicBezTo>
                      <a:pt x="1594" y="1408"/>
                      <a:pt x="1598" y="1396"/>
                      <a:pt x="1599" y="1383"/>
                    </a:cubicBezTo>
                    <a:cubicBezTo>
                      <a:pt x="1599" y="1382"/>
                      <a:pt x="1599" y="1382"/>
                      <a:pt x="1600" y="1381"/>
                    </a:cubicBezTo>
                    <a:cubicBezTo>
                      <a:pt x="1600" y="1381"/>
                      <a:pt x="1601" y="1380"/>
                      <a:pt x="1602" y="1380"/>
                    </a:cubicBezTo>
                    <a:cubicBezTo>
                      <a:pt x="1603" y="1380"/>
                      <a:pt x="1604" y="1380"/>
                      <a:pt x="1605" y="1381"/>
                    </a:cubicBezTo>
                    <a:cubicBezTo>
                      <a:pt x="1606" y="1381"/>
                      <a:pt x="1607" y="1383"/>
                      <a:pt x="1607" y="1384"/>
                    </a:cubicBezTo>
                    <a:cubicBezTo>
                      <a:pt x="1608" y="1390"/>
                      <a:pt x="1611" y="1392"/>
                      <a:pt x="1617" y="1392"/>
                    </a:cubicBezTo>
                    <a:cubicBezTo>
                      <a:pt x="1619" y="1392"/>
                      <a:pt x="1621" y="1392"/>
                      <a:pt x="1622" y="1393"/>
                    </a:cubicBezTo>
                    <a:cubicBezTo>
                      <a:pt x="1627" y="1397"/>
                      <a:pt x="1634" y="1400"/>
                      <a:pt x="1637" y="1407"/>
                    </a:cubicBezTo>
                    <a:cubicBezTo>
                      <a:pt x="1641" y="1415"/>
                      <a:pt x="1649" y="1420"/>
                      <a:pt x="1655" y="1426"/>
                    </a:cubicBezTo>
                    <a:cubicBezTo>
                      <a:pt x="1657" y="1425"/>
                      <a:pt x="1659" y="1424"/>
                      <a:pt x="1660" y="1424"/>
                    </a:cubicBezTo>
                    <a:cubicBezTo>
                      <a:pt x="1663" y="1426"/>
                      <a:pt x="1666" y="1427"/>
                      <a:pt x="1666" y="1433"/>
                    </a:cubicBezTo>
                    <a:cubicBezTo>
                      <a:pt x="1666" y="1437"/>
                      <a:pt x="1666" y="1441"/>
                      <a:pt x="1666" y="1446"/>
                    </a:cubicBezTo>
                    <a:cubicBezTo>
                      <a:pt x="1666" y="1447"/>
                      <a:pt x="1669" y="1448"/>
                      <a:pt x="1670" y="1447"/>
                    </a:cubicBezTo>
                    <a:cubicBezTo>
                      <a:pt x="1671" y="1447"/>
                      <a:pt x="1672" y="1447"/>
                      <a:pt x="1672" y="1447"/>
                    </a:cubicBezTo>
                    <a:cubicBezTo>
                      <a:pt x="1678" y="1440"/>
                      <a:pt x="1685" y="1434"/>
                      <a:pt x="1691" y="1428"/>
                    </a:cubicBezTo>
                    <a:cubicBezTo>
                      <a:pt x="1692" y="1427"/>
                      <a:pt x="1694" y="1425"/>
                      <a:pt x="1696" y="1425"/>
                    </a:cubicBezTo>
                    <a:cubicBezTo>
                      <a:pt x="1705" y="1423"/>
                      <a:pt x="1711" y="1417"/>
                      <a:pt x="1717" y="1412"/>
                    </a:cubicBezTo>
                    <a:cubicBezTo>
                      <a:pt x="1721" y="1408"/>
                      <a:pt x="1723" y="1404"/>
                      <a:pt x="1724" y="1399"/>
                    </a:cubicBezTo>
                    <a:cubicBezTo>
                      <a:pt x="1726" y="1391"/>
                      <a:pt x="1727" y="1384"/>
                      <a:pt x="1724" y="1376"/>
                    </a:cubicBezTo>
                    <a:cubicBezTo>
                      <a:pt x="1724" y="1376"/>
                      <a:pt x="1724" y="1375"/>
                      <a:pt x="1724" y="1375"/>
                    </a:cubicBezTo>
                    <a:cubicBezTo>
                      <a:pt x="1722" y="1365"/>
                      <a:pt x="1719" y="1356"/>
                      <a:pt x="1714" y="1347"/>
                    </a:cubicBezTo>
                    <a:cubicBezTo>
                      <a:pt x="1712" y="1343"/>
                      <a:pt x="1710" y="1340"/>
                      <a:pt x="1707" y="1338"/>
                    </a:cubicBezTo>
                    <a:cubicBezTo>
                      <a:pt x="1702" y="1332"/>
                      <a:pt x="1695" y="1328"/>
                      <a:pt x="1689" y="1324"/>
                    </a:cubicBezTo>
                    <a:cubicBezTo>
                      <a:pt x="1685" y="1321"/>
                      <a:pt x="1681" y="1318"/>
                      <a:pt x="1680" y="1312"/>
                    </a:cubicBezTo>
                    <a:cubicBezTo>
                      <a:pt x="1679" y="1310"/>
                      <a:pt x="1677" y="1308"/>
                      <a:pt x="1675" y="1306"/>
                    </a:cubicBezTo>
                    <a:cubicBezTo>
                      <a:pt x="1673" y="1304"/>
                      <a:pt x="1672" y="1303"/>
                      <a:pt x="1670" y="1301"/>
                    </a:cubicBezTo>
                    <a:cubicBezTo>
                      <a:pt x="1669" y="1301"/>
                      <a:pt x="1669" y="1299"/>
                      <a:pt x="1669" y="1299"/>
                    </a:cubicBezTo>
                    <a:cubicBezTo>
                      <a:pt x="1668" y="1293"/>
                      <a:pt x="1667" y="1286"/>
                      <a:pt x="1672" y="1282"/>
                    </a:cubicBezTo>
                    <a:cubicBezTo>
                      <a:pt x="1675" y="1280"/>
                      <a:pt x="1676" y="1277"/>
                      <a:pt x="1677" y="1273"/>
                    </a:cubicBezTo>
                    <a:cubicBezTo>
                      <a:pt x="1677" y="1271"/>
                      <a:pt x="1679" y="1269"/>
                      <a:pt x="1681" y="1268"/>
                    </a:cubicBezTo>
                    <a:cubicBezTo>
                      <a:pt x="1687" y="1264"/>
                      <a:pt x="1693" y="1261"/>
                      <a:pt x="1699" y="1258"/>
                    </a:cubicBezTo>
                    <a:cubicBezTo>
                      <a:pt x="1701" y="1257"/>
                      <a:pt x="1703" y="1257"/>
                      <a:pt x="1704" y="1257"/>
                    </a:cubicBezTo>
                    <a:cubicBezTo>
                      <a:pt x="1706" y="1258"/>
                      <a:pt x="1707" y="1259"/>
                      <a:pt x="1709" y="1259"/>
                    </a:cubicBezTo>
                    <a:cubicBezTo>
                      <a:pt x="1713" y="1260"/>
                      <a:pt x="1716" y="1261"/>
                      <a:pt x="1717" y="1266"/>
                    </a:cubicBezTo>
                    <a:cubicBezTo>
                      <a:pt x="1717" y="1269"/>
                      <a:pt x="1719" y="1272"/>
                      <a:pt x="1722" y="1274"/>
                    </a:cubicBezTo>
                    <a:cubicBezTo>
                      <a:pt x="1725" y="1276"/>
                      <a:pt x="1729" y="1275"/>
                      <a:pt x="1730" y="1271"/>
                    </a:cubicBezTo>
                    <a:cubicBezTo>
                      <a:pt x="1730" y="1270"/>
                      <a:pt x="1730" y="1268"/>
                      <a:pt x="1730" y="1266"/>
                    </a:cubicBezTo>
                    <a:cubicBezTo>
                      <a:pt x="1730" y="1267"/>
                      <a:pt x="1730" y="1267"/>
                      <a:pt x="1730" y="1267"/>
                    </a:cubicBezTo>
                    <a:cubicBezTo>
                      <a:pt x="1730" y="1266"/>
                      <a:pt x="1730" y="1266"/>
                      <a:pt x="1730" y="1266"/>
                    </a:cubicBezTo>
                    <a:cubicBezTo>
                      <a:pt x="1730" y="1266"/>
                      <a:pt x="1730" y="1266"/>
                      <a:pt x="1730" y="1266"/>
                    </a:cubicBezTo>
                    <a:cubicBezTo>
                      <a:pt x="1729" y="1265"/>
                      <a:pt x="1729" y="1265"/>
                      <a:pt x="1729" y="1264"/>
                    </a:cubicBezTo>
                    <a:cubicBezTo>
                      <a:pt x="1729" y="1263"/>
                      <a:pt x="1730" y="1262"/>
                      <a:pt x="1731" y="1261"/>
                    </a:cubicBezTo>
                    <a:cubicBezTo>
                      <a:pt x="1738" y="1260"/>
                      <a:pt x="1745" y="1256"/>
                      <a:pt x="1752" y="1254"/>
                    </a:cubicBezTo>
                    <a:cubicBezTo>
                      <a:pt x="1758" y="1252"/>
                      <a:pt x="1764" y="1248"/>
                      <a:pt x="1767" y="1242"/>
                    </a:cubicBezTo>
                    <a:cubicBezTo>
                      <a:pt x="1768" y="1240"/>
                      <a:pt x="1769" y="1240"/>
                      <a:pt x="1771" y="1241"/>
                    </a:cubicBezTo>
                    <a:cubicBezTo>
                      <a:pt x="1773" y="1242"/>
                      <a:pt x="1774" y="1243"/>
                      <a:pt x="1777" y="1242"/>
                    </a:cubicBezTo>
                    <a:cubicBezTo>
                      <a:pt x="1781" y="1240"/>
                      <a:pt x="1786" y="1239"/>
                      <a:pt x="1791" y="1238"/>
                    </a:cubicBezTo>
                    <a:cubicBezTo>
                      <a:pt x="1795" y="1238"/>
                      <a:pt x="1798" y="1236"/>
                      <a:pt x="1802" y="1235"/>
                    </a:cubicBezTo>
                    <a:cubicBezTo>
                      <a:pt x="1805" y="1233"/>
                      <a:pt x="1809" y="1231"/>
                      <a:pt x="1810" y="1227"/>
                    </a:cubicBezTo>
                    <a:cubicBezTo>
                      <a:pt x="1810" y="1225"/>
                      <a:pt x="1812" y="1225"/>
                      <a:pt x="1813" y="1224"/>
                    </a:cubicBezTo>
                    <a:cubicBezTo>
                      <a:pt x="1818" y="1220"/>
                      <a:pt x="1824" y="1217"/>
                      <a:pt x="1827" y="1211"/>
                    </a:cubicBezTo>
                    <a:cubicBezTo>
                      <a:pt x="1827" y="1210"/>
                      <a:pt x="1827" y="1209"/>
                      <a:pt x="1827" y="1209"/>
                    </a:cubicBezTo>
                    <a:cubicBezTo>
                      <a:pt x="1832" y="1207"/>
                      <a:pt x="1834" y="1202"/>
                      <a:pt x="1836" y="1198"/>
                    </a:cubicBezTo>
                    <a:cubicBezTo>
                      <a:pt x="1837" y="1196"/>
                      <a:pt x="1839" y="1196"/>
                      <a:pt x="1840" y="1195"/>
                    </a:cubicBezTo>
                    <a:cubicBezTo>
                      <a:pt x="1843" y="1194"/>
                      <a:pt x="1844" y="1193"/>
                      <a:pt x="1843" y="1190"/>
                    </a:cubicBezTo>
                    <a:cubicBezTo>
                      <a:pt x="1842" y="1186"/>
                      <a:pt x="1842" y="1182"/>
                      <a:pt x="1842" y="1177"/>
                    </a:cubicBezTo>
                    <a:cubicBezTo>
                      <a:pt x="1842" y="1175"/>
                      <a:pt x="1841" y="1172"/>
                      <a:pt x="1844" y="1171"/>
                    </a:cubicBezTo>
                    <a:cubicBezTo>
                      <a:pt x="1849" y="1168"/>
                      <a:pt x="1852" y="1163"/>
                      <a:pt x="1853" y="1157"/>
                    </a:cubicBezTo>
                    <a:cubicBezTo>
                      <a:pt x="1853" y="1154"/>
                      <a:pt x="1854" y="1151"/>
                      <a:pt x="1857" y="1148"/>
                    </a:cubicBezTo>
                    <a:cubicBezTo>
                      <a:pt x="1861" y="1145"/>
                      <a:pt x="1862" y="1142"/>
                      <a:pt x="1862" y="1137"/>
                    </a:cubicBezTo>
                    <a:cubicBezTo>
                      <a:pt x="1862" y="1134"/>
                      <a:pt x="1862" y="1131"/>
                      <a:pt x="1864" y="1129"/>
                    </a:cubicBezTo>
                    <a:cubicBezTo>
                      <a:pt x="1867" y="1124"/>
                      <a:pt x="1865" y="1121"/>
                      <a:pt x="1862" y="1117"/>
                    </a:cubicBezTo>
                    <a:cubicBezTo>
                      <a:pt x="1860" y="1115"/>
                      <a:pt x="1858" y="1114"/>
                      <a:pt x="1856" y="1112"/>
                    </a:cubicBezTo>
                    <a:cubicBezTo>
                      <a:pt x="1854" y="1110"/>
                      <a:pt x="1852" y="1110"/>
                      <a:pt x="1850" y="1111"/>
                    </a:cubicBezTo>
                    <a:cubicBezTo>
                      <a:pt x="1850" y="1111"/>
                      <a:pt x="1850" y="1111"/>
                      <a:pt x="1850" y="1111"/>
                    </a:cubicBezTo>
                    <a:cubicBezTo>
                      <a:pt x="1849" y="1111"/>
                      <a:pt x="1849" y="1111"/>
                      <a:pt x="1849" y="1111"/>
                    </a:cubicBezTo>
                    <a:cubicBezTo>
                      <a:pt x="1849" y="1111"/>
                      <a:pt x="1849" y="1111"/>
                      <a:pt x="1849" y="1111"/>
                    </a:cubicBezTo>
                    <a:cubicBezTo>
                      <a:pt x="1849" y="1111"/>
                      <a:pt x="1850" y="1111"/>
                      <a:pt x="1850" y="1111"/>
                    </a:cubicBezTo>
                    <a:cubicBezTo>
                      <a:pt x="1850" y="1109"/>
                      <a:pt x="1850" y="1107"/>
                      <a:pt x="1851" y="1106"/>
                    </a:cubicBezTo>
                    <a:cubicBezTo>
                      <a:pt x="1853" y="1104"/>
                      <a:pt x="1855" y="1103"/>
                      <a:pt x="1857" y="1101"/>
                    </a:cubicBezTo>
                    <a:cubicBezTo>
                      <a:pt x="1858" y="1099"/>
                      <a:pt x="1858" y="1097"/>
                      <a:pt x="1857" y="1095"/>
                    </a:cubicBezTo>
                    <a:cubicBezTo>
                      <a:pt x="1856" y="1092"/>
                      <a:pt x="1852" y="1090"/>
                      <a:pt x="1850" y="1088"/>
                    </a:cubicBezTo>
                    <a:cubicBezTo>
                      <a:pt x="1849" y="1088"/>
                      <a:pt x="1849" y="1088"/>
                      <a:pt x="1849" y="1088"/>
                    </a:cubicBezTo>
                    <a:cubicBezTo>
                      <a:pt x="1848" y="1087"/>
                      <a:pt x="1848" y="1087"/>
                      <a:pt x="1848" y="1087"/>
                    </a:cubicBezTo>
                    <a:cubicBezTo>
                      <a:pt x="1849" y="1087"/>
                      <a:pt x="1849" y="1087"/>
                      <a:pt x="1849" y="1087"/>
                    </a:cubicBezTo>
                    <a:cubicBezTo>
                      <a:pt x="1849" y="1087"/>
                      <a:pt x="1850" y="1088"/>
                      <a:pt x="1850" y="1088"/>
                    </a:cubicBezTo>
                    <a:cubicBezTo>
                      <a:pt x="1851" y="1087"/>
                      <a:pt x="1852" y="1087"/>
                      <a:pt x="1852" y="1087"/>
                    </a:cubicBezTo>
                    <a:cubicBezTo>
                      <a:pt x="1856" y="1085"/>
                      <a:pt x="1857" y="1082"/>
                      <a:pt x="1854" y="1079"/>
                    </a:cubicBezTo>
                    <a:cubicBezTo>
                      <a:pt x="1852" y="1077"/>
                      <a:pt x="1851" y="1075"/>
                      <a:pt x="1848" y="1073"/>
                    </a:cubicBezTo>
                    <a:cubicBezTo>
                      <a:pt x="1844" y="1071"/>
                      <a:pt x="1842" y="1068"/>
                      <a:pt x="1840" y="1064"/>
                    </a:cubicBezTo>
                    <a:cubicBezTo>
                      <a:pt x="1837" y="1058"/>
                      <a:pt x="1834" y="1053"/>
                      <a:pt x="1831" y="1048"/>
                    </a:cubicBezTo>
                    <a:cubicBezTo>
                      <a:pt x="1829" y="1044"/>
                      <a:pt x="1827" y="1041"/>
                      <a:pt x="1823" y="1040"/>
                    </a:cubicBezTo>
                    <a:cubicBezTo>
                      <a:pt x="1821" y="1039"/>
                      <a:pt x="1820" y="1037"/>
                      <a:pt x="1818" y="1036"/>
                    </a:cubicBezTo>
                    <a:cubicBezTo>
                      <a:pt x="1813" y="1034"/>
                      <a:pt x="1812" y="1030"/>
                      <a:pt x="1812" y="1025"/>
                    </a:cubicBezTo>
                    <a:cubicBezTo>
                      <a:pt x="1812" y="1022"/>
                      <a:pt x="1813" y="1019"/>
                      <a:pt x="1815" y="1016"/>
                    </a:cubicBezTo>
                    <a:cubicBezTo>
                      <a:pt x="1817" y="1014"/>
                      <a:pt x="1818" y="1012"/>
                      <a:pt x="1819" y="1009"/>
                    </a:cubicBezTo>
                    <a:cubicBezTo>
                      <a:pt x="1821" y="1004"/>
                      <a:pt x="1825" y="1001"/>
                      <a:pt x="1829" y="999"/>
                    </a:cubicBezTo>
                    <a:cubicBezTo>
                      <a:pt x="1834" y="996"/>
                      <a:pt x="1838" y="994"/>
                      <a:pt x="1843" y="994"/>
                    </a:cubicBezTo>
                    <a:cubicBezTo>
                      <a:pt x="1845" y="994"/>
                      <a:pt x="1846" y="992"/>
                      <a:pt x="1846" y="991"/>
                    </a:cubicBezTo>
                    <a:cubicBezTo>
                      <a:pt x="1847" y="989"/>
                      <a:pt x="1847" y="987"/>
                      <a:pt x="1847" y="986"/>
                    </a:cubicBezTo>
                    <a:cubicBezTo>
                      <a:pt x="1847" y="983"/>
                      <a:pt x="1845" y="980"/>
                      <a:pt x="1842" y="980"/>
                    </a:cubicBezTo>
                    <a:cubicBezTo>
                      <a:pt x="1839" y="980"/>
                      <a:pt x="1837" y="980"/>
                      <a:pt x="1834" y="980"/>
                    </a:cubicBezTo>
                    <a:cubicBezTo>
                      <a:pt x="1832" y="980"/>
                      <a:pt x="1830" y="980"/>
                      <a:pt x="1828" y="979"/>
                    </a:cubicBezTo>
                    <a:cubicBezTo>
                      <a:pt x="1826" y="979"/>
                      <a:pt x="1824" y="977"/>
                      <a:pt x="1822" y="976"/>
                    </a:cubicBezTo>
                    <a:cubicBezTo>
                      <a:pt x="1820" y="975"/>
                      <a:pt x="1818" y="976"/>
                      <a:pt x="1816" y="977"/>
                    </a:cubicBezTo>
                    <a:cubicBezTo>
                      <a:pt x="1812" y="979"/>
                      <a:pt x="1809" y="982"/>
                      <a:pt x="1806" y="986"/>
                    </a:cubicBezTo>
                    <a:cubicBezTo>
                      <a:pt x="1805" y="987"/>
                      <a:pt x="1803" y="987"/>
                      <a:pt x="1802" y="988"/>
                    </a:cubicBezTo>
                    <a:cubicBezTo>
                      <a:pt x="1799" y="989"/>
                      <a:pt x="1797" y="987"/>
                      <a:pt x="1795" y="984"/>
                    </a:cubicBezTo>
                    <a:cubicBezTo>
                      <a:pt x="1794" y="980"/>
                      <a:pt x="1792" y="977"/>
                      <a:pt x="1787" y="975"/>
                    </a:cubicBezTo>
                    <a:cubicBezTo>
                      <a:pt x="1782" y="974"/>
                      <a:pt x="1778" y="970"/>
                      <a:pt x="1775" y="966"/>
                    </a:cubicBezTo>
                    <a:cubicBezTo>
                      <a:pt x="1772" y="963"/>
                      <a:pt x="1775" y="956"/>
                      <a:pt x="1779" y="956"/>
                    </a:cubicBezTo>
                    <a:cubicBezTo>
                      <a:pt x="1780" y="955"/>
                      <a:pt x="1782" y="955"/>
                      <a:pt x="1784" y="955"/>
                    </a:cubicBezTo>
                    <a:cubicBezTo>
                      <a:pt x="1787" y="955"/>
                      <a:pt x="1790" y="953"/>
                      <a:pt x="1791" y="950"/>
                    </a:cubicBezTo>
                    <a:cubicBezTo>
                      <a:pt x="1793" y="943"/>
                      <a:pt x="1794" y="937"/>
                      <a:pt x="1801" y="934"/>
                    </a:cubicBezTo>
                    <a:cubicBezTo>
                      <a:pt x="1803" y="933"/>
                      <a:pt x="1804" y="930"/>
                      <a:pt x="1805" y="928"/>
                    </a:cubicBezTo>
                    <a:cubicBezTo>
                      <a:pt x="1806" y="925"/>
                      <a:pt x="1808" y="922"/>
                      <a:pt x="1809" y="920"/>
                    </a:cubicBezTo>
                    <a:cubicBezTo>
                      <a:pt x="1810" y="918"/>
                      <a:pt x="1812" y="917"/>
                      <a:pt x="1813" y="917"/>
                    </a:cubicBezTo>
                    <a:cubicBezTo>
                      <a:pt x="1818" y="916"/>
                      <a:pt x="1821" y="918"/>
                      <a:pt x="1823" y="921"/>
                    </a:cubicBezTo>
                    <a:cubicBezTo>
                      <a:pt x="1826" y="924"/>
                      <a:pt x="1825" y="926"/>
                      <a:pt x="1824" y="929"/>
                    </a:cubicBezTo>
                    <a:cubicBezTo>
                      <a:pt x="1823" y="930"/>
                      <a:pt x="1823" y="931"/>
                      <a:pt x="1822" y="932"/>
                    </a:cubicBezTo>
                    <a:cubicBezTo>
                      <a:pt x="1820" y="935"/>
                      <a:pt x="1819" y="939"/>
                      <a:pt x="1821" y="943"/>
                    </a:cubicBezTo>
                    <a:cubicBezTo>
                      <a:pt x="1822" y="944"/>
                      <a:pt x="1822" y="946"/>
                      <a:pt x="1823" y="947"/>
                    </a:cubicBezTo>
                    <a:cubicBezTo>
                      <a:pt x="1824" y="950"/>
                      <a:pt x="1822" y="951"/>
                      <a:pt x="1821" y="953"/>
                    </a:cubicBezTo>
                    <a:cubicBezTo>
                      <a:pt x="1820" y="953"/>
                      <a:pt x="1820" y="954"/>
                      <a:pt x="1820" y="954"/>
                    </a:cubicBezTo>
                    <a:cubicBezTo>
                      <a:pt x="1820" y="955"/>
                      <a:pt x="1820" y="957"/>
                      <a:pt x="1821" y="957"/>
                    </a:cubicBezTo>
                    <a:cubicBezTo>
                      <a:pt x="1822" y="958"/>
                      <a:pt x="1823" y="958"/>
                      <a:pt x="1824" y="958"/>
                    </a:cubicBezTo>
                    <a:cubicBezTo>
                      <a:pt x="1827" y="956"/>
                      <a:pt x="1830" y="954"/>
                      <a:pt x="1832" y="950"/>
                    </a:cubicBezTo>
                    <a:cubicBezTo>
                      <a:pt x="1838" y="942"/>
                      <a:pt x="1847" y="939"/>
                      <a:pt x="1856" y="937"/>
                    </a:cubicBezTo>
                    <a:cubicBezTo>
                      <a:pt x="1858" y="937"/>
                      <a:pt x="1859" y="937"/>
                      <a:pt x="1861" y="938"/>
                    </a:cubicBezTo>
                    <a:cubicBezTo>
                      <a:pt x="1862" y="938"/>
                      <a:pt x="1864" y="939"/>
                      <a:pt x="1865" y="939"/>
                    </a:cubicBezTo>
                    <a:cubicBezTo>
                      <a:pt x="1872" y="942"/>
                      <a:pt x="1872" y="942"/>
                      <a:pt x="1872" y="948"/>
                    </a:cubicBezTo>
                    <a:cubicBezTo>
                      <a:pt x="1872" y="954"/>
                      <a:pt x="1872" y="959"/>
                      <a:pt x="1872" y="965"/>
                    </a:cubicBezTo>
                    <a:cubicBezTo>
                      <a:pt x="1872" y="968"/>
                      <a:pt x="1873" y="970"/>
                      <a:pt x="1875" y="972"/>
                    </a:cubicBezTo>
                    <a:cubicBezTo>
                      <a:pt x="1877" y="974"/>
                      <a:pt x="1878" y="975"/>
                      <a:pt x="1881" y="974"/>
                    </a:cubicBezTo>
                    <a:cubicBezTo>
                      <a:pt x="1882" y="974"/>
                      <a:pt x="1884" y="973"/>
                      <a:pt x="1886" y="973"/>
                    </a:cubicBezTo>
                    <a:cubicBezTo>
                      <a:pt x="1888" y="972"/>
                      <a:pt x="1891" y="973"/>
                      <a:pt x="1893" y="975"/>
                    </a:cubicBezTo>
                    <a:cubicBezTo>
                      <a:pt x="1895" y="977"/>
                      <a:pt x="1897" y="979"/>
                      <a:pt x="1899" y="981"/>
                    </a:cubicBezTo>
                    <a:cubicBezTo>
                      <a:pt x="1901" y="983"/>
                      <a:pt x="1900" y="984"/>
                      <a:pt x="1898" y="988"/>
                    </a:cubicBezTo>
                    <a:cubicBezTo>
                      <a:pt x="1896" y="990"/>
                      <a:pt x="1895" y="992"/>
                      <a:pt x="1897" y="993"/>
                    </a:cubicBezTo>
                    <a:cubicBezTo>
                      <a:pt x="1903" y="999"/>
                      <a:pt x="1905" y="1006"/>
                      <a:pt x="1904" y="1014"/>
                    </a:cubicBezTo>
                    <a:cubicBezTo>
                      <a:pt x="1904" y="1017"/>
                      <a:pt x="1903" y="1019"/>
                      <a:pt x="1903" y="1021"/>
                    </a:cubicBezTo>
                    <a:cubicBezTo>
                      <a:pt x="1904" y="1026"/>
                      <a:pt x="1906" y="1029"/>
                      <a:pt x="1908" y="1033"/>
                    </a:cubicBezTo>
                    <a:cubicBezTo>
                      <a:pt x="1908" y="1033"/>
                      <a:pt x="1909" y="1033"/>
                      <a:pt x="1910" y="1033"/>
                    </a:cubicBezTo>
                    <a:cubicBezTo>
                      <a:pt x="1913" y="1033"/>
                      <a:pt x="1915" y="1031"/>
                      <a:pt x="1917" y="1029"/>
                    </a:cubicBezTo>
                    <a:cubicBezTo>
                      <a:pt x="1920" y="1026"/>
                      <a:pt x="1923" y="1025"/>
                      <a:pt x="1927" y="1025"/>
                    </a:cubicBezTo>
                    <a:cubicBezTo>
                      <a:pt x="1929" y="1025"/>
                      <a:pt x="1931" y="1025"/>
                      <a:pt x="1932" y="1025"/>
                    </a:cubicBezTo>
                    <a:cubicBezTo>
                      <a:pt x="1936" y="1026"/>
                      <a:pt x="1938" y="1024"/>
                      <a:pt x="1940" y="1021"/>
                    </a:cubicBezTo>
                    <a:cubicBezTo>
                      <a:pt x="1945" y="1015"/>
                      <a:pt x="1946" y="1009"/>
                      <a:pt x="1944" y="1002"/>
                    </a:cubicBezTo>
                    <a:cubicBezTo>
                      <a:pt x="1943" y="999"/>
                      <a:pt x="1942" y="996"/>
                      <a:pt x="1941" y="993"/>
                    </a:cubicBezTo>
                    <a:cubicBezTo>
                      <a:pt x="1937" y="980"/>
                      <a:pt x="1937" y="980"/>
                      <a:pt x="1929" y="970"/>
                    </a:cubicBezTo>
                    <a:cubicBezTo>
                      <a:pt x="1925" y="966"/>
                      <a:pt x="1922" y="963"/>
                      <a:pt x="1920" y="958"/>
                    </a:cubicBezTo>
                    <a:cubicBezTo>
                      <a:pt x="1918" y="954"/>
                      <a:pt x="1915" y="951"/>
                      <a:pt x="1911" y="949"/>
                    </a:cubicBezTo>
                    <a:cubicBezTo>
                      <a:pt x="1908" y="947"/>
                      <a:pt x="1905" y="945"/>
                      <a:pt x="1903" y="943"/>
                    </a:cubicBezTo>
                    <a:cubicBezTo>
                      <a:pt x="1900" y="941"/>
                      <a:pt x="1899" y="935"/>
                      <a:pt x="1901" y="933"/>
                    </a:cubicBezTo>
                    <a:cubicBezTo>
                      <a:pt x="1902" y="931"/>
                      <a:pt x="1904" y="929"/>
                      <a:pt x="1905" y="928"/>
                    </a:cubicBezTo>
                    <a:cubicBezTo>
                      <a:pt x="1908" y="925"/>
                      <a:pt x="1911" y="922"/>
                      <a:pt x="1913" y="919"/>
                    </a:cubicBezTo>
                    <a:cubicBezTo>
                      <a:pt x="1920" y="912"/>
                      <a:pt x="1922" y="905"/>
                      <a:pt x="1919" y="895"/>
                    </a:cubicBezTo>
                    <a:cubicBezTo>
                      <a:pt x="1917" y="888"/>
                      <a:pt x="1919" y="882"/>
                      <a:pt x="1924" y="877"/>
                    </a:cubicBezTo>
                    <a:cubicBezTo>
                      <a:pt x="1926" y="876"/>
                      <a:pt x="1928" y="874"/>
                      <a:pt x="1929" y="873"/>
                    </a:cubicBezTo>
                    <a:cubicBezTo>
                      <a:pt x="1931" y="871"/>
                      <a:pt x="1932" y="870"/>
                      <a:pt x="1933" y="868"/>
                    </a:cubicBezTo>
                    <a:cubicBezTo>
                      <a:pt x="1935" y="865"/>
                      <a:pt x="1935" y="861"/>
                      <a:pt x="1939" y="860"/>
                    </a:cubicBezTo>
                    <a:cubicBezTo>
                      <a:pt x="1944" y="859"/>
                      <a:pt x="1946" y="863"/>
                      <a:pt x="1949" y="865"/>
                    </a:cubicBezTo>
                    <a:cubicBezTo>
                      <a:pt x="1953" y="866"/>
                      <a:pt x="1956" y="867"/>
                      <a:pt x="1960" y="865"/>
                    </a:cubicBezTo>
                    <a:cubicBezTo>
                      <a:pt x="1964" y="863"/>
                      <a:pt x="1967" y="861"/>
                      <a:pt x="1969" y="858"/>
                    </a:cubicBezTo>
                    <a:cubicBezTo>
                      <a:pt x="1973" y="853"/>
                      <a:pt x="1977" y="847"/>
                      <a:pt x="1979" y="841"/>
                    </a:cubicBezTo>
                    <a:cubicBezTo>
                      <a:pt x="1982" y="831"/>
                      <a:pt x="1988" y="822"/>
                      <a:pt x="1990" y="812"/>
                    </a:cubicBezTo>
                    <a:cubicBezTo>
                      <a:pt x="1991" y="810"/>
                      <a:pt x="1991" y="807"/>
                      <a:pt x="1993" y="806"/>
                    </a:cubicBezTo>
                    <a:cubicBezTo>
                      <a:pt x="1999" y="797"/>
                      <a:pt x="2000" y="786"/>
                      <a:pt x="2001" y="776"/>
                    </a:cubicBezTo>
                    <a:cubicBezTo>
                      <a:pt x="2002" y="767"/>
                      <a:pt x="2006" y="759"/>
                      <a:pt x="2005" y="750"/>
                    </a:cubicBezTo>
                    <a:cubicBezTo>
                      <a:pt x="2005" y="749"/>
                      <a:pt x="2006" y="747"/>
                      <a:pt x="2007" y="745"/>
                    </a:cubicBezTo>
                    <a:cubicBezTo>
                      <a:pt x="2011" y="740"/>
                      <a:pt x="2009" y="734"/>
                      <a:pt x="2009" y="728"/>
                    </a:cubicBezTo>
                    <a:cubicBezTo>
                      <a:pt x="2008" y="717"/>
                      <a:pt x="2005" y="706"/>
                      <a:pt x="1999" y="697"/>
                    </a:cubicBezTo>
                    <a:cubicBezTo>
                      <a:pt x="1997" y="693"/>
                      <a:pt x="1995" y="689"/>
                      <a:pt x="1995" y="684"/>
                    </a:cubicBezTo>
                    <a:cubicBezTo>
                      <a:pt x="1995" y="675"/>
                      <a:pt x="1995" y="666"/>
                      <a:pt x="1995" y="656"/>
                    </a:cubicBezTo>
                    <a:cubicBezTo>
                      <a:pt x="1994" y="655"/>
                      <a:pt x="1995" y="654"/>
                      <a:pt x="1996" y="654"/>
                    </a:cubicBezTo>
                    <a:cubicBezTo>
                      <a:pt x="1996" y="654"/>
                      <a:pt x="1997" y="654"/>
                      <a:pt x="1997" y="654"/>
                    </a:cubicBezTo>
                    <a:cubicBezTo>
                      <a:pt x="2000" y="659"/>
                      <a:pt x="2004" y="664"/>
                      <a:pt x="2009" y="668"/>
                    </a:cubicBezTo>
                    <a:cubicBezTo>
                      <a:pt x="2013" y="673"/>
                      <a:pt x="2012" y="680"/>
                      <a:pt x="2015" y="685"/>
                    </a:cubicBezTo>
                    <a:cubicBezTo>
                      <a:pt x="2016" y="688"/>
                      <a:pt x="2017" y="690"/>
                      <a:pt x="2019" y="692"/>
                    </a:cubicBezTo>
                    <a:cubicBezTo>
                      <a:pt x="2022" y="698"/>
                      <a:pt x="2024" y="705"/>
                      <a:pt x="2024" y="711"/>
                    </a:cubicBezTo>
                    <a:cubicBezTo>
                      <a:pt x="2024" y="712"/>
                      <a:pt x="2024" y="714"/>
                      <a:pt x="2025" y="715"/>
                    </a:cubicBezTo>
                    <a:cubicBezTo>
                      <a:pt x="2027" y="722"/>
                      <a:pt x="2027" y="730"/>
                      <a:pt x="2033" y="736"/>
                    </a:cubicBezTo>
                    <a:cubicBezTo>
                      <a:pt x="2035" y="739"/>
                      <a:pt x="2036" y="743"/>
                      <a:pt x="2036" y="747"/>
                    </a:cubicBezTo>
                    <a:cubicBezTo>
                      <a:pt x="2037" y="752"/>
                      <a:pt x="2038" y="758"/>
                      <a:pt x="2041" y="762"/>
                    </a:cubicBezTo>
                    <a:cubicBezTo>
                      <a:pt x="2043" y="766"/>
                      <a:pt x="2044" y="770"/>
                      <a:pt x="2043" y="774"/>
                    </a:cubicBezTo>
                    <a:cubicBezTo>
                      <a:pt x="2043" y="775"/>
                      <a:pt x="2043" y="777"/>
                      <a:pt x="2044" y="778"/>
                    </a:cubicBezTo>
                    <a:cubicBezTo>
                      <a:pt x="2045" y="782"/>
                      <a:pt x="2047" y="786"/>
                      <a:pt x="2051" y="787"/>
                    </a:cubicBezTo>
                    <a:cubicBezTo>
                      <a:pt x="2051" y="787"/>
                      <a:pt x="2053" y="787"/>
                      <a:pt x="2053" y="786"/>
                    </a:cubicBezTo>
                    <a:cubicBezTo>
                      <a:pt x="2053" y="784"/>
                      <a:pt x="2053" y="782"/>
                      <a:pt x="2053" y="780"/>
                    </a:cubicBezTo>
                    <a:cubicBezTo>
                      <a:pt x="2053" y="776"/>
                      <a:pt x="2055" y="775"/>
                      <a:pt x="2058" y="776"/>
                    </a:cubicBezTo>
                    <a:cubicBezTo>
                      <a:pt x="2062" y="776"/>
                      <a:pt x="2064" y="779"/>
                      <a:pt x="2067" y="780"/>
                    </a:cubicBezTo>
                    <a:cubicBezTo>
                      <a:pt x="2067" y="780"/>
                      <a:pt x="2068" y="780"/>
                      <a:pt x="2069" y="780"/>
                    </a:cubicBezTo>
                    <a:cubicBezTo>
                      <a:pt x="2069" y="779"/>
                      <a:pt x="2070" y="778"/>
                      <a:pt x="2070" y="777"/>
                    </a:cubicBezTo>
                    <a:cubicBezTo>
                      <a:pt x="2069" y="774"/>
                      <a:pt x="2068" y="769"/>
                      <a:pt x="2064" y="768"/>
                    </a:cubicBezTo>
                    <a:cubicBezTo>
                      <a:pt x="2057" y="765"/>
                      <a:pt x="2056" y="756"/>
                      <a:pt x="2050" y="753"/>
                    </a:cubicBezTo>
                    <a:cubicBezTo>
                      <a:pt x="2048" y="748"/>
                      <a:pt x="2046" y="745"/>
                      <a:pt x="2045" y="740"/>
                    </a:cubicBezTo>
                    <a:cubicBezTo>
                      <a:pt x="2044" y="735"/>
                      <a:pt x="2043" y="729"/>
                      <a:pt x="2042" y="724"/>
                    </a:cubicBezTo>
                    <a:cubicBezTo>
                      <a:pt x="2042" y="722"/>
                      <a:pt x="2042" y="721"/>
                      <a:pt x="2042" y="719"/>
                    </a:cubicBezTo>
                    <a:cubicBezTo>
                      <a:pt x="2042" y="717"/>
                      <a:pt x="2044" y="715"/>
                      <a:pt x="2046" y="714"/>
                    </a:cubicBezTo>
                    <a:cubicBezTo>
                      <a:pt x="2049" y="714"/>
                      <a:pt x="2051" y="714"/>
                      <a:pt x="2054" y="714"/>
                    </a:cubicBezTo>
                    <a:cubicBezTo>
                      <a:pt x="2055" y="711"/>
                      <a:pt x="2054" y="708"/>
                      <a:pt x="2052" y="706"/>
                    </a:cubicBezTo>
                    <a:cubicBezTo>
                      <a:pt x="2042" y="689"/>
                      <a:pt x="2033" y="671"/>
                      <a:pt x="2021" y="656"/>
                    </a:cubicBezTo>
                    <a:cubicBezTo>
                      <a:pt x="2017" y="651"/>
                      <a:pt x="2014" y="646"/>
                      <a:pt x="2015" y="639"/>
                    </a:cubicBezTo>
                    <a:cubicBezTo>
                      <a:pt x="2015" y="637"/>
                      <a:pt x="2014" y="634"/>
                      <a:pt x="2013" y="631"/>
                    </a:cubicBezTo>
                    <a:cubicBezTo>
                      <a:pt x="2008" y="624"/>
                      <a:pt x="2006" y="615"/>
                      <a:pt x="1999" y="609"/>
                    </a:cubicBezTo>
                    <a:cubicBezTo>
                      <a:pt x="1996" y="607"/>
                      <a:pt x="1996" y="604"/>
                      <a:pt x="1994" y="601"/>
                    </a:cubicBezTo>
                    <a:cubicBezTo>
                      <a:pt x="1992" y="598"/>
                      <a:pt x="1989" y="596"/>
                      <a:pt x="1986" y="596"/>
                    </a:cubicBezTo>
                    <a:cubicBezTo>
                      <a:pt x="1985" y="596"/>
                      <a:pt x="1984" y="597"/>
                      <a:pt x="1983" y="597"/>
                    </a:cubicBezTo>
                    <a:cubicBezTo>
                      <a:pt x="1983" y="598"/>
                      <a:pt x="1983" y="599"/>
                      <a:pt x="1983" y="599"/>
                    </a:cubicBezTo>
                    <a:cubicBezTo>
                      <a:pt x="1984" y="600"/>
                      <a:pt x="1984" y="601"/>
                      <a:pt x="1985" y="602"/>
                    </a:cubicBezTo>
                    <a:cubicBezTo>
                      <a:pt x="1990" y="608"/>
                      <a:pt x="1990" y="608"/>
                      <a:pt x="1985" y="617"/>
                    </a:cubicBezTo>
                    <a:cubicBezTo>
                      <a:pt x="1985" y="618"/>
                      <a:pt x="1984" y="619"/>
                      <a:pt x="1985" y="620"/>
                    </a:cubicBezTo>
                    <a:cubicBezTo>
                      <a:pt x="1985" y="622"/>
                      <a:pt x="1986" y="624"/>
                      <a:pt x="1987" y="626"/>
                    </a:cubicBezTo>
                    <a:cubicBezTo>
                      <a:pt x="1991" y="631"/>
                      <a:pt x="1992" y="637"/>
                      <a:pt x="1993" y="643"/>
                    </a:cubicBezTo>
                    <a:cubicBezTo>
                      <a:pt x="1993" y="644"/>
                      <a:pt x="1992" y="645"/>
                      <a:pt x="1992" y="646"/>
                    </a:cubicBezTo>
                    <a:cubicBezTo>
                      <a:pt x="1991" y="647"/>
                      <a:pt x="1989" y="646"/>
                      <a:pt x="1988" y="643"/>
                    </a:cubicBezTo>
                    <a:cubicBezTo>
                      <a:pt x="1988" y="640"/>
                      <a:pt x="1987" y="637"/>
                      <a:pt x="1985" y="634"/>
                    </a:cubicBezTo>
                    <a:cubicBezTo>
                      <a:pt x="1983" y="633"/>
                      <a:pt x="1982" y="631"/>
                      <a:pt x="1982" y="628"/>
                    </a:cubicBezTo>
                    <a:cubicBezTo>
                      <a:pt x="1983" y="623"/>
                      <a:pt x="1980" y="620"/>
                      <a:pt x="1976" y="618"/>
                    </a:cubicBezTo>
                    <a:cubicBezTo>
                      <a:pt x="1970" y="613"/>
                      <a:pt x="1963" y="610"/>
                      <a:pt x="1956" y="605"/>
                    </a:cubicBezTo>
                    <a:cubicBezTo>
                      <a:pt x="1955" y="604"/>
                      <a:pt x="1953" y="604"/>
                      <a:pt x="1952" y="604"/>
                    </a:cubicBezTo>
                    <a:cubicBezTo>
                      <a:pt x="1949" y="604"/>
                      <a:pt x="1946" y="605"/>
                      <a:pt x="1944" y="605"/>
                    </a:cubicBezTo>
                    <a:cubicBezTo>
                      <a:pt x="1940" y="605"/>
                      <a:pt x="1939" y="606"/>
                      <a:pt x="1938" y="609"/>
                    </a:cubicBezTo>
                    <a:cubicBezTo>
                      <a:pt x="1937" y="613"/>
                      <a:pt x="1936" y="617"/>
                      <a:pt x="1933" y="619"/>
                    </a:cubicBezTo>
                    <a:cubicBezTo>
                      <a:pt x="1932" y="620"/>
                      <a:pt x="1931" y="619"/>
                      <a:pt x="1931" y="619"/>
                    </a:cubicBezTo>
                    <a:cubicBezTo>
                      <a:pt x="1929" y="615"/>
                      <a:pt x="1927" y="610"/>
                      <a:pt x="1925" y="606"/>
                    </a:cubicBezTo>
                    <a:cubicBezTo>
                      <a:pt x="1925" y="606"/>
                      <a:pt x="1924" y="605"/>
                      <a:pt x="1924" y="605"/>
                    </a:cubicBezTo>
                    <a:cubicBezTo>
                      <a:pt x="1923" y="605"/>
                      <a:pt x="1922" y="606"/>
                      <a:pt x="1921" y="607"/>
                    </a:cubicBezTo>
                    <a:cubicBezTo>
                      <a:pt x="1919" y="609"/>
                      <a:pt x="1920" y="611"/>
                      <a:pt x="1920" y="613"/>
                    </a:cubicBezTo>
                    <a:cubicBezTo>
                      <a:pt x="1920" y="614"/>
                      <a:pt x="1920" y="615"/>
                      <a:pt x="1919" y="616"/>
                    </a:cubicBezTo>
                    <a:cubicBezTo>
                      <a:pt x="1918" y="616"/>
                      <a:pt x="1917" y="616"/>
                      <a:pt x="1916" y="615"/>
                    </a:cubicBezTo>
                    <a:cubicBezTo>
                      <a:pt x="1915" y="610"/>
                      <a:pt x="1913" y="606"/>
                      <a:pt x="1912" y="602"/>
                    </a:cubicBezTo>
                    <a:cubicBezTo>
                      <a:pt x="1910" y="598"/>
                      <a:pt x="1908" y="598"/>
                      <a:pt x="1904" y="599"/>
                    </a:cubicBezTo>
                    <a:cubicBezTo>
                      <a:pt x="1902" y="599"/>
                      <a:pt x="1901" y="600"/>
                      <a:pt x="1899" y="600"/>
                    </a:cubicBezTo>
                    <a:cubicBezTo>
                      <a:pt x="1898" y="601"/>
                      <a:pt x="1896" y="600"/>
                      <a:pt x="1894" y="600"/>
                    </a:cubicBezTo>
                    <a:cubicBezTo>
                      <a:pt x="1891" y="600"/>
                      <a:pt x="1889" y="597"/>
                      <a:pt x="1890" y="595"/>
                    </a:cubicBezTo>
                    <a:cubicBezTo>
                      <a:pt x="1891" y="593"/>
                      <a:pt x="1891" y="591"/>
                      <a:pt x="1892" y="590"/>
                    </a:cubicBezTo>
                    <a:cubicBezTo>
                      <a:pt x="1894" y="585"/>
                      <a:pt x="1897" y="580"/>
                      <a:pt x="1900" y="576"/>
                    </a:cubicBezTo>
                    <a:cubicBezTo>
                      <a:pt x="1903" y="570"/>
                      <a:pt x="1906" y="565"/>
                      <a:pt x="1906" y="559"/>
                    </a:cubicBezTo>
                    <a:cubicBezTo>
                      <a:pt x="1907" y="548"/>
                      <a:pt x="1911" y="537"/>
                      <a:pt x="1916" y="527"/>
                    </a:cubicBezTo>
                    <a:cubicBezTo>
                      <a:pt x="1919" y="520"/>
                      <a:pt x="1922" y="513"/>
                      <a:pt x="1920" y="505"/>
                    </a:cubicBezTo>
                    <a:cubicBezTo>
                      <a:pt x="1919" y="502"/>
                      <a:pt x="1920" y="498"/>
                      <a:pt x="1922" y="496"/>
                    </a:cubicBezTo>
                    <a:cubicBezTo>
                      <a:pt x="1925" y="491"/>
                      <a:pt x="1926" y="487"/>
                      <a:pt x="1924" y="482"/>
                    </a:cubicBezTo>
                    <a:cubicBezTo>
                      <a:pt x="1924" y="479"/>
                      <a:pt x="1925" y="477"/>
                      <a:pt x="1926" y="475"/>
                    </a:cubicBezTo>
                    <a:cubicBezTo>
                      <a:pt x="1928" y="471"/>
                      <a:pt x="1932" y="468"/>
                      <a:pt x="1937" y="467"/>
                    </a:cubicBezTo>
                    <a:cubicBezTo>
                      <a:pt x="1944" y="466"/>
                      <a:pt x="1950" y="463"/>
                      <a:pt x="1956" y="460"/>
                    </a:cubicBezTo>
                    <a:cubicBezTo>
                      <a:pt x="1958" y="459"/>
                      <a:pt x="1961" y="460"/>
                      <a:pt x="1964" y="461"/>
                    </a:cubicBezTo>
                    <a:cubicBezTo>
                      <a:pt x="1967" y="463"/>
                      <a:pt x="1969" y="462"/>
                      <a:pt x="1971" y="459"/>
                    </a:cubicBezTo>
                    <a:cubicBezTo>
                      <a:pt x="1973" y="455"/>
                      <a:pt x="1977" y="454"/>
                      <a:pt x="1980" y="454"/>
                    </a:cubicBezTo>
                    <a:cubicBezTo>
                      <a:pt x="1987" y="456"/>
                      <a:pt x="1992" y="452"/>
                      <a:pt x="1998" y="452"/>
                    </a:cubicBezTo>
                    <a:cubicBezTo>
                      <a:pt x="1999" y="452"/>
                      <a:pt x="2000" y="451"/>
                      <a:pt x="2000" y="450"/>
                    </a:cubicBezTo>
                    <a:cubicBezTo>
                      <a:pt x="2001" y="447"/>
                      <a:pt x="2001" y="444"/>
                      <a:pt x="2002" y="442"/>
                    </a:cubicBezTo>
                    <a:cubicBezTo>
                      <a:pt x="2003" y="439"/>
                      <a:pt x="2006" y="437"/>
                      <a:pt x="2009" y="437"/>
                    </a:cubicBezTo>
                    <a:cubicBezTo>
                      <a:pt x="2016" y="438"/>
                      <a:pt x="2024" y="439"/>
                      <a:pt x="2031" y="440"/>
                    </a:cubicBezTo>
                    <a:cubicBezTo>
                      <a:pt x="2033" y="440"/>
                      <a:pt x="2034" y="441"/>
                      <a:pt x="2036" y="442"/>
                    </a:cubicBezTo>
                    <a:cubicBezTo>
                      <a:pt x="2036" y="442"/>
                      <a:pt x="2037" y="444"/>
                      <a:pt x="2037" y="445"/>
                    </a:cubicBezTo>
                    <a:cubicBezTo>
                      <a:pt x="2036" y="446"/>
                      <a:pt x="2035" y="446"/>
                      <a:pt x="2035" y="447"/>
                    </a:cubicBezTo>
                    <a:cubicBezTo>
                      <a:pt x="2034" y="450"/>
                      <a:pt x="2034" y="451"/>
                      <a:pt x="2036" y="453"/>
                    </a:cubicBezTo>
                    <a:cubicBezTo>
                      <a:pt x="2038" y="455"/>
                      <a:pt x="2040" y="456"/>
                      <a:pt x="2042" y="455"/>
                    </a:cubicBezTo>
                    <a:cubicBezTo>
                      <a:pt x="2047" y="452"/>
                      <a:pt x="2054" y="450"/>
                      <a:pt x="2058" y="444"/>
                    </a:cubicBezTo>
                    <a:cubicBezTo>
                      <a:pt x="2059" y="442"/>
                      <a:pt x="2061" y="441"/>
                      <a:pt x="2064" y="442"/>
                    </a:cubicBezTo>
                    <a:cubicBezTo>
                      <a:pt x="2066" y="443"/>
                      <a:pt x="2068" y="442"/>
                      <a:pt x="2069" y="440"/>
                    </a:cubicBezTo>
                    <a:cubicBezTo>
                      <a:pt x="2071" y="438"/>
                      <a:pt x="2076" y="437"/>
                      <a:pt x="2075" y="433"/>
                    </a:cubicBezTo>
                    <a:cubicBezTo>
                      <a:pt x="2074" y="429"/>
                      <a:pt x="2070" y="429"/>
                      <a:pt x="2067" y="428"/>
                    </a:cubicBezTo>
                    <a:cubicBezTo>
                      <a:pt x="2066" y="428"/>
                      <a:pt x="2066" y="428"/>
                      <a:pt x="2065" y="428"/>
                    </a:cubicBezTo>
                    <a:cubicBezTo>
                      <a:pt x="2063" y="428"/>
                      <a:pt x="2062" y="427"/>
                      <a:pt x="2062" y="425"/>
                    </a:cubicBezTo>
                    <a:cubicBezTo>
                      <a:pt x="2059" y="419"/>
                      <a:pt x="2059" y="413"/>
                      <a:pt x="2061" y="407"/>
                    </a:cubicBezTo>
                    <a:cubicBezTo>
                      <a:pt x="2061" y="406"/>
                      <a:pt x="2062" y="405"/>
                      <a:pt x="2062" y="404"/>
                    </a:cubicBezTo>
                    <a:cubicBezTo>
                      <a:pt x="2064" y="400"/>
                      <a:pt x="2065" y="395"/>
                      <a:pt x="2064" y="390"/>
                    </a:cubicBezTo>
                    <a:cubicBezTo>
                      <a:pt x="2064" y="383"/>
                      <a:pt x="2065" y="377"/>
                      <a:pt x="2064" y="370"/>
                    </a:cubicBezTo>
                    <a:cubicBezTo>
                      <a:pt x="2064" y="365"/>
                      <a:pt x="2066" y="362"/>
                      <a:pt x="2071" y="360"/>
                    </a:cubicBezTo>
                    <a:cubicBezTo>
                      <a:pt x="2074" y="358"/>
                      <a:pt x="2078" y="357"/>
                      <a:pt x="2082" y="355"/>
                    </a:cubicBezTo>
                    <a:cubicBezTo>
                      <a:pt x="2085" y="353"/>
                      <a:pt x="2089" y="353"/>
                      <a:pt x="2093" y="354"/>
                    </a:cubicBezTo>
                    <a:cubicBezTo>
                      <a:pt x="2095" y="355"/>
                      <a:pt x="2097" y="353"/>
                      <a:pt x="2098" y="352"/>
                    </a:cubicBezTo>
                    <a:cubicBezTo>
                      <a:pt x="2100" y="351"/>
                      <a:pt x="2102" y="352"/>
                      <a:pt x="2102" y="353"/>
                    </a:cubicBezTo>
                    <a:cubicBezTo>
                      <a:pt x="2103" y="357"/>
                      <a:pt x="2103" y="361"/>
                      <a:pt x="2104" y="365"/>
                    </a:cubicBezTo>
                    <a:cubicBezTo>
                      <a:pt x="2104" y="368"/>
                      <a:pt x="2106" y="371"/>
                      <a:pt x="2109" y="373"/>
                    </a:cubicBezTo>
                    <a:cubicBezTo>
                      <a:pt x="2112" y="375"/>
                      <a:pt x="2116" y="376"/>
                      <a:pt x="2118" y="378"/>
                    </a:cubicBezTo>
                    <a:cubicBezTo>
                      <a:pt x="2119" y="379"/>
                      <a:pt x="2121" y="378"/>
                      <a:pt x="2121" y="377"/>
                    </a:cubicBezTo>
                    <a:cubicBezTo>
                      <a:pt x="2122" y="376"/>
                      <a:pt x="2123" y="375"/>
                      <a:pt x="2124" y="373"/>
                    </a:cubicBezTo>
                    <a:cubicBezTo>
                      <a:pt x="2125" y="367"/>
                      <a:pt x="2126" y="360"/>
                      <a:pt x="2127" y="354"/>
                    </a:cubicBezTo>
                    <a:cubicBezTo>
                      <a:pt x="2128" y="349"/>
                      <a:pt x="2130" y="347"/>
                      <a:pt x="2134" y="345"/>
                    </a:cubicBezTo>
                    <a:cubicBezTo>
                      <a:pt x="2136" y="345"/>
                      <a:pt x="2136" y="342"/>
                      <a:pt x="2136" y="340"/>
                    </a:cubicBezTo>
                    <a:cubicBezTo>
                      <a:pt x="2136" y="340"/>
                      <a:pt x="2136" y="340"/>
                      <a:pt x="2135" y="339"/>
                    </a:cubicBezTo>
                    <a:cubicBezTo>
                      <a:pt x="2128" y="334"/>
                      <a:pt x="2126" y="325"/>
                      <a:pt x="2124" y="316"/>
                    </a:cubicBezTo>
                    <a:cubicBezTo>
                      <a:pt x="2124" y="316"/>
                      <a:pt x="2125" y="315"/>
                      <a:pt x="2125" y="315"/>
                    </a:cubicBezTo>
                    <a:cubicBezTo>
                      <a:pt x="2127" y="311"/>
                      <a:pt x="2132" y="310"/>
                      <a:pt x="2137" y="311"/>
                    </a:cubicBezTo>
                    <a:cubicBezTo>
                      <a:pt x="2138" y="312"/>
                      <a:pt x="2139" y="314"/>
                      <a:pt x="2138" y="316"/>
                    </a:cubicBezTo>
                    <a:cubicBezTo>
                      <a:pt x="2135" y="320"/>
                      <a:pt x="2136" y="325"/>
                      <a:pt x="2139" y="330"/>
                    </a:cubicBezTo>
                    <a:cubicBezTo>
                      <a:pt x="2142" y="335"/>
                      <a:pt x="2146" y="341"/>
                      <a:pt x="2145" y="348"/>
                    </a:cubicBezTo>
                    <a:cubicBezTo>
                      <a:pt x="2145" y="349"/>
                      <a:pt x="2146" y="350"/>
                      <a:pt x="2147" y="351"/>
                    </a:cubicBezTo>
                    <a:cubicBezTo>
                      <a:pt x="2151" y="355"/>
                      <a:pt x="2148" y="362"/>
                      <a:pt x="2151" y="367"/>
                    </a:cubicBezTo>
                    <a:cubicBezTo>
                      <a:pt x="2150" y="370"/>
                      <a:pt x="2147" y="373"/>
                      <a:pt x="2144" y="376"/>
                    </a:cubicBezTo>
                    <a:cubicBezTo>
                      <a:pt x="2144" y="376"/>
                      <a:pt x="2144" y="377"/>
                      <a:pt x="2143" y="377"/>
                    </a:cubicBezTo>
                    <a:cubicBezTo>
                      <a:pt x="2141" y="380"/>
                      <a:pt x="2140" y="383"/>
                      <a:pt x="2140" y="386"/>
                    </a:cubicBezTo>
                    <a:cubicBezTo>
                      <a:pt x="2141" y="395"/>
                      <a:pt x="2141" y="404"/>
                      <a:pt x="2138" y="412"/>
                    </a:cubicBezTo>
                    <a:cubicBezTo>
                      <a:pt x="2137" y="414"/>
                      <a:pt x="2137" y="416"/>
                      <a:pt x="2137" y="419"/>
                    </a:cubicBezTo>
                    <a:cubicBezTo>
                      <a:pt x="2137" y="427"/>
                      <a:pt x="2136" y="435"/>
                      <a:pt x="2137" y="443"/>
                    </a:cubicBezTo>
                    <a:cubicBezTo>
                      <a:pt x="2137" y="450"/>
                      <a:pt x="2136" y="456"/>
                      <a:pt x="2131" y="462"/>
                    </a:cubicBezTo>
                    <a:cubicBezTo>
                      <a:pt x="2130" y="463"/>
                      <a:pt x="2130" y="465"/>
                      <a:pt x="2129" y="466"/>
                    </a:cubicBezTo>
                    <a:cubicBezTo>
                      <a:pt x="2128" y="467"/>
                      <a:pt x="2127" y="468"/>
                      <a:pt x="2125" y="469"/>
                    </a:cubicBezTo>
                    <a:cubicBezTo>
                      <a:pt x="2121" y="473"/>
                      <a:pt x="2121" y="473"/>
                      <a:pt x="2123" y="477"/>
                    </a:cubicBezTo>
                    <a:cubicBezTo>
                      <a:pt x="2127" y="481"/>
                      <a:pt x="2127" y="486"/>
                      <a:pt x="2126" y="491"/>
                    </a:cubicBezTo>
                    <a:cubicBezTo>
                      <a:pt x="2126" y="493"/>
                      <a:pt x="2125" y="496"/>
                      <a:pt x="2124" y="498"/>
                    </a:cubicBezTo>
                    <a:cubicBezTo>
                      <a:pt x="2122" y="502"/>
                      <a:pt x="2122" y="506"/>
                      <a:pt x="2123" y="510"/>
                    </a:cubicBezTo>
                    <a:cubicBezTo>
                      <a:pt x="2124" y="516"/>
                      <a:pt x="2127" y="522"/>
                      <a:pt x="2128" y="529"/>
                    </a:cubicBezTo>
                    <a:cubicBezTo>
                      <a:pt x="2134" y="550"/>
                      <a:pt x="2146" y="567"/>
                      <a:pt x="2158" y="585"/>
                    </a:cubicBezTo>
                    <a:cubicBezTo>
                      <a:pt x="2161" y="590"/>
                      <a:pt x="2165" y="595"/>
                      <a:pt x="2168" y="600"/>
                    </a:cubicBezTo>
                    <a:cubicBezTo>
                      <a:pt x="2170" y="604"/>
                      <a:pt x="2171" y="608"/>
                      <a:pt x="2174" y="610"/>
                    </a:cubicBezTo>
                    <a:cubicBezTo>
                      <a:pt x="2178" y="613"/>
                      <a:pt x="2181" y="618"/>
                      <a:pt x="2183" y="622"/>
                    </a:cubicBezTo>
                    <a:cubicBezTo>
                      <a:pt x="2185" y="626"/>
                      <a:pt x="2186" y="631"/>
                      <a:pt x="2188" y="636"/>
                    </a:cubicBezTo>
                    <a:cubicBezTo>
                      <a:pt x="2190" y="641"/>
                      <a:pt x="2195" y="643"/>
                      <a:pt x="2199" y="645"/>
                    </a:cubicBezTo>
                    <a:cubicBezTo>
                      <a:pt x="2199" y="645"/>
                      <a:pt x="2200" y="645"/>
                      <a:pt x="2200" y="645"/>
                    </a:cubicBezTo>
                    <a:cubicBezTo>
                      <a:pt x="2204" y="642"/>
                      <a:pt x="2204" y="638"/>
                      <a:pt x="2206" y="635"/>
                    </a:cubicBezTo>
                    <a:cubicBezTo>
                      <a:pt x="2210" y="626"/>
                      <a:pt x="2210" y="617"/>
                      <a:pt x="2207" y="608"/>
                    </a:cubicBezTo>
                    <a:cubicBezTo>
                      <a:pt x="2203" y="598"/>
                      <a:pt x="2202" y="595"/>
                      <a:pt x="2213" y="589"/>
                    </a:cubicBezTo>
                    <a:cubicBezTo>
                      <a:pt x="2214" y="589"/>
                      <a:pt x="2214" y="589"/>
                      <a:pt x="2215" y="588"/>
                    </a:cubicBezTo>
                    <a:cubicBezTo>
                      <a:pt x="2217" y="587"/>
                      <a:pt x="2217" y="586"/>
                      <a:pt x="2216" y="584"/>
                    </a:cubicBezTo>
                    <a:cubicBezTo>
                      <a:pt x="2214" y="582"/>
                      <a:pt x="2213" y="580"/>
                      <a:pt x="2211" y="577"/>
                    </a:cubicBezTo>
                    <a:cubicBezTo>
                      <a:pt x="2210" y="575"/>
                      <a:pt x="2209" y="573"/>
                      <a:pt x="2209" y="571"/>
                    </a:cubicBezTo>
                    <a:cubicBezTo>
                      <a:pt x="2209" y="566"/>
                      <a:pt x="2210" y="561"/>
                      <a:pt x="2210" y="556"/>
                    </a:cubicBezTo>
                    <a:cubicBezTo>
                      <a:pt x="2211" y="553"/>
                      <a:pt x="2213" y="550"/>
                      <a:pt x="2216" y="549"/>
                    </a:cubicBezTo>
                    <a:cubicBezTo>
                      <a:pt x="2219" y="548"/>
                      <a:pt x="2221" y="547"/>
                      <a:pt x="2224" y="546"/>
                    </a:cubicBezTo>
                    <a:cubicBezTo>
                      <a:pt x="2226" y="544"/>
                      <a:pt x="2226" y="540"/>
                      <a:pt x="2225" y="538"/>
                    </a:cubicBezTo>
                    <a:cubicBezTo>
                      <a:pt x="2222" y="535"/>
                      <a:pt x="2220" y="532"/>
                      <a:pt x="2217" y="529"/>
                    </a:cubicBezTo>
                    <a:cubicBezTo>
                      <a:pt x="2210" y="522"/>
                      <a:pt x="2208" y="513"/>
                      <a:pt x="2210" y="504"/>
                    </a:cubicBezTo>
                    <a:cubicBezTo>
                      <a:pt x="2210" y="502"/>
                      <a:pt x="2212" y="501"/>
                      <a:pt x="2213" y="501"/>
                    </a:cubicBezTo>
                    <a:cubicBezTo>
                      <a:pt x="2214" y="501"/>
                      <a:pt x="2215" y="501"/>
                      <a:pt x="2216" y="501"/>
                    </a:cubicBezTo>
                    <a:cubicBezTo>
                      <a:pt x="2220" y="502"/>
                      <a:pt x="2223" y="497"/>
                      <a:pt x="2221" y="495"/>
                    </a:cubicBezTo>
                    <a:cubicBezTo>
                      <a:pt x="2219" y="491"/>
                      <a:pt x="2216" y="487"/>
                      <a:pt x="2214" y="484"/>
                    </a:cubicBezTo>
                    <a:cubicBezTo>
                      <a:pt x="2213" y="480"/>
                      <a:pt x="2211" y="479"/>
                      <a:pt x="2207" y="479"/>
                    </a:cubicBezTo>
                    <a:cubicBezTo>
                      <a:pt x="2206" y="479"/>
                      <a:pt x="2205" y="479"/>
                      <a:pt x="2204" y="478"/>
                    </a:cubicBezTo>
                    <a:cubicBezTo>
                      <a:pt x="2202" y="473"/>
                      <a:pt x="2200" y="469"/>
                      <a:pt x="2202" y="464"/>
                    </a:cubicBezTo>
                    <a:cubicBezTo>
                      <a:pt x="2203" y="462"/>
                      <a:pt x="2202" y="461"/>
                      <a:pt x="2202" y="459"/>
                    </a:cubicBezTo>
                    <a:cubicBezTo>
                      <a:pt x="2202" y="457"/>
                      <a:pt x="2201" y="456"/>
                      <a:pt x="2200" y="455"/>
                    </a:cubicBezTo>
                    <a:cubicBezTo>
                      <a:pt x="2198" y="452"/>
                      <a:pt x="2195" y="451"/>
                      <a:pt x="2191" y="450"/>
                    </a:cubicBezTo>
                    <a:cubicBezTo>
                      <a:pt x="2191" y="450"/>
                      <a:pt x="2189" y="451"/>
                      <a:pt x="2189" y="452"/>
                    </a:cubicBezTo>
                    <a:cubicBezTo>
                      <a:pt x="2188" y="453"/>
                      <a:pt x="2187" y="454"/>
                      <a:pt x="2186" y="455"/>
                    </a:cubicBezTo>
                    <a:cubicBezTo>
                      <a:pt x="2186" y="455"/>
                      <a:pt x="2186" y="455"/>
                      <a:pt x="2186" y="455"/>
                    </a:cubicBezTo>
                    <a:cubicBezTo>
                      <a:pt x="2186" y="456"/>
                      <a:pt x="2187" y="456"/>
                      <a:pt x="2187" y="456"/>
                    </a:cubicBezTo>
                    <a:cubicBezTo>
                      <a:pt x="2187" y="456"/>
                      <a:pt x="2187" y="456"/>
                      <a:pt x="2187" y="456"/>
                    </a:cubicBezTo>
                    <a:cubicBezTo>
                      <a:pt x="2187" y="457"/>
                      <a:pt x="2187" y="457"/>
                      <a:pt x="2187" y="456"/>
                    </a:cubicBezTo>
                    <a:cubicBezTo>
                      <a:pt x="2186" y="456"/>
                      <a:pt x="2186" y="456"/>
                      <a:pt x="2186" y="456"/>
                    </a:cubicBezTo>
                    <a:cubicBezTo>
                      <a:pt x="2186" y="456"/>
                      <a:pt x="2186" y="456"/>
                      <a:pt x="2186" y="455"/>
                    </a:cubicBezTo>
                    <a:cubicBezTo>
                      <a:pt x="2183" y="454"/>
                      <a:pt x="2181" y="452"/>
                      <a:pt x="2180" y="448"/>
                    </a:cubicBezTo>
                    <a:cubicBezTo>
                      <a:pt x="2177" y="443"/>
                      <a:pt x="2177" y="437"/>
                      <a:pt x="2177" y="431"/>
                    </a:cubicBezTo>
                    <a:cubicBezTo>
                      <a:pt x="2178" y="421"/>
                      <a:pt x="2177" y="412"/>
                      <a:pt x="2172" y="404"/>
                    </a:cubicBezTo>
                    <a:cubicBezTo>
                      <a:pt x="2171" y="403"/>
                      <a:pt x="2171" y="402"/>
                      <a:pt x="2171" y="400"/>
                    </a:cubicBezTo>
                    <a:cubicBezTo>
                      <a:pt x="2169" y="395"/>
                      <a:pt x="2172" y="390"/>
                      <a:pt x="2178" y="388"/>
                    </a:cubicBezTo>
                    <a:cubicBezTo>
                      <a:pt x="2179" y="388"/>
                      <a:pt x="2180" y="388"/>
                      <a:pt x="2181" y="388"/>
                    </a:cubicBezTo>
                    <a:cubicBezTo>
                      <a:pt x="2185" y="388"/>
                      <a:pt x="2185" y="388"/>
                      <a:pt x="2186" y="385"/>
                    </a:cubicBezTo>
                    <a:cubicBezTo>
                      <a:pt x="2186" y="382"/>
                      <a:pt x="2187" y="379"/>
                      <a:pt x="2189" y="377"/>
                    </a:cubicBezTo>
                    <a:cubicBezTo>
                      <a:pt x="2190" y="376"/>
                      <a:pt x="2192" y="376"/>
                      <a:pt x="2193" y="377"/>
                    </a:cubicBezTo>
                    <a:cubicBezTo>
                      <a:pt x="2194" y="379"/>
                      <a:pt x="2195" y="382"/>
                      <a:pt x="2197" y="384"/>
                    </a:cubicBezTo>
                    <a:cubicBezTo>
                      <a:pt x="2197" y="385"/>
                      <a:pt x="2199" y="385"/>
                      <a:pt x="2200" y="385"/>
                    </a:cubicBezTo>
                    <a:cubicBezTo>
                      <a:pt x="2201" y="385"/>
                      <a:pt x="2202" y="384"/>
                      <a:pt x="2202" y="383"/>
                    </a:cubicBezTo>
                    <a:cubicBezTo>
                      <a:pt x="2203" y="380"/>
                      <a:pt x="2203" y="377"/>
                      <a:pt x="2204" y="375"/>
                    </a:cubicBezTo>
                    <a:cubicBezTo>
                      <a:pt x="2204" y="371"/>
                      <a:pt x="2207" y="368"/>
                      <a:pt x="2209" y="365"/>
                    </a:cubicBezTo>
                    <a:cubicBezTo>
                      <a:pt x="2212" y="361"/>
                      <a:pt x="2217" y="359"/>
                      <a:pt x="2222" y="358"/>
                    </a:cubicBezTo>
                    <a:cubicBezTo>
                      <a:pt x="2226" y="358"/>
                      <a:pt x="2228" y="360"/>
                      <a:pt x="2231" y="362"/>
                    </a:cubicBezTo>
                    <a:cubicBezTo>
                      <a:pt x="2234" y="364"/>
                      <a:pt x="2237" y="366"/>
                      <a:pt x="2239" y="368"/>
                    </a:cubicBezTo>
                    <a:cubicBezTo>
                      <a:pt x="2240" y="368"/>
                      <a:pt x="2241" y="369"/>
                      <a:pt x="2242" y="369"/>
                    </a:cubicBezTo>
                    <a:cubicBezTo>
                      <a:pt x="2244" y="370"/>
                      <a:pt x="2245" y="370"/>
                      <a:pt x="2247" y="370"/>
                    </a:cubicBezTo>
                    <a:cubicBezTo>
                      <a:pt x="2248" y="370"/>
                      <a:pt x="2250" y="369"/>
                      <a:pt x="2250" y="367"/>
                    </a:cubicBezTo>
                    <a:cubicBezTo>
                      <a:pt x="2250" y="363"/>
                      <a:pt x="2247" y="360"/>
                      <a:pt x="2248" y="356"/>
                    </a:cubicBezTo>
                    <a:cubicBezTo>
                      <a:pt x="2249" y="352"/>
                      <a:pt x="2249" y="348"/>
                      <a:pt x="2250" y="345"/>
                    </a:cubicBezTo>
                    <a:cubicBezTo>
                      <a:pt x="2252" y="339"/>
                      <a:pt x="2253" y="334"/>
                      <a:pt x="2253" y="329"/>
                    </a:cubicBezTo>
                    <a:cubicBezTo>
                      <a:pt x="2254" y="320"/>
                      <a:pt x="2256" y="312"/>
                      <a:pt x="2260" y="305"/>
                    </a:cubicBezTo>
                    <a:cubicBezTo>
                      <a:pt x="2263" y="301"/>
                      <a:pt x="2265" y="297"/>
                      <a:pt x="2267" y="292"/>
                    </a:cubicBezTo>
                    <a:cubicBezTo>
                      <a:pt x="2270" y="285"/>
                      <a:pt x="2274" y="279"/>
                      <a:pt x="2280" y="274"/>
                    </a:cubicBezTo>
                    <a:cubicBezTo>
                      <a:pt x="2282" y="272"/>
                      <a:pt x="2285" y="271"/>
                      <a:pt x="2288" y="271"/>
                    </a:cubicBezTo>
                    <a:cubicBezTo>
                      <a:pt x="2291" y="271"/>
                      <a:pt x="2295" y="271"/>
                      <a:pt x="2299" y="271"/>
                    </a:cubicBezTo>
                    <a:cubicBezTo>
                      <a:pt x="2301" y="271"/>
                      <a:pt x="2303" y="271"/>
                      <a:pt x="2304" y="270"/>
                    </a:cubicBezTo>
                    <a:cubicBezTo>
                      <a:pt x="2305" y="270"/>
                      <a:pt x="2306" y="269"/>
                      <a:pt x="2306" y="268"/>
                    </a:cubicBezTo>
                    <a:cubicBezTo>
                      <a:pt x="2306" y="261"/>
                      <a:pt x="2307" y="254"/>
                      <a:pt x="2300" y="249"/>
                    </a:cubicBezTo>
                    <a:cubicBezTo>
                      <a:pt x="2298" y="247"/>
                      <a:pt x="2298" y="245"/>
                      <a:pt x="2296" y="243"/>
                    </a:cubicBezTo>
                    <a:cubicBezTo>
                      <a:pt x="2296" y="242"/>
                      <a:pt x="2295" y="240"/>
                      <a:pt x="2293" y="240"/>
                    </a:cubicBezTo>
                    <a:cubicBezTo>
                      <a:pt x="2287" y="237"/>
                      <a:pt x="2283" y="232"/>
                      <a:pt x="2276" y="231"/>
                    </a:cubicBezTo>
                    <a:cubicBezTo>
                      <a:pt x="2276" y="231"/>
                      <a:pt x="2276" y="231"/>
                      <a:pt x="2276" y="231"/>
                    </a:cubicBezTo>
                    <a:cubicBezTo>
                      <a:pt x="2275" y="231"/>
                      <a:pt x="2275" y="231"/>
                      <a:pt x="2275" y="231"/>
                    </a:cubicBezTo>
                    <a:cubicBezTo>
                      <a:pt x="2276" y="231"/>
                      <a:pt x="2276" y="231"/>
                      <a:pt x="2276" y="231"/>
                    </a:cubicBezTo>
                    <a:cubicBezTo>
                      <a:pt x="2276" y="231"/>
                      <a:pt x="2276" y="231"/>
                      <a:pt x="2276" y="231"/>
                    </a:cubicBezTo>
                    <a:cubicBezTo>
                      <a:pt x="2275" y="229"/>
                      <a:pt x="2275" y="227"/>
                      <a:pt x="2274" y="225"/>
                    </a:cubicBezTo>
                    <a:cubicBezTo>
                      <a:pt x="2273" y="221"/>
                      <a:pt x="2271" y="218"/>
                      <a:pt x="2266" y="218"/>
                    </a:cubicBezTo>
                    <a:cubicBezTo>
                      <a:pt x="2265" y="218"/>
                      <a:pt x="2264" y="218"/>
                      <a:pt x="2263" y="217"/>
                    </a:cubicBezTo>
                    <a:cubicBezTo>
                      <a:pt x="2263" y="216"/>
                      <a:pt x="2263" y="215"/>
                      <a:pt x="2262" y="214"/>
                    </a:cubicBezTo>
                    <a:cubicBezTo>
                      <a:pt x="2260" y="209"/>
                      <a:pt x="2258" y="208"/>
                      <a:pt x="2253" y="209"/>
                    </a:cubicBezTo>
                    <a:cubicBezTo>
                      <a:pt x="2248" y="210"/>
                      <a:pt x="2245" y="207"/>
                      <a:pt x="2242" y="204"/>
                    </a:cubicBezTo>
                    <a:cubicBezTo>
                      <a:pt x="2241" y="203"/>
                      <a:pt x="2242" y="200"/>
                      <a:pt x="2243" y="200"/>
                    </a:cubicBezTo>
                    <a:cubicBezTo>
                      <a:pt x="2245" y="199"/>
                      <a:pt x="2247" y="198"/>
                      <a:pt x="2249" y="198"/>
                    </a:cubicBezTo>
                    <a:cubicBezTo>
                      <a:pt x="2256" y="196"/>
                      <a:pt x="2258" y="192"/>
                      <a:pt x="2259" y="186"/>
                    </a:cubicBezTo>
                    <a:cubicBezTo>
                      <a:pt x="2259" y="179"/>
                      <a:pt x="2259" y="173"/>
                      <a:pt x="2259" y="166"/>
                    </a:cubicBezTo>
                    <a:cubicBezTo>
                      <a:pt x="2259" y="164"/>
                      <a:pt x="2259" y="162"/>
                      <a:pt x="2258" y="160"/>
                    </a:cubicBezTo>
                    <a:cubicBezTo>
                      <a:pt x="2257" y="157"/>
                      <a:pt x="2255" y="155"/>
                      <a:pt x="2254" y="152"/>
                    </a:cubicBezTo>
                    <a:cubicBezTo>
                      <a:pt x="2252" y="148"/>
                      <a:pt x="2250" y="146"/>
                      <a:pt x="2246" y="145"/>
                    </a:cubicBezTo>
                    <a:cubicBezTo>
                      <a:pt x="2242" y="145"/>
                      <a:pt x="2239" y="142"/>
                      <a:pt x="2236" y="139"/>
                    </a:cubicBezTo>
                    <a:cubicBezTo>
                      <a:pt x="2235" y="138"/>
                      <a:pt x="2235" y="136"/>
                      <a:pt x="2236" y="134"/>
                    </a:cubicBezTo>
                    <a:cubicBezTo>
                      <a:pt x="2237" y="133"/>
                      <a:pt x="2237" y="131"/>
                      <a:pt x="2238" y="130"/>
                    </a:cubicBezTo>
                    <a:cubicBezTo>
                      <a:pt x="2239" y="127"/>
                      <a:pt x="2242" y="127"/>
                      <a:pt x="2242" y="129"/>
                    </a:cubicBezTo>
                    <a:cubicBezTo>
                      <a:pt x="2244" y="133"/>
                      <a:pt x="2246" y="136"/>
                      <a:pt x="2250" y="137"/>
                    </a:cubicBezTo>
                    <a:cubicBezTo>
                      <a:pt x="2260" y="143"/>
                      <a:pt x="2261" y="142"/>
                      <a:pt x="2266" y="132"/>
                    </a:cubicBezTo>
                    <a:cubicBezTo>
                      <a:pt x="2266" y="131"/>
                      <a:pt x="2266" y="130"/>
                      <a:pt x="2267" y="129"/>
                    </a:cubicBezTo>
                    <a:cubicBezTo>
                      <a:pt x="2269" y="126"/>
                      <a:pt x="2272" y="124"/>
                      <a:pt x="2275" y="124"/>
                    </a:cubicBezTo>
                    <a:cubicBezTo>
                      <a:pt x="2277" y="123"/>
                      <a:pt x="2279" y="125"/>
                      <a:pt x="2281" y="126"/>
                    </a:cubicBezTo>
                    <a:cubicBezTo>
                      <a:pt x="2283" y="128"/>
                      <a:pt x="2285" y="130"/>
                      <a:pt x="2286" y="132"/>
                    </a:cubicBezTo>
                    <a:cubicBezTo>
                      <a:pt x="2289" y="136"/>
                      <a:pt x="2293" y="136"/>
                      <a:pt x="2297" y="134"/>
                    </a:cubicBezTo>
                    <a:cubicBezTo>
                      <a:pt x="2300" y="132"/>
                      <a:pt x="2304" y="131"/>
                      <a:pt x="2308" y="131"/>
                    </a:cubicBezTo>
                    <a:cubicBezTo>
                      <a:pt x="2310" y="132"/>
                      <a:pt x="2313" y="132"/>
                      <a:pt x="2316" y="132"/>
                    </a:cubicBezTo>
                    <a:cubicBezTo>
                      <a:pt x="2318" y="132"/>
                      <a:pt x="2320" y="131"/>
                      <a:pt x="2322" y="131"/>
                    </a:cubicBezTo>
                    <a:cubicBezTo>
                      <a:pt x="2323" y="130"/>
                      <a:pt x="2324" y="130"/>
                      <a:pt x="2325" y="129"/>
                    </a:cubicBezTo>
                    <a:cubicBezTo>
                      <a:pt x="2326" y="128"/>
                      <a:pt x="2327" y="127"/>
                      <a:pt x="2327" y="126"/>
                    </a:cubicBezTo>
                    <a:cubicBezTo>
                      <a:pt x="2326" y="121"/>
                      <a:pt x="2326" y="115"/>
                      <a:pt x="2318" y="114"/>
                    </a:cubicBezTo>
                    <a:cubicBezTo>
                      <a:pt x="2316" y="114"/>
                      <a:pt x="2315" y="111"/>
                      <a:pt x="2314" y="109"/>
                    </a:cubicBezTo>
                    <a:cubicBezTo>
                      <a:pt x="2314" y="108"/>
                      <a:pt x="2314" y="107"/>
                      <a:pt x="2314" y="106"/>
                    </a:cubicBezTo>
                    <a:cubicBezTo>
                      <a:pt x="2315" y="101"/>
                      <a:pt x="2313" y="96"/>
                      <a:pt x="2308" y="93"/>
                    </a:cubicBezTo>
                    <a:cubicBezTo>
                      <a:pt x="2306" y="92"/>
                      <a:pt x="2305" y="89"/>
                      <a:pt x="2303" y="87"/>
                    </a:cubicBezTo>
                    <a:cubicBezTo>
                      <a:pt x="2301" y="85"/>
                      <a:pt x="2301" y="84"/>
                      <a:pt x="2303" y="82"/>
                    </a:cubicBezTo>
                    <a:cubicBezTo>
                      <a:pt x="2307" y="79"/>
                      <a:pt x="2309" y="74"/>
                      <a:pt x="2311" y="69"/>
                    </a:cubicBezTo>
                    <a:cubicBezTo>
                      <a:pt x="2311" y="68"/>
                      <a:pt x="2311" y="66"/>
                      <a:pt x="2310" y="65"/>
                    </a:cubicBezTo>
                    <a:cubicBezTo>
                      <a:pt x="2305" y="60"/>
                      <a:pt x="2303" y="53"/>
                      <a:pt x="2303" y="47"/>
                    </a:cubicBezTo>
                    <a:cubicBezTo>
                      <a:pt x="2303" y="44"/>
                      <a:pt x="2302" y="44"/>
                      <a:pt x="2300" y="44"/>
                    </a:cubicBezTo>
                    <a:cubicBezTo>
                      <a:pt x="2299" y="44"/>
                      <a:pt x="2298" y="44"/>
                      <a:pt x="2297" y="44"/>
                    </a:cubicBezTo>
                    <a:cubicBezTo>
                      <a:pt x="2291" y="43"/>
                      <a:pt x="2286" y="40"/>
                      <a:pt x="2280" y="40"/>
                    </a:cubicBezTo>
                    <a:cubicBezTo>
                      <a:pt x="2278" y="40"/>
                      <a:pt x="2276" y="38"/>
                      <a:pt x="2274" y="37"/>
                    </a:cubicBezTo>
                    <a:cubicBezTo>
                      <a:pt x="2270" y="35"/>
                      <a:pt x="2267" y="36"/>
                      <a:pt x="2265" y="38"/>
                    </a:cubicBezTo>
                    <a:cubicBezTo>
                      <a:pt x="2261" y="42"/>
                      <a:pt x="2258" y="46"/>
                      <a:pt x="2253" y="47"/>
                    </a:cubicBezTo>
                    <a:cubicBezTo>
                      <a:pt x="2252" y="47"/>
                      <a:pt x="2251" y="48"/>
                      <a:pt x="2251" y="49"/>
                    </a:cubicBezTo>
                    <a:cubicBezTo>
                      <a:pt x="2249" y="51"/>
                      <a:pt x="2249" y="54"/>
                      <a:pt x="2250" y="55"/>
                    </a:cubicBezTo>
                    <a:cubicBezTo>
                      <a:pt x="2253" y="58"/>
                      <a:pt x="2256" y="61"/>
                      <a:pt x="2258" y="64"/>
                    </a:cubicBezTo>
                    <a:cubicBezTo>
                      <a:pt x="2259" y="66"/>
                      <a:pt x="2259" y="68"/>
                      <a:pt x="2258" y="70"/>
                    </a:cubicBezTo>
                    <a:cubicBezTo>
                      <a:pt x="2258" y="71"/>
                      <a:pt x="2257" y="72"/>
                      <a:pt x="2256" y="72"/>
                    </a:cubicBezTo>
                    <a:cubicBezTo>
                      <a:pt x="2255" y="72"/>
                      <a:pt x="2255" y="72"/>
                      <a:pt x="2254" y="72"/>
                    </a:cubicBezTo>
                    <a:cubicBezTo>
                      <a:pt x="2251" y="64"/>
                      <a:pt x="2242" y="59"/>
                      <a:pt x="2238" y="51"/>
                    </a:cubicBezTo>
                    <a:cubicBezTo>
                      <a:pt x="2232" y="46"/>
                      <a:pt x="2227" y="41"/>
                      <a:pt x="2218" y="43"/>
                    </a:cubicBezTo>
                    <a:cubicBezTo>
                      <a:pt x="2215" y="44"/>
                      <a:pt x="2211" y="44"/>
                      <a:pt x="2208" y="43"/>
                    </a:cubicBezTo>
                    <a:cubicBezTo>
                      <a:pt x="2203" y="41"/>
                      <a:pt x="2198" y="41"/>
                      <a:pt x="2193" y="41"/>
                    </a:cubicBezTo>
                    <a:cubicBezTo>
                      <a:pt x="2187" y="41"/>
                      <a:pt x="2182" y="41"/>
                      <a:pt x="2176" y="39"/>
                    </a:cubicBezTo>
                    <a:cubicBezTo>
                      <a:pt x="2170" y="37"/>
                      <a:pt x="2165" y="37"/>
                      <a:pt x="2159" y="39"/>
                    </a:cubicBezTo>
                    <a:cubicBezTo>
                      <a:pt x="2155" y="40"/>
                      <a:pt x="2152" y="39"/>
                      <a:pt x="2149" y="37"/>
                    </a:cubicBezTo>
                    <a:cubicBezTo>
                      <a:pt x="2146" y="34"/>
                      <a:pt x="2142" y="33"/>
                      <a:pt x="2138" y="32"/>
                    </a:cubicBezTo>
                    <a:cubicBezTo>
                      <a:pt x="2126" y="31"/>
                      <a:pt x="2115" y="27"/>
                      <a:pt x="2102" y="28"/>
                    </a:cubicBezTo>
                    <a:cubicBezTo>
                      <a:pt x="2101" y="28"/>
                      <a:pt x="2099" y="28"/>
                      <a:pt x="2097" y="28"/>
                    </a:cubicBezTo>
                    <a:cubicBezTo>
                      <a:pt x="2090" y="26"/>
                      <a:pt x="2082" y="28"/>
                      <a:pt x="2075" y="31"/>
                    </a:cubicBezTo>
                    <a:cubicBezTo>
                      <a:pt x="2070" y="33"/>
                      <a:pt x="2065" y="36"/>
                      <a:pt x="2060" y="36"/>
                    </a:cubicBezTo>
                    <a:cubicBezTo>
                      <a:pt x="2054" y="37"/>
                      <a:pt x="2048" y="39"/>
                      <a:pt x="2042" y="39"/>
                    </a:cubicBezTo>
                    <a:cubicBezTo>
                      <a:pt x="2039" y="39"/>
                      <a:pt x="2036" y="39"/>
                      <a:pt x="2034" y="40"/>
                    </a:cubicBezTo>
                    <a:cubicBezTo>
                      <a:pt x="2032" y="40"/>
                      <a:pt x="2032" y="41"/>
                      <a:pt x="2032" y="42"/>
                    </a:cubicBezTo>
                    <a:cubicBezTo>
                      <a:pt x="2033" y="48"/>
                      <a:pt x="2038" y="51"/>
                      <a:pt x="2037" y="58"/>
                    </a:cubicBezTo>
                    <a:cubicBezTo>
                      <a:pt x="2037" y="58"/>
                      <a:pt x="2039" y="60"/>
                      <a:pt x="2040" y="61"/>
                    </a:cubicBezTo>
                    <a:cubicBezTo>
                      <a:pt x="2044" y="62"/>
                      <a:pt x="2048" y="63"/>
                      <a:pt x="2051" y="67"/>
                    </a:cubicBezTo>
                    <a:cubicBezTo>
                      <a:pt x="2055" y="71"/>
                      <a:pt x="2058" y="74"/>
                      <a:pt x="2061" y="78"/>
                    </a:cubicBezTo>
                    <a:cubicBezTo>
                      <a:pt x="2062" y="80"/>
                      <a:pt x="2062" y="83"/>
                      <a:pt x="2061" y="84"/>
                    </a:cubicBezTo>
                    <a:cubicBezTo>
                      <a:pt x="2059" y="86"/>
                      <a:pt x="2057" y="87"/>
                      <a:pt x="2056" y="89"/>
                    </a:cubicBezTo>
                    <a:cubicBezTo>
                      <a:pt x="2053" y="91"/>
                      <a:pt x="2050" y="91"/>
                      <a:pt x="2048" y="88"/>
                    </a:cubicBezTo>
                    <a:cubicBezTo>
                      <a:pt x="2045" y="81"/>
                      <a:pt x="2039" y="79"/>
                      <a:pt x="2032" y="78"/>
                    </a:cubicBezTo>
                    <a:cubicBezTo>
                      <a:pt x="2031" y="78"/>
                      <a:pt x="2030" y="78"/>
                      <a:pt x="2029" y="78"/>
                    </a:cubicBezTo>
                    <a:cubicBezTo>
                      <a:pt x="2028" y="77"/>
                      <a:pt x="2026" y="76"/>
                      <a:pt x="2025" y="75"/>
                    </a:cubicBezTo>
                    <a:cubicBezTo>
                      <a:pt x="2024" y="73"/>
                      <a:pt x="2023" y="71"/>
                      <a:pt x="2022" y="69"/>
                    </a:cubicBezTo>
                    <a:cubicBezTo>
                      <a:pt x="2021" y="68"/>
                      <a:pt x="2022" y="67"/>
                      <a:pt x="2022" y="66"/>
                    </a:cubicBezTo>
                    <a:cubicBezTo>
                      <a:pt x="2026" y="63"/>
                      <a:pt x="2025" y="59"/>
                      <a:pt x="2023" y="56"/>
                    </a:cubicBezTo>
                    <a:cubicBezTo>
                      <a:pt x="2021" y="52"/>
                      <a:pt x="2017" y="52"/>
                      <a:pt x="2013" y="52"/>
                    </a:cubicBezTo>
                    <a:cubicBezTo>
                      <a:pt x="2011" y="52"/>
                      <a:pt x="2007" y="56"/>
                      <a:pt x="2007" y="58"/>
                    </a:cubicBezTo>
                    <a:cubicBezTo>
                      <a:pt x="2007" y="62"/>
                      <a:pt x="2007" y="66"/>
                      <a:pt x="2007" y="71"/>
                    </a:cubicBezTo>
                    <a:cubicBezTo>
                      <a:pt x="2007" y="74"/>
                      <a:pt x="2005" y="76"/>
                      <a:pt x="2002" y="77"/>
                    </a:cubicBezTo>
                    <a:cubicBezTo>
                      <a:pt x="1997" y="78"/>
                      <a:pt x="1991" y="78"/>
                      <a:pt x="1986" y="79"/>
                    </a:cubicBezTo>
                    <a:cubicBezTo>
                      <a:pt x="1982" y="81"/>
                      <a:pt x="1979" y="81"/>
                      <a:pt x="1975" y="80"/>
                    </a:cubicBezTo>
                    <a:cubicBezTo>
                      <a:pt x="1974" y="80"/>
                      <a:pt x="1972" y="80"/>
                      <a:pt x="1972" y="81"/>
                    </a:cubicBezTo>
                    <a:cubicBezTo>
                      <a:pt x="1965" y="84"/>
                      <a:pt x="1959" y="87"/>
                      <a:pt x="1953" y="91"/>
                    </a:cubicBezTo>
                    <a:cubicBezTo>
                      <a:pt x="1944" y="96"/>
                      <a:pt x="1935" y="99"/>
                      <a:pt x="1925" y="98"/>
                    </a:cubicBezTo>
                    <a:cubicBezTo>
                      <a:pt x="1922" y="98"/>
                      <a:pt x="1921" y="96"/>
                      <a:pt x="1920" y="94"/>
                    </a:cubicBezTo>
                    <a:cubicBezTo>
                      <a:pt x="1919" y="93"/>
                      <a:pt x="1919" y="93"/>
                      <a:pt x="1919" y="92"/>
                    </a:cubicBezTo>
                    <a:cubicBezTo>
                      <a:pt x="1917" y="82"/>
                      <a:pt x="1911" y="74"/>
                      <a:pt x="1902" y="69"/>
                    </a:cubicBezTo>
                    <a:cubicBezTo>
                      <a:pt x="1901" y="69"/>
                      <a:pt x="1900" y="68"/>
                      <a:pt x="1900" y="67"/>
                    </a:cubicBezTo>
                    <a:cubicBezTo>
                      <a:pt x="1890" y="61"/>
                      <a:pt x="1880" y="57"/>
                      <a:pt x="1869" y="63"/>
                    </a:cubicBezTo>
                    <a:cubicBezTo>
                      <a:pt x="1867" y="64"/>
                      <a:pt x="1865" y="65"/>
                      <a:pt x="1863" y="65"/>
                    </a:cubicBezTo>
                    <a:cubicBezTo>
                      <a:pt x="1854" y="69"/>
                      <a:pt x="1845" y="73"/>
                      <a:pt x="1838" y="78"/>
                    </a:cubicBezTo>
                    <a:cubicBezTo>
                      <a:pt x="1834" y="81"/>
                      <a:pt x="1830" y="84"/>
                      <a:pt x="1825" y="87"/>
                    </a:cubicBezTo>
                    <a:cubicBezTo>
                      <a:pt x="1822" y="88"/>
                      <a:pt x="1818" y="87"/>
                      <a:pt x="1817" y="84"/>
                    </a:cubicBezTo>
                    <a:cubicBezTo>
                      <a:pt x="1815" y="80"/>
                      <a:pt x="1813" y="78"/>
                      <a:pt x="1809" y="76"/>
                    </a:cubicBezTo>
                    <a:cubicBezTo>
                      <a:pt x="1807" y="75"/>
                      <a:pt x="1804" y="74"/>
                      <a:pt x="1802" y="73"/>
                    </a:cubicBezTo>
                    <a:cubicBezTo>
                      <a:pt x="1799" y="71"/>
                      <a:pt x="1797" y="73"/>
                      <a:pt x="1794" y="74"/>
                    </a:cubicBezTo>
                    <a:cubicBezTo>
                      <a:pt x="1792" y="77"/>
                      <a:pt x="1791" y="77"/>
                      <a:pt x="1789" y="75"/>
                    </a:cubicBezTo>
                    <a:cubicBezTo>
                      <a:pt x="1787" y="73"/>
                      <a:pt x="1785" y="72"/>
                      <a:pt x="1783" y="73"/>
                    </a:cubicBezTo>
                    <a:cubicBezTo>
                      <a:pt x="1781" y="73"/>
                      <a:pt x="1780" y="73"/>
                      <a:pt x="1778" y="72"/>
                    </a:cubicBezTo>
                    <a:cubicBezTo>
                      <a:pt x="1776" y="69"/>
                      <a:pt x="1773" y="69"/>
                      <a:pt x="1770" y="68"/>
                    </a:cubicBezTo>
                    <a:cubicBezTo>
                      <a:pt x="1768" y="68"/>
                      <a:pt x="1768" y="67"/>
                      <a:pt x="1769" y="65"/>
                    </a:cubicBezTo>
                    <a:cubicBezTo>
                      <a:pt x="1772" y="61"/>
                      <a:pt x="1772" y="58"/>
                      <a:pt x="1769" y="56"/>
                    </a:cubicBezTo>
                    <a:cubicBezTo>
                      <a:pt x="1769" y="55"/>
                      <a:pt x="1768" y="55"/>
                      <a:pt x="1768" y="54"/>
                    </a:cubicBezTo>
                    <a:cubicBezTo>
                      <a:pt x="1762" y="51"/>
                      <a:pt x="1755" y="48"/>
                      <a:pt x="1748" y="50"/>
                    </a:cubicBezTo>
                    <a:cubicBezTo>
                      <a:pt x="1745" y="50"/>
                      <a:pt x="1741" y="51"/>
                      <a:pt x="1738" y="52"/>
                    </a:cubicBezTo>
                    <a:cubicBezTo>
                      <a:pt x="1736" y="53"/>
                      <a:pt x="1734" y="54"/>
                      <a:pt x="1733" y="55"/>
                    </a:cubicBezTo>
                    <a:cubicBezTo>
                      <a:pt x="1729" y="60"/>
                      <a:pt x="1725" y="61"/>
                      <a:pt x="1720" y="59"/>
                    </a:cubicBezTo>
                    <a:cubicBezTo>
                      <a:pt x="1714" y="57"/>
                      <a:pt x="1708" y="58"/>
                      <a:pt x="1702" y="58"/>
                    </a:cubicBezTo>
                    <a:cubicBezTo>
                      <a:pt x="1694" y="58"/>
                      <a:pt x="1687" y="59"/>
                      <a:pt x="1680" y="60"/>
                    </a:cubicBezTo>
                    <a:cubicBezTo>
                      <a:pt x="1673" y="60"/>
                      <a:pt x="1666" y="62"/>
                      <a:pt x="1659" y="59"/>
                    </a:cubicBezTo>
                    <a:cubicBezTo>
                      <a:pt x="1658" y="59"/>
                      <a:pt x="1656" y="60"/>
                      <a:pt x="1654" y="61"/>
                    </a:cubicBezTo>
                    <a:cubicBezTo>
                      <a:pt x="1654" y="61"/>
                      <a:pt x="1653" y="63"/>
                      <a:pt x="1653" y="64"/>
                    </a:cubicBezTo>
                    <a:cubicBezTo>
                      <a:pt x="1653" y="64"/>
                      <a:pt x="1654" y="65"/>
                      <a:pt x="1654" y="65"/>
                    </a:cubicBezTo>
                    <a:cubicBezTo>
                      <a:pt x="1657" y="66"/>
                      <a:pt x="1659" y="67"/>
                      <a:pt x="1662" y="68"/>
                    </a:cubicBezTo>
                    <a:cubicBezTo>
                      <a:pt x="1663" y="68"/>
                      <a:pt x="1663" y="69"/>
                      <a:pt x="1664" y="70"/>
                    </a:cubicBezTo>
                    <a:cubicBezTo>
                      <a:pt x="1664" y="71"/>
                      <a:pt x="1663" y="73"/>
                      <a:pt x="1661" y="74"/>
                    </a:cubicBezTo>
                    <a:cubicBezTo>
                      <a:pt x="1660" y="75"/>
                      <a:pt x="1658" y="75"/>
                      <a:pt x="1657" y="76"/>
                    </a:cubicBezTo>
                    <a:cubicBezTo>
                      <a:pt x="1654" y="78"/>
                      <a:pt x="1652" y="81"/>
                      <a:pt x="1652" y="84"/>
                    </a:cubicBezTo>
                    <a:cubicBezTo>
                      <a:pt x="1653" y="87"/>
                      <a:pt x="1655" y="89"/>
                      <a:pt x="1658" y="90"/>
                    </a:cubicBezTo>
                    <a:cubicBezTo>
                      <a:pt x="1660" y="90"/>
                      <a:pt x="1662" y="90"/>
                      <a:pt x="1664" y="90"/>
                    </a:cubicBezTo>
                    <a:cubicBezTo>
                      <a:pt x="1664" y="89"/>
                      <a:pt x="1664" y="89"/>
                      <a:pt x="1664" y="89"/>
                    </a:cubicBezTo>
                    <a:cubicBezTo>
                      <a:pt x="1664" y="88"/>
                      <a:pt x="1664" y="88"/>
                      <a:pt x="1664" y="88"/>
                    </a:cubicBezTo>
                    <a:cubicBezTo>
                      <a:pt x="1664" y="90"/>
                      <a:pt x="1664" y="90"/>
                      <a:pt x="1664" y="90"/>
                    </a:cubicBezTo>
                    <a:cubicBezTo>
                      <a:pt x="1664" y="90"/>
                      <a:pt x="1664" y="90"/>
                      <a:pt x="1664" y="90"/>
                    </a:cubicBezTo>
                    <a:cubicBezTo>
                      <a:pt x="1664" y="92"/>
                      <a:pt x="1664" y="95"/>
                      <a:pt x="1665" y="97"/>
                    </a:cubicBezTo>
                    <a:cubicBezTo>
                      <a:pt x="1668" y="101"/>
                      <a:pt x="1670" y="104"/>
                      <a:pt x="1674" y="107"/>
                    </a:cubicBezTo>
                    <a:cubicBezTo>
                      <a:pt x="1676" y="108"/>
                      <a:pt x="1676" y="109"/>
                      <a:pt x="1675" y="111"/>
                    </a:cubicBezTo>
                    <a:cubicBezTo>
                      <a:pt x="1674" y="112"/>
                      <a:pt x="1672" y="113"/>
                      <a:pt x="1670" y="112"/>
                    </a:cubicBezTo>
                    <a:cubicBezTo>
                      <a:pt x="1667" y="110"/>
                      <a:pt x="1664" y="109"/>
                      <a:pt x="1660" y="112"/>
                    </a:cubicBezTo>
                    <a:cubicBezTo>
                      <a:pt x="1658" y="113"/>
                      <a:pt x="1655" y="115"/>
                      <a:pt x="1653" y="116"/>
                    </a:cubicBezTo>
                    <a:cubicBezTo>
                      <a:pt x="1650" y="119"/>
                      <a:pt x="1647" y="119"/>
                      <a:pt x="1644" y="119"/>
                    </a:cubicBezTo>
                    <a:cubicBezTo>
                      <a:pt x="1641" y="118"/>
                      <a:pt x="1638" y="118"/>
                      <a:pt x="1636" y="118"/>
                    </a:cubicBezTo>
                    <a:cubicBezTo>
                      <a:pt x="1632" y="119"/>
                      <a:pt x="1628" y="120"/>
                      <a:pt x="1627" y="125"/>
                    </a:cubicBezTo>
                    <a:cubicBezTo>
                      <a:pt x="1626" y="129"/>
                      <a:pt x="1623" y="131"/>
                      <a:pt x="1619" y="131"/>
                    </a:cubicBezTo>
                    <a:cubicBezTo>
                      <a:pt x="1610" y="132"/>
                      <a:pt x="1603" y="130"/>
                      <a:pt x="1597" y="124"/>
                    </a:cubicBezTo>
                    <a:cubicBezTo>
                      <a:pt x="1597" y="124"/>
                      <a:pt x="1596" y="124"/>
                      <a:pt x="1596" y="124"/>
                    </a:cubicBezTo>
                    <a:cubicBezTo>
                      <a:pt x="1595" y="123"/>
                      <a:pt x="1595" y="124"/>
                      <a:pt x="1595" y="124"/>
                    </a:cubicBezTo>
                    <a:cubicBezTo>
                      <a:pt x="1594" y="124"/>
                      <a:pt x="1594" y="125"/>
                      <a:pt x="1594" y="125"/>
                    </a:cubicBezTo>
                    <a:cubicBezTo>
                      <a:pt x="1594" y="130"/>
                      <a:pt x="1595" y="135"/>
                      <a:pt x="1597" y="140"/>
                    </a:cubicBezTo>
                    <a:cubicBezTo>
                      <a:pt x="1600" y="146"/>
                      <a:pt x="1602" y="152"/>
                      <a:pt x="1603" y="158"/>
                    </a:cubicBezTo>
                    <a:cubicBezTo>
                      <a:pt x="1603" y="160"/>
                      <a:pt x="1602" y="161"/>
                      <a:pt x="1600" y="161"/>
                    </a:cubicBezTo>
                    <a:cubicBezTo>
                      <a:pt x="1597" y="161"/>
                      <a:pt x="1594" y="160"/>
                      <a:pt x="1591" y="159"/>
                    </a:cubicBezTo>
                    <a:cubicBezTo>
                      <a:pt x="1581" y="156"/>
                      <a:pt x="1574" y="148"/>
                      <a:pt x="1566" y="143"/>
                    </a:cubicBezTo>
                    <a:cubicBezTo>
                      <a:pt x="1566" y="143"/>
                      <a:pt x="1566" y="142"/>
                      <a:pt x="1566" y="141"/>
                    </a:cubicBezTo>
                    <a:cubicBezTo>
                      <a:pt x="1565" y="137"/>
                      <a:pt x="1565" y="137"/>
                      <a:pt x="1561" y="139"/>
                    </a:cubicBezTo>
                    <a:cubicBezTo>
                      <a:pt x="1558" y="141"/>
                      <a:pt x="1556" y="141"/>
                      <a:pt x="1554" y="139"/>
                    </a:cubicBezTo>
                    <a:cubicBezTo>
                      <a:pt x="1553" y="138"/>
                      <a:pt x="1552" y="136"/>
                      <a:pt x="1552" y="135"/>
                    </a:cubicBezTo>
                    <a:cubicBezTo>
                      <a:pt x="1552" y="135"/>
                      <a:pt x="1552" y="135"/>
                      <a:pt x="1551" y="135"/>
                    </a:cubicBezTo>
                    <a:cubicBezTo>
                      <a:pt x="1551" y="135"/>
                      <a:pt x="1551" y="135"/>
                      <a:pt x="1551" y="135"/>
                    </a:cubicBezTo>
                    <a:cubicBezTo>
                      <a:pt x="1550" y="135"/>
                      <a:pt x="1549" y="135"/>
                      <a:pt x="1548" y="133"/>
                    </a:cubicBezTo>
                    <a:cubicBezTo>
                      <a:pt x="1548" y="133"/>
                      <a:pt x="1549" y="133"/>
                      <a:pt x="1549" y="133"/>
                    </a:cubicBezTo>
                    <a:cubicBezTo>
                      <a:pt x="1550" y="133"/>
                      <a:pt x="1550" y="134"/>
                      <a:pt x="1551" y="135"/>
                    </a:cubicBezTo>
                    <a:cubicBezTo>
                      <a:pt x="1551" y="135"/>
                      <a:pt x="1551" y="135"/>
                      <a:pt x="1552" y="135"/>
                    </a:cubicBezTo>
                    <a:cubicBezTo>
                      <a:pt x="1552" y="135"/>
                      <a:pt x="1552" y="135"/>
                      <a:pt x="1552" y="135"/>
                    </a:cubicBezTo>
                    <a:cubicBezTo>
                      <a:pt x="1554" y="134"/>
                      <a:pt x="1555" y="133"/>
                      <a:pt x="1557" y="132"/>
                    </a:cubicBezTo>
                    <a:cubicBezTo>
                      <a:pt x="1558" y="131"/>
                      <a:pt x="1558" y="130"/>
                      <a:pt x="1558" y="129"/>
                    </a:cubicBezTo>
                    <a:cubicBezTo>
                      <a:pt x="1558" y="125"/>
                      <a:pt x="1555" y="122"/>
                      <a:pt x="1553" y="119"/>
                    </a:cubicBezTo>
                    <a:cubicBezTo>
                      <a:pt x="1551" y="117"/>
                      <a:pt x="1548" y="117"/>
                      <a:pt x="1545" y="117"/>
                    </a:cubicBezTo>
                    <a:cubicBezTo>
                      <a:pt x="1543" y="117"/>
                      <a:pt x="1542" y="116"/>
                      <a:pt x="1543" y="114"/>
                    </a:cubicBezTo>
                    <a:cubicBezTo>
                      <a:pt x="1543" y="111"/>
                      <a:pt x="1544" y="109"/>
                      <a:pt x="1542" y="108"/>
                    </a:cubicBezTo>
                    <a:cubicBezTo>
                      <a:pt x="1538" y="103"/>
                      <a:pt x="1534" y="99"/>
                      <a:pt x="1530" y="95"/>
                    </a:cubicBezTo>
                    <a:cubicBezTo>
                      <a:pt x="1526" y="92"/>
                      <a:pt x="1511" y="88"/>
                      <a:pt x="1506" y="88"/>
                    </a:cubicBezTo>
                    <a:cubicBezTo>
                      <a:pt x="1505" y="88"/>
                      <a:pt x="1504" y="88"/>
                      <a:pt x="1503" y="89"/>
                    </a:cubicBezTo>
                    <a:cubicBezTo>
                      <a:pt x="1501" y="90"/>
                      <a:pt x="1499" y="91"/>
                      <a:pt x="1496" y="90"/>
                    </a:cubicBezTo>
                    <a:cubicBezTo>
                      <a:pt x="1489" y="88"/>
                      <a:pt x="1482" y="87"/>
                      <a:pt x="1475" y="89"/>
                    </a:cubicBezTo>
                    <a:cubicBezTo>
                      <a:pt x="1473" y="89"/>
                      <a:pt x="1471" y="91"/>
                      <a:pt x="1469" y="92"/>
                    </a:cubicBezTo>
                    <a:cubicBezTo>
                      <a:pt x="1466" y="94"/>
                      <a:pt x="1465" y="97"/>
                      <a:pt x="1467" y="100"/>
                    </a:cubicBezTo>
                    <a:cubicBezTo>
                      <a:pt x="1469" y="104"/>
                      <a:pt x="1471" y="108"/>
                      <a:pt x="1474" y="112"/>
                    </a:cubicBezTo>
                    <a:cubicBezTo>
                      <a:pt x="1474" y="113"/>
                      <a:pt x="1474" y="116"/>
                      <a:pt x="1473" y="116"/>
                    </a:cubicBezTo>
                    <a:cubicBezTo>
                      <a:pt x="1466" y="119"/>
                      <a:pt x="1460" y="122"/>
                      <a:pt x="1453" y="124"/>
                    </a:cubicBezTo>
                    <a:cubicBezTo>
                      <a:pt x="1449" y="125"/>
                      <a:pt x="1444" y="125"/>
                      <a:pt x="1441" y="121"/>
                    </a:cubicBezTo>
                    <a:cubicBezTo>
                      <a:pt x="1438" y="119"/>
                      <a:pt x="1438" y="120"/>
                      <a:pt x="1435" y="121"/>
                    </a:cubicBezTo>
                    <a:cubicBezTo>
                      <a:pt x="1428" y="127"/>
                      <a:pt x="1421" y="125"/>
                      <a:pt x="1419" y="116"/>
                    </a:cubicBezTo>
                    <a:cubicBezTo>
                      <a:pt x="1419" y="115"/>
                      <a:pt x="1419" y="114"/>
                      <a:pt x="1419" y="113"/>
                    </a:cubicBezTo>
                    <a:cubicBezTo>
                      <a:pt x="1419" y="110"/>
                      <a:pt x="1415" y="109"/>
                      <a:pt x="1413" y="109"/>
                    </a:cubicBezTo>
                    <a:cubicBezTo>
                      <a:pt x="1404" y="111"/>
                      <a:pt x="1396" y="113"/>
                      <a:pt x="1387" y="114"/>
                    </a:cubicBezTo>
                    <a:cubicBezTo>
                      <a:pt x="1384" y="115"/>
                      <a:pt x="1381" y="116"/>
                      <a:pt x="1378" y="117"/>
                    </a:cubicBezTo>
                    <a:cubicBezTo>
                      <a:pt x="1374" y="119"/>
                      <a:pt x="1371" y="121"/>
                      <a:pt x="1368" y="123"/>
                    </a:cubicBezTo>
                    <a:cubicBezTo>
                      <a:pt x="1365" y="122"/>
                      <a:pt x="1361" y="120"/>
                      <a:pt x="1358" y="119"/>
                    </a:cubicBezTo>
                    <a:cubicBezTo>
                      <a:pt x="1357" y="118"/>
                      <a:pt x="1357" y="119"/>
                      <a:pt x="1356" y="119"/>
                    </a:cubicBezTo>
                    <a:cubicBezTo>
                      <a:pt x="1356" y="119"/>
                      <a:pt x="1356" y="120"/>
                      <a:pt x="1356" y="121"/>
                    </a:cubicBezTo>
                    <a:cubicBezTo>
                      <a:pt x="1353" y="127"/>
                      <a:pt x="1347" y="129"/>
                      <a:pt x="1343" y="125"/>
                    </a:cubicBezTo>
                    <a:cubicBezTo>
                      <a:pt x="1341" y="124"/>
                      <a:pt x="1340" y="122"/>
                      <a:pt x="1339" y="120"/>
                    </a:cubicBezTo>
                    <a:cubicBezTo>
                      <a:pt x="1338" y="118"/>
                      <a:pt x="1337" y="117"/>
                      <a:pt x="1335" y="118"/>
                    </a:cubicBezTo>
                    <a:cubicBezTo>
                      <a:pt x="1333" y="119"/>
                      <a:pt x="1330" y="120"/>
                      <a:pt x="1328" y="119"/>
                    </a:cubicBezTo>
                    <a:cubicBezTo>
                      <a:pt x="1325" y="119"/>
                      <a:pt x="1323" y="121"/>
                      <a:pt x="1322" y="124"/>
                    </a:cubicBezTo>
                    <a:cubicBezTo>
                      <a:pt x="1321" y="125"/>
                      <a:pt x="1321" y="127"/>
                      <a:pt x="1321" y="128"/>
                    </a:cubicBezTo>
                    <a:cubicBezTo>
                      <a:pt x="1321" y="131"/>
                      <a:pt x="1322" y="133"/>
                      <a:pt x="1324" y="134"/>
                    </a:cubicBezTo>
                    <a:cubicBezTo>
                      <a:pt x="1326" y="134"/>
                      <a:pt x="1328" y="135"/>
                      <a:pt x="1330" y="135"/>
                    </a:cubicBezTo>
                    <a:cubicBezTo>
                      <a:pt x="1330" y="135"/>
                      <a:pt x="1330" y="135"/>
                      <a:pt x="1330" y="135"/>
                    </a:cubicBezTo>
                    <a:cubicBezTo>
                      <a:pt x="1330" y="135"/>
                      <a:pt x="1330" y="135"/>
                      <a:pt x="1330" y="135"/>
                    </a:cubicBezTo>
                    <a:cubicBezTo>
                      <a:pt x="1330" y="134"/>
                      <a:pt x="1330" y="133"/>
                      <a:pt x="1330" y="132"/>
                    </a:cubicBezTo>
                    <a:cubicBezTo>
                      <a:pt x="1331" y="132"/>
                      <a:pt x="1332" y="131"/>
                      <a:pt x="1332" y="131"/>
                    </a:cubicBezTo>
                    <a:cubicBezTo>
                      <a:pt x="1333" y="131"/>
                      <a:pt x="1333" y="132"/>
                      <a:pt x="1333" y="132"/>
                    </a:cubicBezTo>
                    <a:cubicBezTo>
                      <a:pt x="1333" y="132"/>
                      <a:pt x="1332" y="133"/>
                      <a:pt x="1332" y="133"/>
                    </a:cubicBezTo>
                    <a:cubicBezTo>
                      <a:pt x="1331" y="134"/>
                      <a:pt x="1331" y="134"/>
                      <a:pt x="1330" y="135"/>
                    </a:cubicBezTo>
                    <a:cubicBezTo>
                      <a:pt x="1330" y="135"/>
                      <a:pt x="1330" y="135"/>
                      <a:pt x="1330" y="135"/>
                    </a:cubicBezTo>
                    <a:cubicBezTo>
                      <a:pt x="1330" y="135"/>
                      <a:pt x="1330" y="135"/>
                      <a:pt x="1330" y="135"/>
                    </a:cubicBezTo>
                    <a:cubicBezTo>
                      <a:pt x="1329" y="137"/>
                      <a:pt x="1329" y="139"/>
                      <a:pt x="1328" y="139"/>
                    </a:cubicBezTo>
                    <a:cubicBezTo>
                      <a:pt x="1325" y="142"/>
                      <a:pt x="1323" y="145"/>
                      <a:pt x="1321" y="148"/>
                    </a:cubicBezTo>
                    <a:cubicBezTo>
                      <a:pt x="1317" y="155"/>
                      <a:pt x="1312" y="157"/>
                      <a:pt x="1305" y="158"/>
                    </a:cubicBezTo>
                    <a:cubicBezTo>
                      <a:pt x="1302" y="158"/>
                      <a:pt x="1301" y="157"/>
                      <a:pt x="1302" y="155"/>
                    </a:cubicBezTo>
                    <a:cubicBezTo>
                      <a:pt x="1304" y="152"/>
                      <a:pt x="1304" y="149"/>
                      <a:pt x="1305" y="146"/>
                    </a:cubicBezTo>
                    <a:cubicBezTo>
                      <a:pt x="1305" y="142"/>
                      <a:pt x="1310" y="142"/>
                      <a:pt x="1311" y="139"/>
                    </a:cubicBezTo>
                    <a:cubicBezTo>
                      <a:pt x="1311" y="137"/>
                      <a:pt x="1313" y="135"/>
                      <a:pt x="1312" y="134"/>
                    </a:cubicBezTo>
                    <a:cubicBezTo>
                      <a:pt x="1311" y="129"/>
                      <a:pt x="1312" y="124"/>
                      <a:pt x="1315" y="120"/>
                    </a:cubicBezTo>
                    <a:cubicBezTo>
                      <a:pt x="1316" y="118"/>
                      <a:pt x="1316" y="116"/>
                      <a:pt x="1316" y="113"/>
                    </a:cubicBezTo>
                    <a:cubicBezTo>
                      <a:pt x="1315" y="111"/>
                      <a:pt x="1316" y="109"/>
                      <a:pt x="1317" y="107"/>
                    </a:cubicBezTo>
                    <a:cubicBezTo>
                      <a:pt x="1319" y="102"/>
                      <a:pt x="1321" y="97"/>
                      <a:pt x="1323" y="92"/>
                    </a:cubicBezTo>
                    <a:cubicBezTo>
                      <a:pt x="1324" y="87"/>
                      <a:pt x="1324" y="81"/>
                      <a:pt x="1326" y="76"/>
                    </a:cubicBezTo>
                    <a:cubicBezTo>
                      <a:pt x="1328" y="71"/>
                      <a:pt x="1328" y="66"/>
                      <a:pt x="1326" y="61"/>
                    </a:cubicBezTo>
                    <a:cubicBezTo>
                      <a:pt x="1323" y="56"/>
                      <a:pt x="1320" y="52"/>
                      <a:pt x="1319" y="46"/>
                    </a:cubicBezTo>
                    <a:cubicBezTo>
                      <a:pt x="1319" y="45"/>
                      <a:pt x="1318" y="44"/>
                      <a:pt x="1317" y="44"/>
                    </a:cubicBezTo>
                    <a:cubicBezTo>
                      <a:pt x="1311" y="41"/>
                      <a:pt x="1308" y="36"/>
                      <a:pt x="1304" y="31"/>
                    </a:cubicBezTo>
                    <a:cubicBezTo>
                      <a:pt x="1303" y="30"/>
                      <a:pt x="1301" y="30"/>
                      <a:pt x="1300" y="32"/>
                    </a:cubicBezTo>
                    <a:cubicBezTo>
                      <a:pt x="1299" y="33"/>
                      <a:pt x="1299" y="37"/>
                      <a:pt x="1296" y="33"/>
                    </a:cubicBezTo>
                    <a:cubicBezTo>
                      <a:pt x="1293" y="29"/>
                      <a:pt x="1289" y="27"/>
                      <a:pt x="1285" y="24"/>
                    </a:cubicBezTo>
                    <a:cubicBezTo>
                      <a:pt x="1281" y="22"/>
                      <a:pt x="1276" y="21"/>
                      <a:pt x="1273" y="19"/>
                    </a:cubicBezTo>
                    <a:cubicBezTo>
                      <a:pt x="1269" y="16"/>
                      <a:pt x="1266" y="15"/>
                      <a:pt x="1262" y="18"/>
                    </a:cubicBezTo>
                    <a:cubicBezTo>
                      <a:pt x="1256" y="22"/>
                      <a:pt x="1249" y="25"/>
                      <a:pt x="1241" y="27"/>
                    </a:cubicBezTo>
                    <a:cubicBezTo>
                      <a:pt x="1240" y="28"/>
                      <a:pt x="1239" y="30"/>
                      <a:pt x="1240" y="31"/>
                    </a:cubicBezTo>
                    <a:cubicBezTo>
                      <a:pt x="1240" y="33"/>
                      <a:pt x="1241" y="34"/>
                      <a:pt x="1242" y="36"/>
                    </a:cubicBezTo>
                    <a:cubicBezTo>
                      <a:pt x="1243" y="39"/>
                      <a:pt x="1242" y="41"/>
                      <a:pt x="1239" y="43"/>
                    </a:cubicBezTo>
                    <a:cubicBezTo>
                      <a:pt x="1236" y="45"/>
                      <a:pt x="1232" y="43"/>
                      <a:pt x="1232" y="39"/>
                    </a:cubicBezTo>
                    <a:cubicBezTo>
                      <a:pt x="1232" y="37"/>
                      <a:pt x="1232" y="34"/>
                      <a:pt x="1232" y="31"/>
                    </a:cubicBezTo>
                    <a:cubicBezTo>
                      <a:pt x="1231" y="28"/>
                      <a:pt x="1231" y="26"/>
                      <a:pt x="1230" y="23"/>
                    </a:cubicBezTo>
                    <a:cubicBezTo>
                      <a:pt x="1230" y="21"/>
                      <a:pt x="1226" y="18"/>
                      <a:pt x="1224" y="19"/>
                    </a:cubicBezTo>
                    <a:cubicBezTo>
                      <a:pt x="1222" y="19"/>
                      <a:pt x="1220" y="20"/>
                      <a:pt x="1218" y="21"/>
                    </a:cubicBezTo>
                    <a:cubicBezTo>
                      <a:pt x="1214" y="22"/>
                      <a:pt x="1211" y="21"/>
                      <a:pt x="1208" y="19"/>
                    </a:cubicBezTo>
                    <a:cubicBezTo>
                      <a:pt x="1206" y="18"/>
                      <a:pt x="1204" y="17"/>
                      <a:pt x="1205" y="14"/>
                    </a:cubicBezTo>
                    <a:cubicBezTo>
                      <a:pt x="1206" y="9"/>
                      <a:pt x="1203" y="6"/>
                      <a:pt x="1199" y="4"/>
                    </a:cubicBezTo>
                    <a:cubicBezTo>
                      <a:pt x="1193" y="4"/>
                      <a:pt x="1187" y="1"/>
                      <a:pt x="1181" y="0"/>
                    </a:cubicBezTo>
                    <a:cubicBezTo>
                      <a:pt x="1180" y="0"/>
                      <a:pt x="1178" y="2"/>
                      <a:pt x="1177" y="2"/>
                    </a:cubicBezTo>
                    <a:cubicBezTo>
                      <a:pt x="1176" y="3"/>
                      <a:pt x="1176" y="4"/>
                      <a:pt x="1175" y="5"/>
                    </a:cubicBezTo>
                    <a:cubicBezTo>
                      <a:pt x="1171" y="14"/>
                      <a:pt x="1169" y="24"/>
                      <a:pt x="1170" y="34"/>
                    </a:cubicBezTo>
                    <a:cubicBezTo>
                      <a:pt x="1170" y="40"/>
                      <a:pt x="1170" y="47"/>
                      <a:pt x="1177" y="51"/>
                    </a:cubicBezTo>
                    <a:cubicBezTo>
                      <a:pt x="1180" y="53"/>
                      <a:pt x="1179" y="57"/>
                      <a:pt x="1180" y="60"/>
                    </a:cubicBezTo>
                    <a:cubicBezTo>
                      <a:pt x="1182" y="64"/>
                      <a:pt x="1181" y="64"/>
                      <a:pt x="1178" y="64"/>
                    </a:cubicBezTo>
                    <a:cubicBezTo>
                      <a:pt x="1175" y="65"/>
                      <a:pt x="1171" y="65"/>
                      <a:pt x="1167" y="67"/>
                    </a:cubicBezTo>
                    <a:cubicBezTo>
                      <a:pt x="1166" y="68"/>
                      <a:pt x="1165" y="69"/>
                      <a:pt x="1165" y="71"/>
                    </a:cubicBezTo>
                    <a:cubicBezTo>
                      <a:pt x="1165" y="72"/>
                      <a:pt x="1166" y="74"/>
                      <a:pt x="1166" y="76"/>
                    </a:cubicBezTo>
                    <a:cubicBezTo>
                      <a:pt x="1164" y="79"/>
                      <a:pt x="1162" y="82"/>
                      <a:pt x="1160" y="85"/>
                    </a:cubicBezTo>
                    <a:cubicBezTo>
                      <a:pt x="1160" y="86"/>
                      <a:pt x="1158" y="87"/>
                      <a:pt x="1157" y="87"/>
                    </a:cubicBezTo>
                    <a:cubicBezTo>
                      <a:pt x="1154" y="89"/>
                      <a:pt x="1150" y="90"/>
                      <a:pt x="1147" y="91"/>
                    </a:cubicBezTo>
                    <a:cubicBezTo>
                      <a:pt x="1146" y="91"/>
                      <a:pt x="1145" y="90"/>
                      <a:pt x="1146" y="89"/>
                    </a:cubicBezTo>
                    <a:cubicBezTo>
                      <a:pt x="1146" y="87"/>
                      <a:pt x="1147" y="85"/>
                      <a:pt x="1147" y="83"/>
                    </a:cubicBezTo>
                    <a:cubicBezTo>
                      <a:pt x="1148" y="81"/>
                      <a:pt x="1146" y="79"/>
                      <a:pt x="1143" y="79"/>
                    </a:cubicBezTo>
                    <a:cubicBezTo>
                      <a:pt x="1140" y="79"/>
                      <a:pt x="1137" y="80"/>
                      <a:pt x="1136" y="84"/>
                    </a:cubicBezTo>
                    <a:cubicBezTo>
                      <a:pt x="1135" y="86"/>
                      <a:pt x="1135" y="88"/>
                      <a:pt x="1132" y="88"/>
                    </a:cubicBezTo>
                    <a:cubicBezTo>
                      <a:pt x="1130" y="88"/>
                      <a:pt x="1128" y="89"/>
                      <a:pt x="1125" y="89"/>
                    </a:cubicBezTo>
                    <a:cubicBezTo>
                      <a:pt x="1122" y="89"/>
                      <a:pt x="1119" y="92"/>
                      <a:pt x="1117" y="94"/>
                    </a:cubicBezTo>
                    <a:cubicBezTo>
                      <a:pt x="1114" y="97"/>
                      <a:pt x="1114" y="99"/>
                      <a:pt x="1117" y="102"/>
                    </a:cubicBezTo>
                    <a:cubicBezTo>
                      <a:pt x="1118" y="104"/>
                      <a:pt x="1118" y="106"/>
                      <a:pt x="1117" y="107"/>
                    </a:cubicBezTo>
                    <a:cubicBezTo>
                      <a:pt x="1113" y="109"/>
                      <a:pt x="1109" y="112"/>
                      <a:pt x="1105" y="114"/>
                    </a:cubicBezTo>
                    <a:cubicBezTo>
                      <a:pt x="1101" y="116"/>
                      <a:pt x="1097" y="118"/>
                      <a:pt x="1094" y="122"/>
                    </a:cubicBezTo>
                    <a:cubicBezTo>
                      <a:pt x="1091" y="125"/>
                      <a:pt x="1087" y="127"/>
                      <a:pt x="1086" y="132"/>
                    </a:cubicBezTo>
                    <a:cubicBezTo>
                      <a:pt x="1085" y="135"/>
                      <a:pt x="1083" y="138"/>
                      <a:pt x="1080" y="139"/>
                    </a:cubicBezTo>
                    <a:cubicBezTo>
                      <a:pt x="1075" y="140"/>
                      <a:pt x="1076" y="146"/>
                      <a:pt x="1073" y="148"/>
                    </a:cubicBezTo>
                    <a:cubicBezTo>
                      <a:pt x="1071" y="149"/>
                      <a:pt x="1070" y="151"/>
                      <a:pt x="1069" y="153"/>
                    </a:cubicBezTo>
                    <a:cubicBezTo>
                      <a:pt x="1067" y="157"/>
                      <a:pt x="1069" y="160"/>
                      <a:pt x="1069" y="164"/>
                    </a:cubicBezTo>
                    <a:cubicBezTo>
                      <a:pt x="1070" y="166"/>
                      <a:pt x="1071" y="168"/>
                      <a:pt x="1073" y="169"/>
                    </a:cubicBezTo>
                    <a:cubicBezTo>
                      <a:pt x="1077" y="172"/>
                      <a:pt x="1081" y="175"/>
                      <a:pt x="1085" y="177"/>
                    </a:cubicBezTo>
                    <a:cubicBezTo>
                      <a:pt x="1091" y="178"/>
                      <a:pt x="1096" y="181"/>
                      <a:pt x="1099" y="185"/>
                    </a:cubicBezTo>
                    <a:cubicBezTo>
                      <a:pt x="1100" y="186"/>
                      <a:pt x="1100" y="187"/>
                      <a:pt x="1100" y="188"/>
                    </a:cubicBezTo>
                    <a:cubicBezTo>
                      <a:pt x="1100" y="189"/>
                      <a:pt x="1099" y="190"/>
                      <a:pt x="1098" y="191"/>
                    </a:cubicBezTo>
                    <a:cubicBezTo>
                      <a:pt x="1096" y="192"/>
                      <a:pt x="1096" y="190"/>
                      <a:pt x="1095" y="188"/>
                    </a:cubicBezTo>
                    <a:cubicBezTo>
                      <a:pt x="1095" y="187"/>
                      <a:pt x="1094" y="185"/>
                      <a:pt x="1092" y="186"/>
                    </a:cubicBezTo>
                    <a:cubicBezTo>
                      <a:pt x="1090" y="186"/>
                      <a:pt x="1087" y="186"/>
                      <a:pt x="1085" y="187"/>
                    </a:cubicBezTo>
                    <a:cubicBezTo>
                      <a:pt x="1080" y="191"/>
                      <a:pt x="1074" y="193"/>
                      <a:pt x="1068" y="196"/>
                    </a:cubicBezTo>
                    <a:cubicBezTo>
                      <a:pt x="1062" y="199"/>
                      <a:pt x="1056" y="201"/>
                      <a:pt x="1050" y="203"/>
                    </a:cubicBezTo>
                    <a:cubicBezTo>
                      <a:pt x="1047" y="203"/>
                      <a:pt x="1045" y="204"/>
                      <a:pt x="1043" y="205"/>
                    </a:cubicBezTo>
                    <a:cubicBezTo>
                      <a:pt x="1037" y="207"/>
                      <a:pt x="1036" y="212"/>
                      <a:pt x="1039" y="218"/>
                    </a:cubicBezTo>
                    <a:cubicBezTo>
                      <a:pt x="1040" y="220"/>
                      <a:pt x="1041" y="223"/>
                      <a:pt x="1043" y="225"/>
                    </a:cubicBezTo>
                    <a:cubicBezTo>
                      <a:pt x="1046" y="228"/>
                      <a:pt x="1048" y="231"/>
                      <a:pt x="1049" y="235"/>
                    </a:cubicBezTo>
                    <a:cubicBezTo>
                      <a:pt x="1049" y="237"/>
                      <a:pt x="1050" y="239"/>
                      <a:pt x="1051" y="241"/>
                    </a:cubicBezTo>
                    <a:cubicBezTo>
                      <a:pt x="1052" y="243"/>
                      <a:pt x="1054" y="244"/>
                      <a:pt x="1056" y="245"/>
                    </a:cubicBezTo>
                    <a:cubicBezTo>
                      <a:pt x="1060" y="247"/>
                      <a:pt x="1064" y="246"/>
                      <a:pt x="1069" y="247"/>
                    </a:cubicBezTo>
                    <a:cubicBezTo>
                      <a:pt x="1072" y="250"/>
                      <a:pt x="1076" y="253"/>
                      <a:pt x="1079" y="257"/>
                    </a:cubicBezTo>
                    <a:cubicBezTo>
                      <a:pt x="1080" y="257"/>
                      <a:pt x="1081" y="257"/>
                      <a:pt x="1082" y="258"/>
                    </a:cubicBezTo>
                    <a:cubicBezTo>
                      <a:pt x="1085" y="259"/>
                      <a:pt x="1088" y="260"/>
                      <a:pt x="1090" y="261"/>
                    </a:cubicBezTo>
                    <a:cubicBezTo>
                      <a:pt x="1092" y="262"/>
                      <a:pt x="1094" y="264"/>
                      <a:pt x="1094" y="266"/>
                    </a:cubicBezTo>
                    <a:cubicBezTo>
                      <a:pt x="1095" y="273"/>
                      <a:pt x="1098" y="280"/>
                      <a:pt x="1102" y="286"/>
                    </a:cubicBezTo>
                    <a:cubicBezTo>
                      <a:pt x="1103" y="287"/>
                      <a:pt x="1102" y="289"/>
                      <a:pt x="1100" y="290"/>
                    </a:cubicBezTo>
                    <a:cubicBezTo>
                      <a:pt x="1098" y="291"/>
                      <a:pt x="1097" y="292"/>
                      <a:pt x="1095" y="293"/>
                    </a:cubicBezTo>
                    <a:cubicBezTo>
                      <a:pt x="1095" y="293"/>
                      <a:pt x="1095" y="293"/>
                      <a:pt x="1095" y="293"/>
                    </a:cubicBezTo>
                    <a:cubicBezTo>
                      <a:pt x="1095" y="294"/>
                      <a:pt x="1094" y="294"/>
                      <a:pt x="1094" y="295"/>
                    </a:cubicBezTo>
                    <a:cubicBezTo>
                      <a:pt x="1094" y="295"/>
                      <a:pt x="1094" y="295"/>
                      <a:pt x="1094" y="296"/>
                    </a:cubicBezTo>
                    <a:cubicBezTo>
                      <a:pt x="1094" y="295"/>
                      <a:pt x="1094" y="294"/>
                      <a:pt x="1095" y="293"/>
                    </a:cubicBezTo>
                    <a:cubicBezTo>
                      <a:pt x="1095" y="293"/>
                      <a:pt x="1095" y="293"/>
                      <a:pt x="1095" y="293"/>
                    </a:cubicBezTo>
                    <a:cubicBezTo>
                      <a:pt x="1094" y="292"/>
                      <a:pt x="1094" y="291"/>
                      <a:pt x="1093" y="291"/>
                    </a:cubicBezTo>
                    <a:cubicBezTo>
                      <a:pt x="1089" y="285"/>
                      <a:pt x="1087" y="279"/>
                      <a:pt x="1091" y="272"/>
                    </a:cubicBezTo>
                    <a:cubicBezTo>
                      <a:pt x="1091" y="271"/>
                      <a:pt x="1091" y="270"/>
                      <a:pt x="1091" y="269"/>
                    </a:cubicBezTo>
                    <a:cubicBezTo>
                      <a:pt x="1092" y="266"/>
                      <a:pt x="1089" y="262"/>
                      <a:pt x="1085" y="263"/>
                    </a:cubicBezTo>
                    <a:cubicBezTo>
                      <a:pt x="1083" y="263"/>
                      <a:pt x="1080" y="263"/>
                      <a:pt x="1077" y="264"/>
                    </a:cubicBezTo>
                    <a:cubicBezTo>
                      <a:pt x="1072" y="265"/>
                      <a:pt x="1068" y="264"/>
                      <a:pt x="1063" y="260"/>
                    </a:cubicBezTo>
                    <a:cubicBezTo>
                      <a:pt x="1061" y="258"/>
                      <a:pt x="1058" y="256"/>
                      <a:pt x="1055" y="255"/>
                    </a:cubicBezTo>
                    <a:cubicBezTo>
                      <a:pt x="1051" y="252"/>
                      <a:pt x="1046" y="250"/>
                      <a:pt x="1040" y="249"/>
                    </a:cubicBezTo>
                    <a:cubicBezTo>
                      <a:pt x="1035" y="247"/>
                      <a:pt x="1030" y="246"/>
                      <a:pt x="1025" y="244"/>
                    </a:cubicBezTo>
                    <a:cubicBezTo>
                      <a:pt x="1023" y="244"/>
                      <a:pt x="1021" y="244"/>
                      <a:pt x="1020" y="245"/>
                    </a:cubicBezTo>
                    <a:cubicBezTo>
                      <a:pt x="1018" y="248"/>
                      <a:pt x="1016" y="251"/>
                      <a:pt x="1016" y="254"/>
                    </a:cubicBezTo>
                    <a:cubicBezTo>
                      <a:pt x="1016" y="255"/>
                      <a:pt x="1017" y="256"/>
                      <a:pt x="1018" y="257"/>
                    </a:cubicBezTo>
                    <a:cubicBezTo>
                      <a:pt x="1019" y="257"/>
                      <a:pt x="1021" y="257"/>
                      <a:pt x="1022" y="258"/>
                    </a:cubicBezTo>
                    <a:cubicBezTo>
                      <a:pt x="1022" y="258"/>
                      <a:pt x="1022" y="258"/>
                      <a:pt x="1022" y="257"/>
                    </a:cubicBezTo>
                    <a:cubicBezTo>
                      <a:pt x="1023" y="257"/>
                      <a:pt x="1023" y="257"/>
                      <a:pt x="1023" y="257"/>
                    </a:cubicBezTo>
                    <a:cubicBezTo>
                      <a:pt x="1022" y="258"/>
                      <a:pt x="1022" y="258"/>
                      <a:pt x="1022" y="258"/>
                    </a:cubicBezTo>
                    <a:cubicBezTo>
                      <a:pt x="1023" y="259"/>
                      <a:pt x="1024" y="260"/>
                      <a:pt x="1026" y="260"/>
                    </a:cubicBezTo>
                    <a:cubicBezTo>
                      <a:pt x="1027" y="261"/>
                      <a:pt x="1029" y="261"/>
                      <a:pt x="1030" y="262"/>
                    </a:cubicBezTo>
                    <a:cubicBezTo>
                      <a:pt x="1032" y="263"/>
                      <a:pt x="1033" y="266"/>
                      <a:pt x="1032" y="267"/>
                    </a:cubicBezTo>
                    <a:cubicBezTo>
                      <a:pt x="1031" y="269"/>
                      <a:pt x="1029" y="270"/>
                      <a:pt x="1028" y="270"/>
                    </a:cubicBezTo>
                    <a:cubicBezTo>
                      <a:pt x="1026" y="269"/>
                      <a:pt x="1024" y="268"/>
                      <a:pt x="1022" y="267"/>
                    </a:cubicBezTo>
                    <a:cubicBezTo>
                      <a:pt x="1020" y="266"/>
                      <a:pt x="1019" y="265"/>
                      <a:pt x="1017" y="265"/>
                    </a:cubicBezTo>
                    <a:cubicBezTo>
                      <a:pt x="1015" y="265"/>
                      <a:pt x="1013" y="266"/>
                      <a:pt x="1012" y="268"/>
                    </a:cubicBezTo>
                    <a:cubicBezTo>
                      <a:pt x="1011" y="269"/>
                      <a:pt x="1010" y="271"/>
                      <a:pt x="1011" y="272"/>
                    </a:cubicBezTo>
                    <a:cubicBezTo>
                      <a:pt x="1014" y="278"/>
                      <a:pt x="1018" y="283"/>
                      <a:pt x="1025" y="285"/>
                    </a:cubicBezTo>
                    <a:cubicBezTo>
                      <a:pt x="1028" y="286"/>
                      <a:pt x="1032" y="287"/>
                      <a:pt x="1036" y="288"/>
                    </a:cubicBezTo>
                    <a:cubicBezTo>
                      <a:pt x="1038" y="288"/>
                      <a:pt x="1039" y="288"/>
                      <a:pt x="1041" y="289"/>
                    </a:cubicBezTo>
                    <a:cubicBezTo>
                      <a:pt x="1041" y="289"/>
                      <a:pt x="1041" y="290"/>
                      <a:pt x="1042" y="290"/>
                    </a:cubicBezTo>
                    <a:cubicBezTo>
                      <a:pt x="1042" y="291"/>
                      <a:pt x="1041" y="292"/>
                      <a:pt x="1040" y="292"/>
                    </a:cubicBezTo>
                    <a:cubicBezTo>
                      <a:pt x="1038" y="290"/>
                      <a:pt x="1035" y="289"/>
                      <a:pt x="1032" y="290"/>
                    </a:cubicBezTo>
                    <a:cubicBezTo>
                      <a:pt x="1027" y="291"/>
                      <a:pt x="1022" y="290"/>
                      <a:pt x="1017" y="290"/>
                    </a:cubicBezTo>
                    <a:cubicBezTo>
                      <a:pt x="1015" y="289"/>
                      <a:pt x="1012" y="288"/>
                      <a:pt x="1011" y="286"/>
                    </a:cubicBezTo>
                    <a:cubicBezTo>
                      <a:pt x="1010" y="285"/>
                      <a:pt x="1010" y="284"/>
                      <a:pt x="1009" y="283"/>
                    </a:cubicBezTo>
                    <a:cubicBezTo>
                      <a:pt x="1006" y="277"/>
                      <a:pt x="1003" y="272"/>
                      <a:pt x="1002" y="265"/>
                    </a:cubicBezTo>
                    <a:cubicBezTo>
                      <a:pt x="1002" y="259"/>
                      <a:pt x="999" y="254"/>
                      <a:pt x="996" y="250"/>
                    </a:cubicBezTo>
                    <a:cubicBezTo>
                      <a:pt x="995" y="248"/>
                      <a:pt x="993" y="247"/>
                      <a:pt x="992" y="246"/>
                    </a:cubicBezTo>
                    <a:cubicBezTo>
                      <a:pt x="992" y="246"/>
                      <a:pt x="991" y="246"/>
                      <a:pt x="991" y="246"/>
                    </a:cubicBezTo>
                    <a:cubicBezTo>
                      <a:pt x="990" y="247"/>
                      <a:pt x="990" y="247"/>
                      <a:pt x="990" y="248"/>
                    </a:cubicBezTo>
                    <a:cubicBezTo>
                      <a:pt x="991" y="252"/>
                      <a:pt x="993" y="256"/>
                      <a:pt x="994" y="260"/>
                    </a:cubicBezTo>
                    <a:cubicBezTo>
                      <a:pt x="995" y="263"/>
                      <a:pt x="994" y="267"/>
                      <a:pt x="993" y="270"/>
                    </a:cubicBezTo>
                    <a:cubicBezTo>
                      <a:pt x="992" y="271"/>
                      <a:pt x="991" y="272"/>
                      <a:pt x="991" y="272"/>
                    </a:cubicBezTo>
                    <a:cubicBezTo>
                      <a:pt x="988" y="276"/>
                      <a:pt x="987" y="279"/>
                      <a:pt x="988" y="283"/>
                    </a:cubicBezTo>
                    <a:cubicBezTo>
                      <a:pt x="989" y="287"/>
                      <a:pt x="987" y="291"/>
                      <a:pt x="989" y="294"/>
                    </a:cubicBezTo>
                    <a:cubicBezTo>
                      <a:pt x="991" y="297"/>
                      <a:pt x="995" y="300"/>
                      <a:pt x="997" y="302"/>
                    </a:cubicBezTo>
                    <a:cubicBezTo>
                      <a:pt x="999" y="304"/>
                      <a:pt x="1001" y="306"/>
                      <a:pt x="1004" y="308"/>
                    </a:cubicBezTo>
                    <a:cubicBezTo>
                      <a:pt x="1007" y="311"/>
                      <a:pt x="1008" y="314"/>
                      <a:pt x="1008" y="318"/>
                    </a:cubicBezTo>
                    <a:cubicBezTo>
                      <a:pt x="1008" y="322"/>
                      <a:pt x="1008" y="327"/>
                      <a:pt x="1009" y="331"/>
                    </a:cubicBezTo>
                    <a:cubicBezTo>
                      <a:pt x="1010" y="339"/>
                      <a:pt x="1016" y="346"/>
                      <a:pt x="1019" y="354"/>
                    </a:cubicBezTo>
                    <a:cubicBezTo>
                      <a:pt x="1020" y="356"/>
                      <a:pt x="1022" y="356"/>
                      <a:pt x="1024" y="356"/>
                    </a:cubicBezTo>
                    <a:cubicBezTo>
                      <a:pt x="1029" y="356"/>
                      <a:pt x="1033" y="355"/>
                      <a:pt x="1036" y="351"/>
                    </a:cubicBezTo>
                    <a:cubicBezTo>
                      <a:pt x="1040" y="347"/>
                      <a:pt x="1044" y="348"/>
                      <a:pt x="1048" y="350"/>
                    </a:cubicBezTo>
                    <a:cubicBezTo>
                      <a:pt x="1049" y="351"/>
                      <a:pt x="1049" y="351"/>
                      <a:pt x="1049" y="352"/>
                    </a:cubicBezTo>
                    <a:cubicBezTo>
                      <a:pt x="1049" y="352"/>
                      <a:pt x="1049" y="352"/>
                      <a:pt x="1048" y="353"/>
                    </a:cubicBezTo>
                    <a:cubicBezTo>
                      <a:pt x="1044" y="356"/>
                      <a:pt x="1039" y="359"/>
                      <a:pt x="1035" y="363"/>
                    </a:cubicBezTo>
                    <a:cubicBezTo>
                      <a:pt x="1031" y="366"/>
                      <a:pt x="1030" y="372"/>
                      <a:pt x="1034" y="376"/>
                    </a:cubicBezTo>
                    <a:cubicBezTo>
                      <a:pt x="1035" y="378"/>
                      <a:pt x="1037" y="380"/>
                      <a:pt x="1039" y="382"/>
                    </a:cubicBezTo>
                    <a:cubicBezTo>
                      <a:pt x="1041" y="386"/>
                      <a:pt x="1043" y="389"/>
                      <a:pt x="1041" y="393"/>
                    </a:cubicBezTo>
                    <a:cubicBezTo>
                      <a:pt x="1039" y="398"/>
                      <a:pt x="1038" y="404"/>
                      <a:pt x="1038" y="409"/>
                    </a:cubicBezTo>
                    <a:cubicBezTo>
                      <a:pt x="1038" y="412"/>
                      <a:pt x="1037" y="415"/>
                      <a:pt x="1036" y="417"/>
                    </a:cubicBezTo>
                    <a:cubicBezTo>
                      <a:pt x="1033" y="422"/>
                      <a:pt x="1029" y="427"/>
                      <a:pt x="1028" y="433"/>
                    </a:cubicBezTo>
                    <a:cubicBezTo>
                      <a:pt x="1028" y="434"/>
                      <a:pt x="1026" y="435"/>
                      <a:pt x="1025" y="434"/>
                    </a:cubicBezTo>
                    <a:cubicBezTo>
                      <a:pt x="1019" y="434"/>
                      <a:pt x="1012" y="433"/>
                      <a:pt x="1006" y="432"/>
                    </a:cubicBezTo>
                    <a:cubicBezTo>
                      <a:pt x="1005" y="432"/>
                      <a:pt x="1003" y="431"/>
                      <a:pt x="1003" y="431"/>
                    </a:cubicBezTo>
                    <a:cubicBezTo>
                      <a:pt x="1002" y="429"/>
                      <a:pt x="1003" y="428"/>
                      <a:pt x="1003" y="426"/>
                    </a:cubicBezTo>
                    <a:cubicBezTo>
                      <a:pt x="1003" y="426"/>
                      <a:pt x="1002" y="426"/>
                      <a:pt x="1002" y="426"/>
                    </a:cubicBezTo>
                    <a:cubicBezTo>
                      <a:pt x="1001" y="426"/>
                      <a:pt x="1001" y="426"/>
                      <a:pt x="1002" y="425"/>
                    </a:cubicBezTo>
                    <a:cubicBezTo>
                      <a:pt x="1002" y="425"/>
                      <a:pt x="1002" y="426"/>
                      <a:pt x="1003" y="426"/>
                    </a:cubicBezTo>
                    <a:cubicBezTo>
                      <a:pt x="1003" y="426"/>
                      <a:pt x="1003" y="426"/>
                      <a:pt x="1003" y="426"/>
                    </a:cubicBezTo>
                    <a:cubicBezTo>
                      <a:pt x="1004" y="427"/>
                      <a:pt x="1005" y="428"/>
                      <a:pt x="1007" y="428"/>
                    </a:cubicBezTo>
                    <a:cubicBezTo>
                      <a:pt x="1012" y="430"/>
                      <a:pt x="1017" y="429"/>
                      <a:pt x="1019" y="423"/>
                    </a:cubicBezTo>
                    <a:cubicBezTo>
                      <a:pt x="1023" y="414"/>
                      <a:pt x="1025" y="403"/>
                      <a:pt x="1027" y="393"/>
                    </a:cubicBezTo>
                    <a:cubicBezTo>
                      <a:pt x="1027" y="392"/>
                      <a:pt x="1027" y="390"/>
                      <a:pt x="1026" y="388"/>
                    </a:cubicBezTo>
                    <a:cubicBezTo>
                      <a:pt x="1023" y="384"/>
                      <a:pt x="1022" y="380"/>
                      <a:pt x="1023" y="376"/>
                    </a:cubicBezTo>
                    <a:cubicBezTo>
                      <a:pt x="1024" y="373"/>
                      <a:pt x="1022" y="370"/>
                      <a:pt x="1020" y="369"/>
                    </a:cubicBezTo>
                    <a:cubicBezTo>
                      <a:pt x="1018" y="367"/>
                      <a:pt x="1015" y="366"/>
                      <a:pt x="1013" y="364"/>
                    </a:cubicBezTo>
                    <a:cubicBezTo>
                      <a:pt x="1010" y="362"/>
                      <a:pt x="1008" y="359"/>
                      <a:pt x="1006" y="355"/>
                    </a:cubicBezTo>
                    <a:cubicBezTo>
                      <a:pt x="1002" y="342"/>
                      <a:pt x="997" y="330"/>
                      <a:pt x="994" y="317"/>
                    </a:cubicBezTo>
                    <a:cubicBezTo>
                      <a:pt x="991" y="310"/>
                      <a:pt x="988" y="303"/>
                      <a:pt x="981" y="299"/>
                    </a:cubicBezTo>
                    <a:cubicBezTo>
                      <a:pt x="978" y="296"/>
                      <a:pt x="976" y="293"/>
                      <a:pt x="976" y="289"/>
                    </a:cubicBezTo>
                    <a:cubicBezTo>
                      <a:pt x="976" y="278"/>
                      <a:pt x="974" y="267"/>
                      <a:pt x="971" y="256"/>
                    </a:cubicBezTo>
                    <a:cubicBezTo>
                      <a:pt x="971" y="254"/>
                      <a:pt x="969" y="252"/>
                      <a:pt x="967" y="251"/>
                    </a:cubicBezTo>
                    <a:cubicBezTo>
                      <a:pt x="959" y="248"/>
                      <a:pt x="950" y="246"/>
                      <a:pt x="941" y="249"/>
                    </a:cubicBezTo>
                    <a:cubicBezTo>
                      <a:pt x="940" y="250"/>
                      <a:pt x="937" y="249"/>
                      <a:pt x="935" y="249"/>
                    </a:cubicBezTo>
                    <a:cubicBezTo>
                      <a:pt x="934" y="250"/>
                      <a:pt x="932" y="251"/>
                      <a:pt x="932" y="253"/>
                    </a:cubicBezTo>
                    <a:cubicBezTo>
                      <a:pt x="931" y="255"/>
                      <a:pt x="931" y="258"/>
                      <a:pt x="931" y="261"/>
                    </a:cubicBezTo>
                    <a:cubicBezTo>
                      <a:pt x="932" y="270"/>
                      <a:pt x="932" y="278"/>
                      <a:pt x="933" y="287"/>
                    </a:cubicBezTo>
                    <a:cubicBezTo>
                      <a:pt x="933" y="292"/>
                      <a:pt x="932" y="296"/>
                      <a:pt x="929" y="299"/>
                    </a:cubicBezTo>
                    <a:cubicBezTo>
                      <a:pt x="925" y="303"/>
                      <a:pt x="924" y="308"/>
                      <a:pt x="925" y="313"/>
                    </a:cubicBezTo>
                    <a:cubicBezTo>
                      <a:pt x="925" y="317"/>
                      <a:pt x="925" y="320"/>
                      <a:pt x="928" y="322"/>
                    </a:cubicBezTo>
                    <a:cubicBezTo>
                      <a:pt x="931" y="324"/>
                      <a:pt x="934" y="326"/>
                      <a:pt x="934" y="329"/>
                    </a:cubicBezTo>
                    <a:cubicBezTo>
                      <a:pt x="935" y="334"/>
                      <a:pt x="939" y="338"/>
                      <a:pt x="936" y="344"/>
                    </a:cubicBezTo>
                    <a:cubicBezTo>
                      <a:pt x="936" y="345"/>
                      <a:pt x="936" y="346"/>
                      <a:pt x="936" y="347"/>
                    </a:cubicBezTo>
                    <a:cubicBezTo>
                      <a:pt x="939" y="351"/>
                      <a:pt x="941" y="355"/>
                      <a:pt x="944" y="360"/>
                    </a:cubicBezTo>
                    <a:cubicBezTo>
                      <a:pt x="944" y="360"/>
                      <a:pt x="946" y="360"/>
                      <a:pt x="947" y="359"/>
                    </a:cubicBezTo>
                    <a:cubicBezTo>
                      <a:pt x="949" y="358"/>
                      <a:pt x="952" y="357"/>
                      <a:pt x="954" y="360"/>
                    </a:cubicBezTo>
                    <a:cubicBezTo>
                      <a:pt x="958" y="365"/>
                      <a:pt x="963" y="370"/>
                      <a:pt x="969" y="372"/>
                    </a:cubicBezTo>
                    <a:cubicBezTo>
                      <a:pt x="970" y="372"/>
                      <a:pt x="971" y="374"/>
                      <a:pt x="971" y="374"/>
                    </a:cubicBezTo>
                    <a:cubicBezTo>
                      <a:pt x="971" y="377"/>
                      <a:pt x="971" y="380"/>
                      <a:pt x="971" y="383"/>
                    </a:cubicBezTo>
                    <a:cubicBezTo>
                      <a:pt x="970" y="384"/>
                      <a:pt x="968" y="385"/>
                      <a:pt x="967" y="384"/>
                    </a:cubicBezTo>
                    <a:cubicBezTo>
                      <a:pt x="964" y="382"/>
                      <a:pt x="960" y="380"/>
                      <a:pt x="957" y="378"/>
                    </a:cubicBezTo>
                    <a:cubicBezTo>
                      <a:pt x="955" y="376"/>
                      <a:pt x="953" y="375"/>
                      <a:pt x="950" y="374"/>
                    </a:cubicBezTo>
                    <a:cubicBezTo>
                      <a:pt x="946" y="372"/>
                      <a:pt x="942" y="371"/>
                      <a:pt x="938" y="369"/>
                    </a:cubicBezTo>
                    <a:cubicBezTo>
                      <a:pt x="934" y="368"/>
                      <a:pt x="931" y="366"/>
                      <a:pt x="927" y="364"/>
                    </a:cubicBezTo>
                    <a:cubicBezTo>
                      <a:pt x="922" y="365"/>
                      <a:pt x="920" y="360"/>
                      <a:pt x="916" y="359"/>
                    </a:cubicBezTo>
                    <a:cubicBezTo>
                      <a:pt x="908" y="355"/>
                      <a:pt x="900" y="353"/>
                      <a:pt x="892" y="355"/>
                    </a:cubicBezTo>
                    <a:cubicBezTo>
                      <a:pt x="891" y="355"/>
                      <a:pt x="890" y="355"/>
                      <a:pt x="889" y="355"/>
                    </a:cubicBezTo>
                    <a:cubicBezTo>
                      <a:pt x="879" y="355"/>
                      <a:pt x="870" y="354"/>
                      <a:pt x="862" y="347"/>
                    </a:cubicBezTo>
                    <a:cubicBezTo>
                      <a:pt x="859" y="344"/>
                      <a:pt x="854" y="342"/>
                      <a:pt x="850" y="339"/>
                    </a:cubicBezTo>
                    <a:cubicBezTo>
                      <a:pt x="849" y="338"/>
                      <a:pt x="847" y="339"/>
                      <a:pt x="846" y="341"/>
                    </a:cubicBezTo>
                    <a:cubicBezTo>
                      <a:pt x="846" y="341"/>
                      <a:pt x="845" y="341"/>
                      <a:pt x="845" y="342"/>
                    </a:cubicBezTo>
                    <a:cubicBezTo>
                      <a:pt x="844" y="347"/>
                      <a:pt x="845" y="351"/>
                      <a:pt x="849" y="354"/>
                    </a:cubicBezTo>
                    <a:cubicBezTo>
                      <a:pt x="853" y="357"/>
                      <a:pt x="860" y="357"/>
                      <a:pt x="863" y="362"/>
                    </a:cubicBezTo>
                    <a:cubicBezTo>
                      <a:pt x="863" y="363"/>
                      <a:pt x="865" y="363"/>
                      <a:pt x="866" y="363"/>
                    </a:cubicBezTo>
                    <a:cubicBezTo>
                      <a:pt x="868" y="364"/>
                      <a:pt x="870" y="365"/>
                      <a:pt x="872" y="367"/>
                    </a:cubicBezTo>
                    <a:cubicBezTo>
                      <a:pt x="875" y="370"/>
                      <a:pt x="878" y="374"/>
                      <a:pt x="881" y="378"/>
                    </a:cubicBezTo>
                    <a:cubicBezTo>
                      <a:pt x="882" y="380"/>
                      <a:pt x="882" y="383"/>
                      <a:pt x="880" y="384"/>
                    </a:cubicBezTo>
                    <a:cubicBezTo>
                      <a:pt x="877" y="387"/>
                      <a:pt x="873" y="389"/>
                      <a:pt x="872" y="394"/>
                    </a:cubicBezTo>
                    <a:cubicBezTo>
                      <a:pt x="872" y="394"/>
                      <a:pt x="871" y="394"/>
                      <a:pt x="870" y="394"/>
                    </a:cubicBezTo>
                    <a:cubicBezTo>
                      <a:pt x="870" y="394"/>
                      <a:pt x="868" y="393"/>
                      <a:pt x="868" y="392"/>
                    </a:cubicBezTo>
                    <a:cubicBezTo>
                      <a:pt x="867" y="390"/>
                      <a:pt x="867" y="388"/>
                      <a:pt x="866" y="386"/>
                    </a:cubicBezTo>
                    <a:cubicBezTo>
                      <a:pt x="865" y="384"/>
                      <a:pt x="862" y="382"/>
                      <a:pt x="860" y="383"/>
                    </a:cubicBezTo>
                    <a:cubicBezTo>
                      <a:pt x="856" y="385"/>
                      <a:pt x="852" y="388"/>
                      <a:pt x="848" y="387"/>
                    </a:cubicBezTo>
                    <a:cubicBezTo>
                      <a:pt x="847" y="387"/>
                      <a:pt x="846" y="388"/>
                      <a:pt x="846" y="388"/>
                    </a:cubicBezTo>
                    <a:cubicBezTo>
                      <a:pt x="845" y="392"/>
                      <a:pt x="841" y="393"/>
                      <a:pt x="837" y="393"/>
                    </a:cubicBezTo>
                    <a:cubicBezTo>
                      <a:pt x="833" y="393"/>
                      <a:pt x="829" y="394"/>
                      <a:pt x="826" y="397"/>
                    </a:cubicBezTo>
                    <a:cubicBezTo>
                      <a:pt x="824" y="401"/>
                      <a:pt x="819" y="402"/>
                      <a:pt x="816" y="404"/>
                    </a:cubicBezTo>
                    <a:cubicBezTo>
                      <a:pt x="814" y="405"/>
                      <a:pt x="812" y="404"/>
                      <a:pt x="811" y="404"/>
                    </a:cubicBezTo>
                    <a:cubicBezTo>
                      <a:pt x="811" y="403"/>
                      <a:pt x="811" y="402"/>
                      <a:pt x="811" y="401"/>
                    </a:cubicBezTo>
                    <a:cubicBezTo>
                      <a:pt x="812" y="397"/>
                      <a:pt x="810" y="393"/>
                      <a:pt x="807" y="390"/>
                    </a:cubicBezTo>
                    <a:cubicBezTo>
                      <a:pt x="803" y="389"/>
                      <a:pt x="801" y="390"/>
                      <a:pt x="799" y="394"/>
                    </a:cubicBezTo>
                    <a:cubicBezTo>
                      <a:pt x="799" y="395"/>
                      <a:pt x="798" y="396"/>
                      <a:pt x="797" y="396"/>
                    </a:cubicBezTo>
                    <a:cubicBezTo>
                      <a:pt x="794" y="396"/>
                      <a:pt x="793" y="399"/>
                      <a:pt x="791" y="400"/>
                    </a:cubicBezTo>
                    <a:cubicBezTo>
                      <a:pt x="788" y="402"/>
                      <a:pt x="786" y="402"/>
                      <a:pt x="783" y="403"/>
                    </a:cubicBezTo>
                    <a:cubicBezTo>
                      <a:pt x="779" y="404"/>
                      <a:pt x="776" y="406"/>
                      <a:pt x="774" y="409"/>
                    </a:cubicBezTo>
                    <a:cubicBezTo>
                      <a:pt x="768" y="416"/>
                      <a:pt x="761" y="423"/>
                      <a:pt x="753" y="428"/>
                    </a:cubicBezTo>
                    <a:cubicBezTo>
                      <a:pt x="751" y="430"/>
                      <a:pt x="750" y="431"/>
                      <a:pt x="750" y="434"/>
                    </a:cubicBezTo>
                    <a:cubicBezTo>
                      <a:pt x="750" y="436"/>
                      <a:pt x="749" y="439"/>
                      <a:pt x="749" y="442"/>
                    </a:cubicBezTo>
                    <a:cubicBezTo>
                      <a:pt x="749" y="443"/>
                      <a:pt x="748" y="444"/>
                      <a:pt x="747" y="444"/>
                    </a:cubicBezTo>
                    <a:cubicBezTo>
                      <a:pt x="743" y="449"/>
                      <a:pt x="734" y="449"/>
                      <a:pt x="731" y="446"/>
                    </a:cubicBezTo>
                    <a:cubicBezTo>
                      <a:pt x="728" y="443"/>
                      <a:pt x="726" y="441"/>
                      <a:pt x="724" y="439"/>
                    </a:cubicBezTo>
                    <a:cubicBezTo>
                      <a:pt x="722" y="436"/>
                      <a:pt x="722" y="433"/>
                      <a:pt x="724" y="431"/>
                    </a:cubicBezTo>
                    <a:cubicBezTo>
                      <a:pt x="726" y="429"/>
                      <a:pt x="729" y="428"/>
                      <a:pt x="732" y="426"/>
                    </a:cubicBezTo>
                    <a:cubicBezTo>
                      <a:pt x="734" y="425"/>
                      <a:pt x="734" y="422"/>
                      <a:pt x="733" y="420"/>
                    </a:cubicBezTo>
                    <a:cubicBezTo>
                      <a:pt x="730" y="417"/>
                      <a:pt x="728" y="415"/>
                      <a:pt x="726" y="413"/>
                    </a:cubicBezTo>
                    <a:cubicBezTo>
                      <a:pt x="723" y="407"/>
                      <a:pt x="718" y="405"/>
                      <a:pt x="712" y="407"/>
                    </a:cubicBezTo>
                    <a:cubicBezTo>
                      <a:pt x="707" y="407"/>
                      <a:pt x="703" y="407"/>
                      <a:pt x="699" y="406"/>
                    </a:cubicBezTo>
                    <a:cubicBezTo>
                      <a:pt x="698" y="406"/>
                      <a:pt x="698" y="407"/>
                      <a:pt x="698" y="407"/>
                    </a:cubicBezTo>
                    <a:cubicBezTo>
                      <a:pt x="697" y="408"/>
                      <a:pt x="697" y="409"/>
                      <a:pt x="698" y="410"/>
                    </a:cubicBezTo>
                    <a:cubicBezTo>
                      <a:pt x="706" y="416"/>
                      <a:pt x="708" y="424"/>
                      <a:pt x="707" y="433"/>
                    </a:cubicBezTo>
                    <a:cubicBezTo>
                      <a:pt x="706" y="435"/>
                      <a:pt x="706" y="438"/>
                      <a:pt x="706" y="440"/>
                    </a:cubicBezTo>
                    <a:cubicBezTo>
                      <a:pt x="706" y="442"/>
                      <a:pt x="707" y="444"/>
                      <a:pt x="709" y="445"/>
                    </a:cubicBezTo>
                    <a:cubicBezTo>
                      <a:pt x="713" y="447"/>
                      <a:pt x="714" y="451"/>
                      <a:pt x="714" y="455"/>
                    </a:cubicBezTo>
                    <a:cubicBezTo>
                      <a:pt x="714" y="457"/>
                      <a:pt x="714" y="459"/>
                      <a:pt x="714" y="461"/>
                    </a:cubicBezTo>
                    <a:cubicBezTo>
                      <a:pt x="714" y="463"/>
                      <a:pt x="711" y="465"/>
                      <a:pt x="709" y="465"/>
                    </a:cubicBezTo>
                    <a:cubicBezTo>
                      <a:pt x="706" y="464"/>
                      <a:pt x="703" y="464"/>
                      <a:pt x="700" y="463"/>
                    </a:cubicBezTo>
                    <a:cubicBezTo>
                      <a:pt x="695" y="462"/>
                      <a:pt x="691" y="462"/>
                      <a:pt x="688" y="467"/>
                    </a:cubicBezTo>
                    <a:cubicBezTo>
                      <a:pt x="687" y="469"/>
                      <a:pt x="685" y="471"/>
                      <a:pt x="682" y="472"/>
                    </a:cubicBezTo>
                    <a:cubicBezTo>
                      <a:pt x="679" y="475"/>
                      <a:pt x="677" y="478"/>
                      <a:pt x="675" y="481"/>
                    </a:cubicBezTo>
                    <a:cubicBezTo>
                      <a:pt x="670" y="488"/>
                      <a:pt x="667" y="490"/>
                      <a:pt x="675" y="499"/>
                    </a:cubicBezTo>
                    <a:cubicBezTo>
                      <a:pt x="676" y="500"/>
                      <a:pt x="677" y="501"/>
                      <a:pt x="677" y="502"/>
                    </a:cubicBezTo>
                    <a:cubicBezTo>
                      <a:pt x="678" y="504"/>
                      <a:pt x="677" y="506"/>
                      <a:pt x="676" y="508"/>
                    </a:cubicBezTo>
                    <a:cubicBezTo>
                      <a:pt x="675" y="510"/>
                      <a:pt x="672" y="511"/>
                      <a:pt x="670" y="510"/>
                    </a:cubicBezTo>
                    <a:cubicBezTo>
                      <a:pt x="663" y="506"/>
                      <a:pt x="654" y="505"/>
                      <a:pt x="647" y="499"/>
                    </a:cubicBezTo>
                    <a:cubicBezTo>
                      <a:pt x="645" y="498"/>
                      <a:pt x="644" y="498"/>
                      <a:pt x="642" y="498"/>
                    </a:cubicBezTo>
                    <a:cubicBezTo>
                      <a:pt x="641" y="497"/>
                      <a:pt x="639" y="498"/>
                      <a:pt x="638" y="499"/>
                    </a:cubicBezTo>
                    <a:cubicBezTo>
                      <a:pt x="637" y="501"/>
                      <a:pt x="636" y="504"/>
                      <a:pt x="636" y="506"/>
                    </a:cubicBezTo>
                    <a:cubicBezTo>
                      <a:pt x="635" y="508"/>
                      <a:pt x="635" y="510"/>
                      <a:pt x="637" y="512"/>
                    </a:cubicBezTo>
                    <a:cubicBezTo>
                      <a:pt x="640" y="516"/>
                      <a:pt x="644" y="519"/>
                      <a:pt x="649" y="519"/>
                    </a:cubicBezTo>
                    <a:cubicBezTo>
                      <a:pt x="650" y="519"/>
                      <a:pt x="651" y="520"/>
                      <a:pt x="652" y="520"/>
                    </a:cubicBezTo>
                    <a:cubicBezTo>
                      <a:pt x="654" y="521"/>
                      <a:pt x="654" y="523"/>
                      <a:pt x="654" y="524"/>
                    </a:cubicBezTo>
                    <a:cubicBezTo>
                      <a:pt x="654" y="527"/>
                      <a:pt x="651" y="530"/>
                      <a:pt x="649" y="529"/>
                    </a:cubicBezTo>
                    <a:cubicBezTo>
                      <a:pt x="643" y="528"/>
                      <a:pt x="638" y="528"/>
                      <a:pt x="634" y="523"/>
                    </a:cubicBezTo>
                    <a:cubicBezTo>
                      <a:pt x="632" y="520"/>
                      <a:pt x="629" y="519"/>
                      <a:pt x="625" y="518"/>
                    </a:cubicBezTo>
                    <a:cubicBezTo>
                      <a:pt x="623" y="518"/>
                      <a:pt x="621" y="516"/>
                      <a:pt x="621" y="514"/>
                    </a:cubicBezTo>
                    <a:cubicBezTo>
                      <a:pt x="620" y="509"/>
                      <a:pt x="618" y="505"/>
                      <a:pt x="615" y="500"/>
                    </a:cubicBezTo>
                    <a:cubicBezTo>
                      <a:pt x="613" y="498"/>
                      <a:pt x="614" y="494"/>
                      <a:pt x="614" y="491"/>
                    </a:cubicBezTo>
                    <a:cubicBezTo>
                      <a:pt x="615" y="483"/>
                      <a:pt x="612" y="479"/>
                      <a:pt x="605" y="476"/>
                    </a:cubicBezTo>
                    <a:cubicBezTo>
                      <a:pt x="602" y="474"/>
                      <a:pt x="599" y="473"/>
                      <a:pt x="597" y="471"/>
                    </a:cubicBezTo>
                    <a:cubicBezTo>
                      <a:pt x="594" y="468"/>
                      <a:pt x="591" y="466"/>
                      <a:pt x="589" y="463"/>
                    </a:cubicBezTo>
                    <a:cubicBezTo>
                      <a:pt x="589" y="463"/>
                      <a:pt x="589" y="463"/>
                      <a:pt x="589" y="463"/>
                    </a:cubicBezTo>
                    <a:cubicBezTo>
                      <a:pt x="589" y="462"/>
                      <a:pt x="588" y="462"/>
                      <a:pt x="588" y="462"/>
                    </a:cubicBezTo>
                    <a:cubicBezTo>
                      <a:pt x="587" y="461"/>
                      <a:pt x="587" y="461"/>
                      <a:pt x="586" y="460"/>
                    </a:cubicBezTo>
                    <a:cubicBezTo>
                      <a:pt x="586" y="460"/>
                      <a:pt x="586" y="460"/>
                      <a:pt x="585" y="459"/>
                    </a:cubicBezTo>
                    <a:cubicBezTo>
                      <a:pt x="585" y="459"/>
                      <a:pt x="585" y="459"/>
                      <a:pt x="585" y="459"/>
                    </a:cubicBezTo>
                    <a:cubicBezTo>
                      <a:pt x="586" y="459"/>
                      <a:pt x="586" y="459"/>
                      <a:pt x="586" y="459"/>
                    </a:cubicBezTo>
                    <a:cubicBezTo>
                      <a:pt x="586" y="459"/>
                      <a:pt x="586" y="460"/>
                      <a:pt x="586" y="460"/>
                    </a:cubicBezTo>
                    <a:cubicBezTo>
                      <a:pt x="587" y="460"/>
                      <a:pt x="588" y="461"/>
                      <a:pt x="588" y="462"/>
                    </a:cubicBezTo>
                    <a:cubicBezTo>
                      <a:pt x="589" y="462"/>
                      <a:pt x="589" y="462"/>
                      <a:pt x="589" y="462"/>
                    </a:cubicBezTo>
                    <a:cubicBezTo>
                      <a:pt x="589" y="462"/>
                      <a:pt x="589" y="463"/>
                      <a:pt x="589" y="463"/>
                    </a:cubicBezTo>
                    <a:cubicBezTo>
                      <a:pt x="594" y="463"/>
                      <a:pt x="598" y="464"/>
                      <a:pt x="603" y="466"/>
                    </a:cubicBezTo>
                    <a:cubicBezTo>
                      <a:pt x="615" y="471"/>
                      <a:pt x="627" y="474"/>
                      <a:pt x="639" y="476"/>
                    </a:cubicBezTo>
                    <a:cubicBezTo>
                      <a:pt x="649" y="478"/>
                      <a:pt x="658" y="476"/>
                      <a:pt x="667" y="473"/>
                    </a:cubicBezTo>
                    <a:cubicBezTo>
                      <a:pt x="668" y="472"/>
                      <a:pt x="670" y="471"/>
                      <a:pt x="671" y="470"/>
                    </a:cubicBezTo>
                    <a:cubicBezTo>
                      <a:pt x="676" y="464"/>
                      <a:pt x="680" y="458"/>
                      <a:pt x="681" y="450"/>
                    </a:cubicBezTo>
                    <a:cubicBezTo>
                      <a:pt x="681" y="448"/>
                      <a:pt x="681" y="445"/>
                      <a:pt x="680" y="443"/>
                    </a:cubicBezTo>
                    <a:cubicBezTo>
                      <a:pt x="676" y="439"/>
                      <a:pt x="674" y="433"/>
                      <a:pt x="668" y="430"/>
                    </a:cubicBezTo>
                    <a:cubicBezTo>
                      <a:pt x="665" y="429"/>
                      <a:pt x="663" y="427"/>
                      <a:pt x="661" y="425"/>
                    </a:cubicBezTo>
                    <a:cubicBezTo>
                      <a:pt x="659" y="423"/>
                      <a:pt x="657" y="421"/>
                      <a:pt x="653" y="421"/>
                    </a:cubicBezTo>
                    <a:cubicBezTo>
                      <a:pt x="648" y="420"/>
                      <a:pt x="643" y="417"/>
                      <a:pt x="638" y="414"/>
                    </a:cubicBezTo>
                    <a:cubicBezTo>
                      <a:pt x="634" y="410"/>
                      <a:pt x="629" y="407"/>
                      <a:pt x="625" y="405"/>
                    </a:cubicBezTo>
                    <a:cubicBezTo>
                      <a:pt x="611" y="397"/>
                      <a:pt x="607" y="396"/>
                      <a:pt x="592" y="396"/>
                    </a:cubicBezTo>
                    <a:cubicBezTo>
                      <a:pt x="590" y="396"/>
                      <a:pt x="588" y="397"/>
                      <a:pt x="585" y="396"/>
                    </a:cubicBezTo>
                    <a:cubicBezTo>
                      <a:pt x="583" y="396"/>
                      <a:pt x="580" y="396"/>
                      <a:pt x="577" y="396"/>
                    </a:cubicBezTo>
                    <a:cubicBezTo>
                      <a:pt x="575" y="395"/>
                      <a:pt x="576" y="393"/>
                      <a:pt x="576" y="392"/>
                    </a:cubicBezTo>
                    <a:cubicBezTo>
                      <a:pt x="577" y="390"/>
                      <a:pt x="577" y="388"/>
                      <a:pt x="575" y="387"/>
                    </a:cubicBezTo>
                    <a:cubicBezTo>
                      <a:pt x="574" y="386"/>
                      <a:pt x="572" y="385"/>
                      <a:pt x="570" y="384"/>
                    </a:cubicBezTo>
                    <a:cubicBezTo>
                      <a:pt x="568" y="383"/>
                      <a:pt x="565" y="383"/>
                      <a:pt x="564" y="385"/>
                    </a:cubicBezTo>
                    <a:cubicBezTo>
                      <a:pt x="561" y="388"/>
                      <a:pt x="559" y="389"/>
                      <a:pt x="555" y="388"/>
                    </a:cubicBezTo>
                    <a:cubicBezTo>
                      <a:pt x="552" y="386"/>
                      <a:pt x="549" y="387"/>
                      <a:pt x="545" y="387"/>
                    </a:cubicBezTo>
                    <a:cubicBezTo>
                      <a:pt x="544" y="388"/>
                      <a:pt x="542" y="387"/>
                      <a:pt x="541" y="386"/>
                    </a:cubicBezTo>
                    <a:cubicBezTo>
                      <a:pt x="540" y="385"/>
                      <a:pt x="540" y="384"/>
                      <a:pt x="540" y="383"/>
                    </a:cubicBezTo>
                    <a:cubicBezTo>
                      <a:pt x="539" y="382"/>
                      <a:pt x="540" y="381"/>
                      <a:pt x="542" y="381"/>
                    </a:cubicBezTo>
                    <a:cubicBezTo>
                      <a:pt x="544" y="381"/>
                      <a:pt x="547" y="380"/>
                      <a:pt x="549" y="378"/>
                    </a:cubicBezTo>
                    <a:cubicBezTo>
                      <a:pt x="551" y="377"/>
                      <a:pt x="553" y="375"/>
                      <a:pt x="555" y="373"/>
                    </a:cubicBezTo>
                    <a:cubicBezTo>
                      <a:pt x="557" y="372"/>
                      <a:pt x="556" y="370"/>
                      <a:pt x="555" y="369"/>
                    </a:cubicBezTo>
                    <a:cubicBezTo>
                      <a:pt x="548" y="365"/>
                      <a:pt x="540" y="362"/>
                      <a:pt x="532" y="360"/>
                    </a:cubicBezTo>
                    <a:cubicBezTo>
                      <a:pt x="531" y="360"/>
                      <a:pt x="529" y="361"/>
                      <a:pt x="528" y="362"/>
                    </a:cubicBezTo>
                    <a:cubicBezTo>
                      <a:pt x="527" y="362"/>
                      <a:pt x="526" y="363"/>
                      <a:pt x="526" y="364"/>
                    </a:cubicBezTo>
                    <a:cubicBezTo>
                      <a:pt x="525" y="366"/>
                      <a:pt x="524" y="366"/>
                      <a:pt x="523" y="365"/>
                    </a:cubicBezTo>
                    <a:cubicBezTo>
                      <a:pt x="523" y="365"/>
                      <a:pt x="523" y="364"/>
                      <a:pt x="523" y="364"/>
                    </a:cubicBezTo>
                    <a:cubicBezTo>
                      <a:pt x="523" y="362"/>
                      <a:pt x="523" y="361"/>
                      <a:pt x="523" y="359"/>
                    </a:cubicBezTo>
                    <a:cubicBezTo>
                      <a:pt x="523" y="356"/>
                      <a:pt x="521" y="354"/>
                      <a:pt x="518" y="353"/>
                    </a:cubicBezTo>
                    <a:cubicBezTo>
                      <a:pt x="516" y="352"/>
                      <a:pt x="514" y="353"/>
                      <a:pt x="512" y="355"/>
                    </a:cubicBezTo>
                    <a:cubicBezTo>
                      <a:pt x="511" y="356"/>
                      <a:pt x="509" y="358"/>
                      <a:pt x="509" y="360"/>
                    </a:cubicBezTo>
                    <a:cubicBezTo>
                      <a:pt x="509" y="362"/>
                      <a:pt x="509" y="363"/>
                      <a:pt x="508" y="365"/>
                    </a:cubicBezTo>
                    <a:cubicBezTo>
                      <a:pt x="507" y="366"/>
                      <a:pt x="506" y="366"/>
                      <a:pt x="505" y="366"/>
                    </a:cubicBezTo>
                    <a:cubicBezTo>
                      <a:pt x="505" y="367"/>
                      <a:pt x="504" y="366"/>
                      <a:pt x="504" y="365"/>
                    </a:cubicBezTo>
                    <a:cubicBezTo>
                      <a:pt x="503" y="363"/>
                      <a:pt x="503" y="360"/>
                      <a:pt x="499" y="360"/>
                    </a:cubicBezTo>
                    <a:cubicBezTo>
                      <a:pt x="497" y="361"/>
                      <a:pt x="497" y="358"/>
                      <a:pt x="497" y="357"/>
                    </a:cubicBezTo>
                    <a:cubicBezTo>
                      <a:pt x="496" y="353"/>
                      <a:pt x="492" y="352"/>
                      <a:pt x="491" y="354"/>
                    </a:cubicBezTo>
                    <a:cubicBezTo>
                      <a:pt x="488" y="359"/>
                      <a:pt x="482" y="359"/>
                      <a:pt x="479" y="363"/>
                    </a:cubicBezTo>
                    <a:cubicBezTo>
                      <a:pt x="475" y="364"/>
                      <a:pt x="472" y="367"/>
                      <a:pt x="468" y="369"/>
                    </a:cubicBezTo>
                    <a:cubicBezTo>
                      <a:pt x="468" y="369"/>
                      <a:pt x="467" y="369"/>
                      <a:pt x="467" y="369"/>
                    </a:cubicBezTo>
                    <a:cubicBezTo>
                      <a:pt x="467" y="369"/>
                      <a:pt x="467" y="369"/>
                      <a:pt x="467" y="369"/>
                    </a:cubicBezTo>
                    <a:cubicBezTo>
                      <a:pt x="466" y="370"/>
                      <a:pt x="466" y="370"/>
                      <a:pt x="466" y="370"/>
                    </a:cubicBezTo>
                    <a:cubicBezTo>
                      <a:pt x="466" y="369"/>
                      <a:pt x="466" y="369"/>
                      <a:pt x="466" y="369"/>
                    </a:cubicBezTo>
                    <a:cubicBezTo>
                      <a:pt x="466" y="369"/>
                      <a:pt x="467" y="369"/>
                      <a:pt x="467" y="369"/>
                    </a:cubicBezTo>
                    <a:cubicBezTo>
                      <a:pt x="467" y="368"/>
                      <a:pt x="467" y="367"/>
                      <a:pt x="466" y="367"/>
                    </a:cubicBezTo>
                    <a:cubicBezTo>
                      <a:pt x="466" y="366"/>
                      <a:pt x="465" y="366"/>
                      <a:pt x="465" y="366"/>
                    </a:cubicBezTo>
                    <a:cubicBezTo>
                      <a:pt x="458" y="366"/>
                      <a:pt x="457" y="367"/>
                      <a:pt x="459" y="373"/>
                    </a:cubicBezTo>
                    <a:cubicBezTo>
                      <a:pt x="459" y="374"/>
                      <a:pt x="459" y="375"/>
                      <a:pt x="459" y="376"/>
                    </a:cubicBezTo>
                    <a:cubicBezTo>
                      <a:pt x="459" y="376"/>
                      <a:pt x="460" y="376"/>
                      <a:pt x="460" y="376"/>
                    </a:cubicBezTo>
                    <a:cubicBezTo>
                      <a:pt x="460" y="377"/>
                      <a:pt x="460" y="377"/>
                      <a:pt x="460" y="377"/>
                    </a:cubicBezTo>
                    <a:cubicBezTo>
                      <a:pt x="459" y="376"/>
                      <a:pt x="459" y="376"/>
                      <a:pt x="459" y="376"/>
                    </a:cubicBezTo>
                    <a:cubicBezTo>
                      <a:pt x="459" y="376"/>
                      <a:pt x="459" y="376"/>
                      <a:pt x="459" y="376"/>
                    </a:cubicBezTo>
                    <a:cubicBezTo>
                      <a:pt x="453" y="376"/>
                      <a:pt x="447" y="379"/>
                      <a:pt x="441" y="382"/>
                    </a:cubicBezTo>
                    <a:cubicBezTo>
                      <a:pt x="441" y="382"/>
                      <a:pt x="441" y="384"/>
                      <a:pt x="441" y="385"/>
                    </a:cubicBezTo>
                    <a:cubicBezTo>
                      <a:pt x="441" y="386"/>
                      <a:pt x="442" y="388"/>
                      <a:pt x="442" y="389"/>
                    </a:cubicBezTo>
                    <a:cubicBezTo>
                      <a:pt x="441" y="391"/>
                      <a:pt x="439" y="390"/>
                      <a:pt x="438" y="391"/>
                    </a:cubicBezTo>
                    <a:cubicBezTo>
                      <a:pt x="435" y="391"/>
                      <a:pt x="432" y="392"/>
                      <a:pt x="430" y="393"/>
                    </a:cubicBezTo>
                    <a:cubicBezTo>
                      <a:pt x="430" y="393"/>
                      <a:pt x="430" y="393"/>
                      <a:pt x="430" y="393"/>
                    </a:cubicBezTo>
                    <a:cubicBezTo>
                      <a:pt x="430" y="393"/>
                      <a:pt x="430" y="393"/>
                      <a:pt x="430" y="393"/>
                    </a:cubicBezTo>
                    <a:cubicBezTo>
                      <a:pt x="430" y="393"/>
                      <a:pt x="430" y="393"/>
                      <a:pt x="430" y="393"/>
                    </a:cubicBezTo>
                    <a:cubicBezTo>
                      <a:pt x="429" y="393"/>
                      <a:pt x="429" y="393"/>
                      <a:pt x="428" y="393"/>
                    </a:cubicBezTo>
                    <a:cubicBezTo>
                      <a:pt x="429" y="393"/>
                      <a:pt x="429" y="393"/>
                      <a:pt x="430" y="393"/>
                    </a:cubicBezTo>
                    <a:cubicBezTo>
                      <a:pt x="430" y="391"/>
                      <a:pt x="430" y="390"/>
                      <a:pt x="430" y="388"/>
                    </a:cubicBezTo>
                    <a:cubicBezTo>
                      <a:pt x="430" y="386"/>
                      <a:pt x="428" y="386"/>
                      <a:pt x="427" y="385"/>
                    </a:cubicBezTo>
                    <a:cubicBezTo>
                      <a:pt x="426" y="385"/>
                      <a:pt x="424" y="387"/>
                      <a:pt x="424" y="387"/>
                    </a:cubicBezTo>
                    <a:cubicBezTo>
                      <a:pt x="425" y="389"/>
                      <a:pt x="426" y="391"/>
                      <a:pt x="427" y="393"/>
                    </a:cubicBezTo>
                    <a:cubicBezTo>
                      <a:pt x="427" y="393"/>
                      <a:pt x="427" y="393"/>
                      <a:pt x="426" y="393"/>
                    </a:cubicBezTo>
                    <a:cubicBezTo>
                      <a:pt x="427" y="393"/>
                      <a:pt x="427" y="393"/>
                      <a:pt x="427" y="393"/>
                    </a:cubicBezTo>
                    <a:cubicBezTo>
                      <a:pt x="422" y="393"/>
                      <a:pt x="419" y="395"/>
                      <a:pt x="417" y="399"/>
                    </a:cubicBezTo>
                    <a:cubicBezTo>
                      <a:pt x="417" y="399"/>
                      <a:pt x="417" y="399"/>
                      <a:pt x="417" y="399"/>
                    </a:cubicBezTo>
                    <a:cubicBezTo>
                      <a:pt x="417" y="398"/>
                      <a:pt x="418" y="401"/>
                      <a:pt x="417" y="399"/>
                    </a:cubicBezTo>
                    <a:cubicBezTo>
                      <a:pt x="417" y="399"/>
                      <a:pt x="417" y="399"/>
                      <a:pt x="417" y="399"/>
                    </a:cubicBezTo>
                    <a:cubicBezTo>
                      <a:pt x="415" y="399"/>
                      <a:pt x="414" y="399"/>
                      <a:pt x="412" y="399"/>
                    </a:cubicBezTo>
                    <a:cubicBezTo>
                      <a:pt x="409" y="399"/>
                      <a:pt x="407" y="401"/>
                      <a:pt x="406" y="403"/>
                    </a:cubicBezTo>
                    <a:cubicBezTo>
                      <a:pt x="405" y="407"/>
                      <a:pt x="405" y="410"/>
                      <a:pt x="408" y="412"/>
                    </a:cubicBezTo>
                    <a:cubicBezTo>
                      <a:pt x="409" y="413"/>
                      <a:pt x="410" y="414"/>
                      <a:pt x="411" y="414"/>
                    </a:cubicBezTo>
                    <a:cubicBezTo>
                      <a:pt x="412" y="415"/>
                      <a:pt x="411" y="417"/>
                      <a:pt x="410" y="418"/>
                    </a:cubicBezTo>
                    <a:cubicBezTo>
                      <a:pt x="408" y="420"/>
                      <a:pt x="406" y="421"/>
                      <a:pt x="404" y="420"/>
                    </a:cubicBezTo>
                    <a:cubicBezTo>
                      <a:pt x="401" y="419"/>
                      <a:pt x="398" y="420"/>
                      <a:pt x="396" y="420"/>
                    </a:cubicBezTo>
                    <a:cubicBezTo>
                      <a:pt x="394" y="420"/>
                      <a:pt x="392" y="418"/>
                      <a:pt x="393" y="417"/>
                    </a:cubicBezTo>
                    <a:cubicBezTo>
                      <a:pt x="394" y="414"/>
                      <a:pt x="395" y="412"/>
                      <a:pt x="396" y="409"/>
                    </a:cubicBezTo>
                    <a:cubicBezTo>
                      <a:pt x="396" y="409"/>
                      <a:pt x="395" y="408"/>
                      <a:pt x="395" y="408"/>
                    </a:cubicBezTo>
                    <a:cubicBezTo>
                      <a:pt x="395" y="408"/>
                      <a:pt x="394" y="408"/>
                      <a:pt x="394" y="408"/>
                    </a:cubicBezTo>
                    <a:cubicBezTo>
                      <a:pt x="390" y="412"/>
                      <a:pt x="386" y="416"/>
                      <a:pt x="382" y="420"/>
                    </a:cubicBezTo>
                    <a:cubicBezTo>
                      <a:pt x="381" y="421"/>
                      <a:pt x="382" y="423"/>
                      <a:pt x="383" y="424"/>
                    </a:cubicBezTo>
                    <a:cubicBezTo>
                      <a:pt x="385" y="426"/>
                      <a:pt x="384" y="428"/>
                      <a:pt x="382" y="430"/>
                    </a:cubicBezTo>
                    <a:cubicBezTo>
                      <a:pt x="382" y="430"/>
                      <a:pt x="381" y="431"/>
                      <a:pt x="381" y="432"/>
                    </a:cubicBezTo>
                    <a:cubicBezTo>
                      <a:pt x="383" y="432"/>
                      <a:pt x="385" y="432"/>
                      <a:pt x="387" y="432"/>
                    </a:cubicBezTo>
                    <a:cubicBezTo>
                      <a:pt x="391" y="431"/>
                      <a:pt x="394" y="430"/>
                      <a:pt x="398" y="429"/>
                    </a:cubicBezTo>
                    <a:cubicBezTo>
                      <a:pt x="400" y="429"/>
                      <a:pt x="402" y="430"/>
                      <a:pt x="405" y="430"/>
                    </a:cubicBezTo>
                    <a:cubicBezTo>
                      <a:pt x="405" y="430"/>
                      <a:pt x="405" y="430"/>
                      <a:pt x="406" y="431"/>
                    </a:cubicBezTo>
                    <a:cubicBezTo>
                      <a:pt x="405" y="431"/>
                      <a:pt x="405" y="432"/>
                      <a:pt x="405" y="432"/>
                    </a:cubicBezTo>
                    <a:cubicBezTo>
                      <a:pt x="403" y="433"/>
                      <a:pt x="401" y="434"/>
                      <a:pt x="399" y="435"/>
                    </a:cubicBezTo>
                    <a:cubicBezTo>
                      <a:pt x="398" y="435"/>
                      <a:pt x="397" y="435"/>
                      <a:pt x="395" y="436"/>
                    </a:cubicBezTo>
                    <a:cubicBezTo>
                      <a:pt x="393" y="436"/>
                      <a:pt x="392" y="438"/>
                      <a:pt x="393" y="440"/>
                    </a:cubicBezTo>
                    <a:cubicBezTo>
                      <a:pt x="392" y="442"/>
                      <a:pt x="389" y="442"/>
                      <a:pt x="389" y="444"/>
                    </a:cubicBezTo>
                    <a:cubicBezTo>
                      <a:pt x="388" y="446"/>
                      <a:pt x="389" y="448"/>
                      <a:pt x="388" y="450"/>
                    </a:cubicBezTo>
                    <a:cubicBezTo>
                      <a:pt x="388" y="451"/>
                      <a:pt x="387" y="452"/>
                      <a:pt x="387" y="453"/>
                    </a:cubicBezTo>
                    <a:cubicBezTo>
                      <a:pt x="386" y="455"/>
                      <a:pt x="384" y="456"/>
                      <a:pt x="384" y="457"/>
                    </a:cubicBezTo>
                    <a:cubicBezTo>
                      <a:pt x="385" y="461"/>
                      <a:pt x="383" y="463"/>
                      <a:pt x="381" y="464"/>
                    </a:cubicBezTo>
                    <a:cubicBezTo>
                      <a:pt x="378" y="465"/>
                      <a:pt x="375" y="467"/>
                      <a:pt x="375" y="471"/>
                    </a:cubicBezTo>
                    <a:cubicBezTo>
                      <a:pt x="374" y="474"/>
                      <a:pt x="371" y="477"/>
                      <a:pt x="371" y="480"/>
                    </a:cubicBezTo>
                    <a:cubicBezTo>
                      <a:pt x="371" y="483"/>
                      <a:pt x="371" y="485"/>
                      <a:pt x="367" y="486"/>
                    </a:cubicBezTo>
                    <a:cubicBezTo>
                      <a:pt x="366" y="487"/>
                      <a:pt x="365" y="488"/>
                      <a:pt x="366" y="490"/>
                    </a:cubicBezTo>
                    <a:cubicBezTo>
                      <a:pt x="366" y="493"/>
                      <a:pt x="367" y="497"/>
                      <a:pt x="366" y="500"/>
                    </a:cubicBezTo>
                    <a:cubicBezTo>
                      <a:pt x="364" y="503"/>
                      <a:pt x="364" y="506"/>
                      <a:pt x="363" y="509"/>
                    </a:cubicBezTo>
                    <a:cubicBezTo>
                      <a:pt x="363" y="512"/>
                      <a:pt x="361" y="513"/>
                      <a:pt x="359" y="514"/>
                    </a:cubicBezTo>
                    <a:cubicBezTo>
                      <a:pt x="358" y="515"/>
                      <a:pt x="356" y="515"/>
                      <a:pt x="355" y="516"/>
                    </a:cubicBezTo>
                    <a:cubicBezTo>
                      <a:pt x="354" y="516"/>
                      <a:pt x="353" y="517"/>
                      <a:pt x="353" y="518"/>
                    </a:cubicBezTo>
                    <a:cubicBezTo>
                      <a:pt x="353" y="521"/>
                      <a:pt x="353" y="523"/>
                      <a:pt x="350" y="525"/>
                    </a:cubicBezTo>
                    <a:cubicBezTo>
                      <a:pt x="344" y="529"/>
                      <a:pt x="340" y="534"/>
                      <a:pt x="338" y="541"/>
                    </a:cubicBezTo>
                    <a:cubicBezTo>
                      <a:pt x="337" y="542"/>
                      <a:pt x="337" y="544"/>
                      <a:pt x="336" y="545"/>
                    </a:cubicBezTo>
                    <a:cubicBezTo>
                      <a:pt x="335" y="547"/>
                      <a:pt x="333" y="548"/>
                      <a:pt x="331" y="548"/>
                    </a:cubicBezTo>
                    <a:cubicBezTo>
                      <a:pt x="328" y="548"/>
                      <a:pt x="326" y="547"/>
                      <a:pt x="324" y="547"/>
                    </a:cubicBezTo>
                    <a:cubicBezTo>
                      <a:pt x="324" y="547"/>
                      <a:pt x="323" y="548"/>
                      <a:pt x="323" y="548"/>
                    </a:cubicBezTo>
                    <a:cubicBezTo>
                      <a:pt x="322" y="549"/>
                      <a:pt x="322" y="550"/>
                      <a:pt x="323" y="551"/>
                    </a:cubicBezTo>
                    <a:cubicBezTo>
                      <a:pt x="323" y="551"/>
                      <a:pt x="324" y="552"/>
                      <a:pt x="324" y="552"/>
                    </a:cubicBezTo>
                    <a:cubicBezTo>
                      <a:pt x="325" y="554"/>
                      <a:pt x="324" y="556"/>
                      <a:pt x="323" y="556"/>
                    </a:cubicBezTo>
                    <a:cubicBezTo>
                      <a:pt x="318" y="557"/>
                      <a:pt x="315" y="562"/>
                      <a:pt x="310" y="562"/>
                    </a:cubicBezTo>
                    <a:cubicBezTo>
                      <a:pt x="306" y="564"/>
                      <a:pt x="303" y="567"/>
                      <a:pt x="300" y="569"/>
                    </a:cubicBezTo>
                    <a:cubicBezTo>
                      <a:pt x="299" y="570"/>
                      <a:pt x="299" y="571"/>
                      <a:pt x="299" y="571"/>
                    </a:cubicBezTo>
                    <a:cubicBezTo>
                      <a:pt x="300" y="575"/>
                      <a:pt x="298" y="576"/>
                      <a:pt x="295" y="576"/>
                    </a:cubicBezTo>
                    <a:cubicBezTo>
                      <a:pt x="293" y="577"/>
                      <a:pt x="291" y="577"/>
                      <a:pt x="289" y="578"/>
                    </a:cubicBezTo>
                    <a:cubicBezTo>
                      <a:pt x="287" y="579"/>
                      <a:pt x="286" y="580"/>
                      <a:pt x="286" y="582"/>
                    </a:cubicBezTo>
                    <a:cubicBezTo>
                      <a:pt x="285" y="584"/>
                      <a:pt x="286" y="586"/>
                      <a:pt x="285" y="588"/>
                    </a:cubicBezTo>
                    <a:cubicBezTo>
                      <a:pt x="284" y="594"/>
                      <a:pt x="286" y="600"/>
                      <a:pt x="284" y="606"/>
                    </a:cubicBezTo>
                    <a:cubicBezTo>
                      <a:pt x="284" y="606"/>
                      <a:pt x="284" y="607"/>
                      <a:pt x="284" y="608"/>
                    </a:cubicBezTo>
                    <a:cubicBezTo>
                      <a:pt x="285" y="612"/>
                      <a:pt x="288" y="615"/>
                      <a:pt x="290" y="619"/>
                    </a:cubicBezTo>
                    <a:cubicBezTo>
                      <a:pt x="291" y="621"/>
                      <a:pt x="293" y="624"/>
                      <a:pt x="293" y="626"/>
                    </a:cubicBezTo>
                    <a:cubicBezTo>
                      <a:pt x="294" y="628"/>
                      <a:pt x="293" y="630"/>
                      <a:pt x="292" y="631"/>
                    </a:cubicBezTo>
                    <a:cubicBezTo>
                      <a:pt x="291" y="633"/>
                      <a:pt x="290" y="634"/>
                      <a:pt x="288" y="636"/>
                    </a:cubicBezTo>
                    <a:cubicBezTo>
                      <a:pt x="288" y="637"/>
                      <a:pt x="288" y="640"/>
                      <a:pt x="289" y="640"/>
                    </a:cubicBezTo>
                    <a:cubicBezTo>
                      <a:pt x="291" y="641"/>
                      <a:pt x="292" y="641"/>
                      <a:pt x="294" y="642"/>
                    </a:cubicBezTo>
                    <a:cubicBezTo>
                      <a:pt x="296" y="643"/>
                      <a:pt x="296" y="645"/>
                      <a:pt x="295" y="646"/>
                    </a:cubicBezTo>
                    <a:cubicBezTo>
                      <a:pt x="294" y="648"/>
                      <a:pt x="292" y="649"/>
                      <a:pt x="291" y="651"/>
                    </a:cubicBezTo>
                    <a:cubicBezTo>
                      <a:pt x="290" y="652"/>
                      <a:pt x="291" y="656"/>
                      <a:pt x="292" y="657"/>
                    </a:cubicBezTo>
                    <a:cubicBezTo>
                      <a:pt x="298" y="662"/>
                      <a:pt x="304" y="667"/>
                      <a:pt x="311" y="669"/>
                    </a:cubicBezTo>
                    <a:cubicBezTo>
                      <a:pt x="312" y="669"/>
                      <a:pt x="314" y="670"/>
                      <a:pt x="315" y="670"/>
                    </a:cubicBezTo>
                    <a:cubicBezTo>
                      <a:pt x="321" y="667"/>
                      <a:pt x="329" y="666"/>
                      <a:pt x="333" y="659"/>
                    </a:cubicBezTo>
                    <a:cubicBezTo>
                      <a:pt x="335" y="657"/>
                      <a:pt x="337" y="654"/>
                      <a:pt x="339" y="652"/>
                    </a:cubicBezTo>
                    <a:cubicBezTo>
                      <a:pt x="343" y="649"/>
                      <a:pt x="349" y="648"/>
                      <a:pt x="352" y="642"/>
                    </a:cubicBezTo>
                    <a:cubicBezTo>
                      <a:pt x="352" y="642"/>
                      <a:pt x="353" y="642"/>
                      <a:pt x="353" y="642"/>
                    </a:cubicBezTo>
                    <a:cubicBezTo>
                      <a:pt x="355" y="644"/>
                      <a:pt x="357" y="645"/>
                      <a:pt x="358" y="647"/>
                    </a:cubicBezTo>
                    <a:cubicBezTo>
                      <a:pt x="359" y="650"/>
                      <a:pt x="359" y="653"/>
                      <a:pt x="359" y="656"/>
                    </a:cubicBezTo>
                    <a:cubicBezTo>
                      <a:pt x="360" y="660"/>
                      <a:pt x="363" y="663"/>
                      <a:pt x="363" y="667"/>
                    </a:cubicBezTo>
                    <a:cubicBezTo>
                      <a:pt x="364" y="673"/>
                      <a:pt x="367" y="678"/>
                      <a:pt x="370" y="684"/>
                    </a:cubicBezTo>
                    <a:cubicBezTo>
                      <a:pt x="372" y="688"/>
                      <a:pt x="375" y="693"/>
                      <a:pt x="378" y="698"/>
                    </a:cubicBezTo>
                    <a:cubicBezTo>
                      <a:pt x="380" y="699"/>
                      <a:pt x="379" y="701"/>
                      <a:pt x="378" y="702"/>
                    </a:cubicBezTo>
                    <a:cubicBezTo>
                      <a:pt x="378" y="704"/>
                      <a:pt x="377" y="705"/>
                      <a:pt x="377" y="706"/>
                    </a:cubicBezTo>
                    <a:cubicBezTo>
                      <a:pt x="377" y="706"/>
                      <a:pt x="377" y="706"/>
                      <a:pt x="377" y="706"/>
                    </a:cubicBezTo>
                    <a:cubicBezTo>
                      <a:pt x="377" y="707"/>
                      <a:pt x="377" y="707"/>
                      <a:pt x="377" y="707"/>
                    </a:cubicBezTo>
                    <a:cubicBezTo>
                      <a:pt x="378" y="709"/>
                      <a:pt x="379" y="710"/>
                      <a:pt x="380" y="711"/>
                    </a:cubicBezTo>
                    <a:cubicBezTo>
                      <a:pt x="384" y="722"/>
                      <a:pt x="386" y="719"/>
                      <a:pt x="395" y="718"/>
                    </a:cubicBezTo>
                    <a:cubicBezTo>
                      <a:pt x="397" y="717"/>
                      <a:pt x="399" y="716"/>
                      <a:pt x="399" y="713"/>
                    </a:cubicBezTo>
                    <a:cubicBezTo>
                      <a:pt x="400" y="709"/>
                      <a:pt x="402" y="708"/>
                      <a:pt x="406" y="707"/>
                    </a:cubicBezTo>
                    <a:cubicBezTo>
                      <a:pt x="407" y="707"/>
                      <a:pt x="409" y="706"/>
                      <a:pt x="411" y="707"/>
                    </a:cubicBezTo>
                    <a:cubicBezTo>
                      <a:pt x="415" y="707"/>
                      <a:pt x="419" y="706"/>
                      <a:pt x="422" y="701"/>
                    </a:cubicBezTo>
                    <a:cubicBezTo>
                      <a:pt x="429" y="702"/>
                      <a:pt x="429" y="696"/>
                      <a:pt x="430" y="692"/>
                    </a:cubicBezTo>
                    <a:cubicBezTo>
                      <a:pt x="430" y="691"/>
                      <a:pt x="430" y="690"/>
                      <a:pt x="430" y="689"/>
                    </a:cubicBezTo>
                    <a:cubicBezTo>
                      <a:pt x="430" y="687"/>
                      <a:pt x="429" y="686"/>
                      <a:pt x="427" y="686"/>
                    </a:cubicBezTo>
                    <a:cubicBezTo>
                      <a:pt x="426" y="686"/>
                      <a:pt x="425" y="687"/>
                      <a:pt x="425" y="686"/>
                    </a:cubicBezTo>
                    <a:cubicBezTo>
                      <a:pt x="425" y="686"/>
                      <a:pt x="424" y="685"/>
                      <a:pt x="424" y="685"/>
                    </a:cubicBezTo>
                    <a:cubicBezTo>
                      <a:pt x="424" y="680"/>
                      <a:pt x="424" y="674"/>
                      <a:pt x="426" y="669"/>
                    </a:cubicBezTo>
                    <a:cubicBezTo>
                      <a:pt x="427" y="666"/>
                      <a:pt x="427" y="663"/>
                      <a:pt x="427" y="661"/>
                    </a:cubicBezTo>
                    <a:cubicBezTo>
                      <a:pt x="427" y="656"/>
                      <a:pt x="430" y="652"/>
                      <a:pt x="433" y="650"/>
                    </a:cubicBezTo>
                    <a:cubicBezTo>
                      <a:pt x="436" y="648"/>
                      <a:pt x="439" y="647"/>
                      <a:pt x="441" y="644"/>
                    </a:cubicBezTo>
                    <a:cubicBezTo>
                      <a:pt x="444" y="642"/>
                      <a:pt x="447" y="639"/>
                      <a:pt x="446" y="634"/>
                    </a:cubicBezTo>
                    <a:cubicBezTo>
                      <a:pt x="446" y="632"/>
                      <a:pt x="447" y="630"/>
                      <a:pt x="447" y="628"/>
                    </a:cubicBezTo>
                    <a:cubicBezTo>
                      <a:pt x="447" y="626"/>
                      <a:pt x="446" y="625"/>
                      <a:pt x="445" y="623"/>
                    </a:cubicBezTo>
                    <a:cubicBezTo>
                      <a:pt x="442" y="618"/>
                      <a:pt x="438" y="613"/>
                      <a:pt x="431" y="610"/>
                    </a:cubicBezTo>
                    <a:cubicBezTo>
                      <a:pt x="428" y="608"/>
                      <a:pt x="427" y="605"/>
                      <a:pt x="427" y="602"/>
                    </a:cubicBezTo>
                    <a:cubicBezTo>
                      <a:pt x="427" y="593"/>
                      <a:pt x="427" y="584"/>
                      <a:pt x="427" y="575"/>
                    </a:cubicBezTo>
                    <a:cubicBezTo>
                      <a:pt x="427" y="574"/>
                      <a:pt x="428" y="572"/>
                      <a:pt x="429" y="571"/>
                    </a:cubicBezTo>
                    <a:cubicBezTo>
                      <a:pt x="434" y="563"/>
                      <a:pt x="439" y="556"/>
                      <a:pt x="446" y="551"/>
                    </a:cubicBezTo>
                    <a:cubicBezTo>
                      <a:pt x="450" y="549"/>
                      <a:pt x="453" y="546"/>
                      <a:pt x="456" y="543"/>
                    </a:cubicBezTo>
                    <a:cubicBezTo>
                      <a:pt x="462" y="537"/>
                      <a:pt x="462" y="537"/>
                      <a:pt x="466" y="528"/>
                    </a:cubicBezTo>
                    <a:cubicBezTo>
                      <a:pt x="467" y="525"/>
                      <a:pt x="467" y="523"/>
                      <a:pt x="467" y="520"/>
                    </a:cubicBezTo>
                    <a:cubicBezTo>
                      <a:pt x="465" y="514"/>
                      <a:pt x="466" y="506"/>
                      <a:pt x="469" y="501"/>
                    </a:cubicBezTo>
                    <a:cubicBezTo>
                      <a:pt x="472" y="496"/>
                      <a:pt x="475" y="492"/>
                      <a:pt x="482" y="493"/>
                    </a:cubicBezTo>
                    <a:cubicBezTo>
                      <a:pt x="490" y="492"/>
                      <a:pt x="497" y="494"/>
                      <a:pt x="504" y="497"/>
                    </a:cubicBezTo>
                    <a:cubicBezTo>
                      <a:pt x="506" y="498"/>
                      <a:pt x="508" y="503"/>
                      <a:pt x="506" y="504"/>
                    </a:cubicBezTo>
                    <a:cubicBezTo>
                      <a:pt x="503" y="506"/>
                      <a:pt x="501" y="507"/>
                      <a:pt x="501" y="510"/>
                    </a:cubicBezTo>
                    <a:cubicBezTo>
                      <a:pt x="501" y="512"/>
                      <a:pt x="500" y="515"/>
                      <a:pt x="499" y="516"/>
                    </a:cubicBezTo>
                    <a:cubicBezTo>
                      <a:pt x="494" y="524"/>
                      <a:pt x="489" y="532"/>
                      <a:pt x="483" y="539"/>
                    </a:cubicBezTo>
                    <a:cubicBezTo>
                      <a:pt x="481" y="541"/>
                      <a:pt x="479" y="543"/>
                      <a:pt x="479" y="546"/>
                    </a:cubicBezTo>
                    <a:cubicBezTo>
                      <a:pt x="477" y="550"/>
                      <a:pt x="475" y="551"/>
                      <a:pt x="471" y="551"/>
                    </a:cubicBezTo>
                    <a:cubicBezTo>
                      <a:pt x="469" y="550"/>
                      <a:pt x="468" y="552"/>
                      <a:pt x="468" y="554"/>
                    </a:cubicBezTo>
                    <a:cubicBezTo>
                      <a:pt x="468" y="556"/>
                      <a:pt x="468" y="559"/>
                      <a:pt x="467" y="562"/>
                    </a:cubicBezTo>
                    <a:cubicBezTo>
                      <a:pt x="467" y="564"/>
                      <a:pt x="467" y="566"/>
                      <a:pt x="467" y="568"/>
                    </a:cubicBezTo>
                    <a:cubicBezTo>
                      <a:pt x="468" y="570"/>
                      <a:pt x="469" y="572"/>
                      <a:pt x="469" y="574"/>
                    </a:cubicBezTo>
                    <a:cubicBezTo>
                      <a:pt x="471" y="583"/>
                      <a:pt x="474" y="591"/>
                      <a:pt x="472" y="600"/>
                    </a:cubicBezTo>
                    <a:cubicBezTo>
                      <a:pt x="472" y="602"/>
                      <a:pt x="473" y="604"/>
                      <a:pt x="473" y="605"/>
                    </a:cubicBezTo>
                    <a:cubicBezTo>
                      <a:pt x="473" y="608"/>
                      <a:pt x="475" y="610"/>
                      <a:pt x="477" y="611"/>
                    </a:cubicBezTo>
                    <a:cubicBezTo>
                      <a:pt x="479" y="612"/>
                      <a:pt x="481" y="614"/>
                      <a:pt x="483" y="615"/>
                    </a:cubicBezTo>
                    <a:cubicBezTo>
                      <a:pt x="483" y="615"/>
                      <a:pt x="483" y="615"/>
                      <a:pt x="483" y="615"/>
                    </a:cubicBezTo>
                    <a:cubicBezTo>
                      <a:pt x="483" y="615"/>
                      <a:pt x="483" y="614"/>
                      <a:pt x="483" y="614"/>
                    </a:cubicBezTo>
                    <a:cubicBezTo>
                      <a:pt x="484" y="614"/>
                      <a:pt x="484" y="614"/>
                      <a:pt x="484" y="614"/>
                    </a:cubicBezTo>
                    <a:cubicBezTo>
                      <a:pt x="483" y="615"/>
                      <a:pt x="483" y="615"/>
                      <a:pt x="483" y="615"/>
                    </a:cubicBezTo>
                    <a:cubicBezTo>
                      <a:pt x="484" y="615"/>
                      <a:pt x="486" y="617"/>
                      <a:pt x="487" y="617"/>
                    </a:cubicBezTo>
                    <a:cubicBezTo>
                      <a:pt x="491" y="616"/>
                      <a:pt x="493" y="618"/>
                      <a:pt x="495" y="621"/>
                    </a:cubicBezTo>
                    <a:cubicBezTo>
                      <a:pt x="497" y="624"/>
                      <a:pt x="500" y="624"/>
                      <a:pt x="503" y="623"/>
                    </a:cubicBezTo>
                    <a:cubicBezTo>
                      <a:pt x="507" y="622"/>
                      <a:pt x="510" y="621"/>
                      <a:pt x="513" y="620"/>
                    </a:cubicBezTo>
                    <a:cubicBezTo>
                      <a:pt x="522" y="615"/>
                      <a:pt x="533" y="612"/>
                      <a:pt x="544" y="612"/>
                    </a:cubicBezTo>
                    <a:cubicBezTo>
                      <a:pt x="548" y="612"/>
                      <a:pt x="552" y="611"/>
                      <a:pt x="555" y="611"/>
                    </a:cubicBezTo>
                    <a:cubicBezTo>
                      <a:pt x="556" y="611"/>
                      <a:pt x="558" y="611"/>
                      <a:pt x="558" y="611"/>
                    </a:cubicBezTo>
                    <a:cubicBezTo>
                      <a:pt x="560" y="616"/>
                      <a:pt x="566" y="615"/>
                      <a:pt x="569" y="618"/>
                    </a:cubicBezTo>
                    <a:cubicBezTo>
                      <a:pt x="570" y="618"/>
                      <a:pt x="570" y="618"/>
                      <a:pt x="571" y="618"/>
                    </a:cubicBezTo>
                    <a:cubicBezTo>
                      <a:pt x="571" y="619"/>
                      <a:pt x="571" y="620"/>
                      <a:pt x="571" y="620"/>
                    </a:cubicBezTo>
                    <a:cubicBezTo>
                      <a:pt x="569" y="621"/>
                      <a:pt x="567" y="622"/>
                      <a:pt x="565" y="623"/>
                    </a:cubicBezTo>
                    <a:cubicBezTo>
                      <a:pt x="562" y="624"/>
                      <a:pt x="559" y="625"/>
                      <a:pt x="557" y="628"/>
                    </a:cubicBezTo>
                    <a:cubicBezTo>
                      <a:pt x="553" y="634"/>
                      <a:pt x="549" y="634"/>
                      <a:pt x="543" y="632"/>
                    </a:cubicBezTo>
                    <a:cubicBezTo>
                      <a:pt x="540" y="631"/>
                      <a:pt x="536" y="630"/>
                      <a:pt x="532" y="629"/>
                    </a:cubicBezTo>
                    <a:cubicBezTo>
                      <a:pt x="530" y="629"/>
                      <a:pt x="529" y="629"/>
                      <a:pt x="527" y="629"/>
                    </a:cubicBezTo>
                    <a:cubicBezTo>
                      <a:pt x="522" y="631"/>
                      <a:pt x="517" y="633"/>
                      <a:pt x="512" y="634"/>
                    </a:cubicBezTo>
                    <a:cubicBezTo>
                      <a:pt x="506" y="637"/>
                      <a:pt x="502" y="640"/>
                      <a:pt x="502" y="646"/>
                    </a:cubicBezTo>
                    <a:cubicBezTo>
                      <a:pt x="502" y="650"/>
                      <a:pt x="500" y="651"/>
                      <a:pt x="497" y="652"/>
                    </a:cubicBezTo>
                    <a:cubicBezTo>
                      <a:pt x="495" y="653"/>
                      <a:pt x="493" y="653"/>
                      <a:pt x="491" y="654"/>
                    </a:cubicBezTo>
                    <a:cubicBezTo>
                      <a:pt x="486" y="655"/>
                      <a:pt x="486" y="658"/>
                      <a:pt x="489" y="663"/>
                    </a:cubicBezTo>
                    <a:cubicBezTo>
                      <a:pt x="489" y="663"/>
                      <a:pt x="489" y="663"/>
                      <a:pt x="489" y="664"/>
                    </a:cubicBezTo>
                    <a:cubicBezTo>
                      <a:pt x="494" y="664"/>
                      <a:pt x="497" y="660"/>
                      <a:pt x="501" y="658"/>
                    </a:cubicBezTo>
                    <a:cubicBezTo>
                      <a:pt x="503" y="656"/>
                      <a:pt x="504" y="656"/>
                      <a:pt x="507" y="658"/>
                    </a:cubicBezTo>
                    <a:cubicBezTo>
                      <a:pt x="508" y="659"/>
                      <a:pt x="510" y="661"/>
                      <a:pt x="512" y="662"/>
                    </a:cubicBezTo>
                    <a:cubicBezTo>
                      <a:pt x="513" y="662"/>
                      <a:pt x="515" y="664"/>
                      <a:pt x="515" y="665"/>
                    </a:cubicBezTo>
                    <a:cubicBezTo>
                      <a:pt x="515" y="670"/>
                      <a:pt x="515" y="674"/>
                      <a:pt x="515" y="678"/>
                    </a:cubicBezTo>
                    <a:cubicBezTo>
                      <a:pt x="515" y="681"/>
                      <a:pt x="513" y="682"/>
                      <a:pt x="511" y="683"/>
                    </a:cubicBezTo>
                    <a:cubicBezTo>
                      <a:pt x="510" y="683"/>
                      <a:pt x="507" y="683"/>
                      <a:pt x="506" y="682"/>
                    </a:cubicBezTo>
                    <a:cubicBezTo>
                      <a:pt x="504" y="680"/>
                      <a:pt x="502" y="677"/>
                      <a:pt x="500" y="674"/>
                    </a:cubicBezTo>
                    <a:cubicBezTo>
                      <a:pt x="497" y="672"/>
                      <a:pt x="496" y="671"/>
                      <a:pt x="493" y="672"/>
                    </a:cubicBezTo>
                    <a:cubicBezTo>
                      <a:pt x="488" y="674"/>
                      <a:pt x="485" y="676"/>
                      <a:pt x="483" y="681"/>
                    </a:cubicBezTo>
                    <a:cubicBezTo>
                      <a:pt x="482" y="684"/>
                      <a:pt x="481" y="687"/>
                      <a:pt x="480" y="690"/>
                    </a:cubicBezTo>
                    <a:cubicBezTo>
                      <a:pt x="478" y="694"/>
                      <a:pt x="478" y="698"/>
                      <a:pt x="479" y="703"/>
                    </a:cubicBezTo>
                    <a:cubicBezTo>
                      <a:pt x="480" y="708"/>
                      <a:pt x="481" y="714"/>
                      <a:pt x="481" y="719"/>
                    </a:cubicBezTo>
                    <a:cubicBezTo>
                      <a:pt x="482" y="720"/>
                      <a:pt x="481" y="721"/>
                      <a:pt x="480" y="722"/>
                    </a:cubicBezTo>
                    <a:cubicBezTo>
                      <a:pt x="477" y="723"/>
                      <a:pt x="475" y="724"/>
                      <a:pt x="472" y="725"/>
                    </a:cubicBezTo>
                    <a:cubicBezTo>
                      <a:pt x="469" y="726"/>
                      <a:pt x="468" y="728"/>
                      <a:pt x="468" y="731"/>
                    </a:cubicBezTo>
                    <a:cubicBezTo>
                      <a:pt x="467" y="736"/>
                      <a:pt x="457" y="737"/>
                      <a:pt x="454" y="733"/>
                    </a:cubicBezTo>
                    <a:cubicBezTo>
                      <a:pt x="453" y="732"/>
                      <a:pt x="453" y="731"/>
                      <a:pt x="452" y="730"/>
                    </a:cubicBezTo>
                    <a:cubicBezTo>
                      <a:pt x="451" y="727"/>
                      <a:pt x="448" y="726"/>
                      <a:pt x="446" y="727"/>
                    </a:cubicBezTo>
                    <a:cubicBezTo>
                      <a:pt x="440" y="727"/>
                      <a:pt x="435" y="729"/>
                      <a:pt x="430" y="732"/>
                    </a:cubicBezTo>
                    <a:cubicBezTo>
                      <a:pt x="423" y="736"/>
                      <a:pt x="417" y="740"/>
                      <a:pt x="410" y="743"/>
                    </a:cubicBezTo>
                    <a:cubicBezTo>
                      <a:pt x="408" y="744"/>
                      <a:pt x="406" y="747"/>
                      <a:pt x="404" y="748"/>
                    </a:cubicBezTo>
                    <a:cubicBezTo>
                      <a:pt x="403" y="749"/>
                      <a:pt x="400" y="749"/>
                      <a:pt x="399" y="749"/>
                    </a:cubicBezTo>
                    <a:cubicBezTo>
                      <a:pt x="397" y="746"/>
                      <a:pt x="394" y="744"/>
                      <a:pt x="392" y="741"/>
                    </a:cubicBezTo>
                    <a:cubicBezTo>
                      <a:pt x="391" y="739"/>
                      <a:pt x="392" y="737"/>
                      <a:pt x="391" y="736"/>
                    </a:cubicBezTo>
                    <a:cubicBezTo>
                      <a:pt x="391" y="734"/>
                      <a:pt x="389" y="733"/>
                      <a:pt x="388" y="734"/>
                    </a:cubicBezTo>
                    <a:cubicBezTo>
                      <a:pt x="385" y="736"/>
                      <a:pt x="383" y="738"/>
                      <a:pt x="379" y="738"/>
                    </a:cubicBezTo>
                    <a:cubicBezTo>
                      <a:pt x="374" y="739"/>
                      <a:pt x="370" y="742"/>
                      <a:pt x="366" y="745"/>
                    </a:cubicBezTo>
                    <a:cubicBezTo>
                      <a:pt x="365" y="745"/>
                      <a:pt x="363" y="745"/>
                      <a:pt x="363" y="744"/>
                    </a:cubicBezTo>
                    <a:cubicBezTo>
                      <a:pt x="361" y="742"/>
                      <a:pt x="359" y="740"/>
                      <a:pt x="356" y="739"/>
                    </a:cubicBezTo>
                    <a:cubicBezTo>
                      <a:pt x="354" y="738"/>
                      <a:pt x="351" y="738"/>
                      <a:pt x="349" y="737"/>
                    </a:cubicBezTo>
                    <a:cubicBezTo>
                      <a:pt x="347" y="735"/>
                      <a:pt x="346" y="732"/>
                      <a:pt x="345" y="729"/>
                    </a:cubicBezTo>
                    <a:cubicBezTo>
                      <a:pt x="345" y="728"/>
                      <a:pt x="346" y="727"/>
                      <a:pt x="346" y="726"/>
                    </a:cubicBezTo>
                    <a:cubicBezTo>
                      <a:pt x="346" y="726"/>
                      <a:pt x="347" y="726"/>
                      <a:pt x="347" y="726"/>
                    </a:cubicBezTo>
                    <a:cubicBezTo>
                      <a:pt x="352" y="728"/>
                      <a:pt x="357" y="729"/>
                      <a:pt x="361" y="732"/>
                    </a:cubicBezTo>
                    <a:cubicBezTo>
                      <a:pt x="365" y="736"/>
                      <a:pt x="370" y="734"/>
                      <a:pt x="373" y="729"/>
                    </a:cubicBezTo>
                    <a:cubicBezTo>
                      <a:pt x="377" y="722"/>
                      <a:pt x="378" y="715"/>
                      <a:pt x="377" y="707"/>
                    </a:cubicBezTo>
                    <a:cubicBezTo>
                      <a:pt x="377" y="707"/>
                      <a:pt x="377" y="707"/>
                      <a:pt x="377" y="707"/>
                    </a:cubicBezTo>
                    <a:cubicBezTo>
                      <a:pt x="377" y="707"/>
                      <a:pt x="377" y="707"/>
                      <a:pt x="377" y="706"/>
                    </a:cubicBezTo>
                    <a:cubicBezTo>
                      <a:pt x="371" y="706"/>
                      <a:pt x="367" y="709"/>
                      <a:pt x="363" y="713"/>
                    </a:cubicBezTo>
                    <a:cubicBezTo>
                      <a:pt x="361" y="714"/>
                      <a:pt x="361" y="717"/>
                      <a:pt x="362" y="719"/>
                    </a:cubicBezTo>
                    <a:cubicBezTo>
                      <a:pt x="363" y="721"/>
                      <a:pt x="365" y="722"/>
                      <a:pt x="366" y="724"/>
                    </a:cubicBezTo>
                    <a:cubicBezTo>
                      <a:pt x="366" y="725"/>
                      <a:pt x="366" y="727"/>
                      <a:pt x="365" y="727"/>
                    </a:cubicBezTo>
                    <a:cubicBezTo>
                      <a:pt x="365" y="727"/>
                      <a:pt x="363" y="727"/>
                      <a:pt x="362" y="727"/>
                    </a:cubicBezTo>
                    <a:cubicBezTo>
                      <a:pt x="362" y="727"/>
                      <a:pt x="361" y="726"/>
                      <a:pt x="361" y="726"/>
                    </a:cubicBezTo>
                    <a:cubicBezTo>
                      <a:pt x="357" y="723"/>
                      <a:pt x="356" y="717"/>
                      <a:pt x="351" y="715"/>
                    </a:cubicBezTo>
                    <a:cubicBezTo>
                      <a:pt x="351" y="715"/>
                      <a:pt x="351" y="713"/>
                      <a:pt x="351" y="712"/>
                    </a:cubicBezTo>
                    <a:cubicBezTo>
                      <a:pt x="351" y="708"/>
                      <a:pt x="353" y="705"/>
                      <a:pt x="357" y="704"/>
                    </a:cubicBezTo>
                    <a:cubicBezTo>
                      <a:pt x="358" y="703"/>
                      <a:pt x="358" y="702"/>
                      <a:pt x="358" y="701"/>
                    </a:cubicBezTo>
                    <a:cubicBezTo>
                      <a:pt x="357" y="700"/>
                      <a:pt x="357" y="700"/>
                      <a:pt x="356" y="700"/>
                    </a:cubicBezTo>
                    <a:cubicBezTo>
                      <a:pt x="351" y="697"/>
                      <a:pt x="350" y="693"/>
                      <a:pt x="352" y="687"/>
                    </a:cubicBezTo>
                    <a:cubicBezTo>
                      <a:pt x="353" y="685"/>
                      <a:pt x="354" y="682"/>
                      <a:pt x="353" y="679"/>
                    </a:cubicBezTo>
                    <a:cubicBezTo>
                      <a:pt x="353" y="678"/>
                      <a:pt x="351" y="676"/>
                      <a:pt x="350" y="676"/>
                    </a:cubicBezTo>
                    <a:cubicBezTo>
                      <a:pt x="349" y="677"/>
                      <a:pt x="348" y="677"/>
                      <a:pt x="347" y="677"/>
                    </a:cubicBezTo>
                    <a:cubicBezTo>
                      <a:pt x="341" y="681"/>
                      <a:pt x="336" y="687"/>
                      <a:pt x="329" y="689"/>
                    </a:cubicBezTo>
                    <a:cubicBezTo>
                      <a:pt x="328" y="689"/>
                      <a:pt x="328" y="691"/>
                      <a:pt x="328" y="692"/>
                    </a:cubicBezTo>
                    <a:cubicBezTo>
                      <a:pt x="328" y="698"/>
                      <a:pt x="323" y="704"/>
                      <a:pt x="326" y="711"/>
                    </a:cubicBezTo>
                    <a:cubicBezTo>
                      <a:pt x="326" y="711"/>
                      <a:pt x="325" y="713"/>
                      <a:pt x="325" y="714"/>
                    </a:cubicBezTo>
                    <a:cubicBezTo>
                      <a:pt x="324" y="716"/>
                      <a:pt x="325" y="718"/>
                      <a:pt x="326" y="720"/>
                    </a:cubicBezTo>
                    <a:cubicBezTo>
                      <a:pt x="327" y="721"/>
                      <a:pt x="329" y="722"/>
                      <a:pt x="329" y="724"/>
                    </a:cubicBezTo>
                    <a:cubicBezTo>
                      <a:pt x="331" y="731"/>
                      <a:pt x="333" y="737"/>
                      <a:pt x="334" y="744"/>
                    </a:cubicBezTo>
                    <a:cubicBezTo>
                      <a:pt x="334" y="748"/>
                      <a:pt x="329" y="754"/>
                      <a:pt x="325" y="753"/>
                    </a:cubicBezTo>
                    <a:cubicBezTo>
                      <a:pt x="321" y="752"/>
                      <a:pt x="317" y="752"/>
                      <a:pt x="313" y="754"/>
                    </a:cubicBezTo>
                    <a:cubicBezTo>
                      <a:pt x="309" y="756"/>
                      <a:pt x="306" y="758"/>
                      <a:pt x="302" y="758"/>
                    </a:cubicBezTo>
                    <a:cubicBezTo>
                      <a:pt x="297" y="759"/>
                      <a:pt x="293" y="762"/>
                      <a:pt x="288" y="764"/>
                    </a:cubicBezTo>
                    <a:cubicBezTo>
                      <a:pt x="284" y="766"/>
                      <a:pt x="282" y="769"/>
                      <a:pt x="280" y="774"/>
                    </a:cubicBezTo>
                    <a:cubicBezTo>
                      <a:pt x="276" y="789"/>
                      <a:pt x="276" y="789"/>
                      <a:pt x="264" y="798"/>
                    </a:cubicBezTo>
                    <a:cubicBezTo>
                      <a:pt x="262" y="800"/>
                      <a:pt x="259" y="801"/>
                      <a:pt x="256" y="803"/>
                    </a:cubicBezTo>
                    <a:cubicBezTo>
                      <a:pt x="255" y="804"/>
                      <a:pt x="253" y="805"/>
                      <a:pt x="253" y="806"/>
                    </a:cubicBezTo>
                    <a:cubicBezTo>
                      <a:pt x="252" y="808"/>
                      <a:pt x="252" y="811"/>
                      <a:pt x="251" y="813"/>
                    </a:cubicBezTo>
                    <a:cubicBezTo>
                      <a:pt x="250" y="816"/>
                      <a:pt x="248" y="818"/>
                      <a:pt x="244" y="819"/>
                    </a:cubicBezTo>
                    <a:cubicBezTo>
                      <a:pt x="243" y="820"/>
                      <a:pt x="241" y="820"/>
                      <a:pt x="240" y="821"/>
                    </a:cubicBezTo>
                    <a:cubicBezTo>
                      <a:pt x="237" y="822"/>
                      <a:pt x="235" y="823"/>
                      <a:pt x="234" y="826"/>
                    </a:cubicBezTo>
                    <a:cubicBezTo>
                      <a:pt x="232" y="829"/>
                      <a:pt x="228" y="830"/>
                      <a:pt x="225" y="829"/>
                    </a:cubicBezTo>
                    <a:cubicBezTo>
                      <a:pt x="222" y="829"/>
                      <a:pt x="220" y="828"/>
                      <a:pt x="218" y="826"/>
                    </a:cubicBezTo>
                    <a:cubicBezTo>
                      <a:pt x="217" y="825"/>
                      <a:pt x="215" y="825"/>
                      <a:pt x="213" y="825"/>
                    </a:cubicBezTo>
                    <a:cubicBezTo>
                      <a:pt x="212" y="825"/>
                      <a:pt x="210" y="827"/>
                      <a:pt x="210" y="828"/>
                    </a:cubicBezTo>
                    <a:cubicBezTo>
                      <a:pt x="211" y="831"/>
                      <a:pt x="211" y="834"/>
                      <a:pt x="212" y="837"/>
                    </a:cubicBezTo>
                    <a:cubicBezTo>
                      <a:pt x="213" y="840"/>
                      <a:pt x="211" y="842"/>
                      <a:pt x="208" y="842"/>
                    </a:cubicBezTo>
                    <a:cubicBezTo>
                      <a:pt x="204" y="842"/>
                      <a:pt x="201" y="842"/>
                      <a:pt x="197" y="840"/>
                    </a:cubicBezTo>
                    <a:cubicBezTo>
                      <a:pt x="195" y="839"/>
                      <a:pt x="193" y="839"/>
                      <a:pt x="191" y="839"/>
                    </a:cubicBezTo>
                    <a:cubicBezTo>
                      <a:pt x="186" y="840"/>
                      <a:pt x="182" y="842"/>
                      <a:pt x="178" y="843"/>
                    </a:cubicBezTo>
                    <a:cubicBezTo>
                      <a:pt x="177" y="843"/>
                      <a:pt x="175" y="846"/>
                      <a:pt x="176" y="847"/>
                    </a:cubicBezTo>
                    <a:cubicBezTo>
                      <a:pt x="177" y="852"/>
                      <a:pt x="177" y="858"/>
                      <a:pt x="185" y="858"/>
                    </a:cubicBezTo>
                    <a:cubicBezTo>
                      <a:pt x="188" y="858"/>
                      <a:pt x="191" y="861"/>
                      <a:pt x="194" y="862"/>
                    </a:cubicBezTo>
                    <a:cubicBezTo>
                      <a:pt x="199" y="863"/>
                      <a:pt x="203" y="866"/>
                      <a:pt x="205" y="871"/>
                    </a:cubicBezTo>
                    <a:cubicBezTo>
                      <a:pt x="206" y="876"/>
                      <a:pt x="209" y="880"/>
                      <a:pt x="214" y="882"/>
                    </a:cubicBezTo>
                    <a:cubicBezTo>
                      <a:pt x="217" y="884"/>
                      <a:pt x="218" y="887"/>
                      <a:pt x="218" y="891"/>
                    </a:cubicBezTo>
                    <a:cubicBezTo>
                      <a:pt x="217" y="900"/>
                      <a:pt x="217" y="908"/>
                      <a:pt x="216" y="917"/>
                    </a:cubicBezTo>
                    <a:cubicBezTo>
                      <a:pt x="216" y="920"/>
                      <a:pt x="215" y="923"/>
                      <a:pt x="214" y="927"/>
                    </a:cubicBezTo>
                    <a:cubicBezTo>
                      <a:pt x="213" y="929"/>
                      <a:pt x="209" y="932"/>
                      <a:pt x="206" y="931"/>
                    </a:cubicBezTo>
                    <a:cubicBezTo>
                      <a:pt x="200" y="929"/>
                      <a:pt x="194" y="932"/>
                      <a:pt x="188" y="929"/>
                    </a:cubicBezTo>
                    <a:cubicBezTo>
                      <a:pt x="187" y="928"/>
                      <a:pt x="185" y="928"/>
                      <a:pt x="183" y="929"/>
                    </a:cubicBezTo>
                    <a:cubicBezTo>
                      <a:pt x="178" y="931"/>
                      <a:pt x="172" y="930"/>
                      <a:pt x="167" y="928"/>
                    </a:cubicBezTo>
                    <a:cubicBezTo>
                      <a:pt x="161" y="927"/>
                      <a:pt x="155" y="925"/>
                      <a:pt x="149" y="927"/>
                    </a:cubicBezTo>
                    <a:cubicBezTo>
                      <a:pt x="148" y="927"/>
                      <a:pt x="146" y="927"/>
                      <a:pt x="144" y="927"/>
                    </a:cubicBezTo>
                    <a:cubicBezTo>
                      <a:pt x="138" y="924"/>
                      <a:pt x="132" y="924"/>
                      <a:pt x="127" y="930"/>
                    </a:cubicBezTo>
                    <a:cubicBezTo>
                      <a:pt x="126" y="932"/>
                      <a:pt x="124" y="932"/>
                      <a:pt x="122" y="932"/>
                    </a:cubicBezTo>
                    <a:cubicBezTo>
                      <a:pt x="121" y="933"/>
                      <a:pt x="120" y="933"/>
                      <a:pt x="119" y="933"/>
                    </a:cubicBezTo>
                    <a:cubicBezTo>
                      <a:pt x="117" y="934"/>
                      <a:pt x="116" y="937"/>
                      <a:pt x="117" y="939"/>
                    </a:cubicBezTo>
                    <a:cubicBezTo>
                      <a:pt x="120" y="944"/>
                      <a:pt x="121" y="950"/>
                      <a:pt x="120" y="956"/>
                    </a:cubicBezTo>
                    <a:cubicBezTo>
                      <a:pt x="120" y="957"/>
                      <a:pt x="120" y="957"/>
                      <a:pt x="120" y="958"/>
                    </a:cubicBezTo>
                    <a:cubicBezTo>
                      <a:pt x="123" y="970"/>
                      <a:pt x="121" y="982"/>
                      <a:pt x="115" y="993"/>
                    </a:cubicBezTo>
                    <a:cubicBezTo>
                      <a:pt x="114" y="996"/>
                      <a:pt x="113" y="999"/>
                      <a:pt x="112" y="1002"/>
                    </a:cubicBezTo>
                    <a:cubicBezTo>
                      <a:pt x="111" y="1004"/>
                      <a:pt x="111" y="1007"/>
                      <a:pt x="112" y="1009"/>
                    </a:cubicBezTo>
                    <a:cubicBezTo>
                      <a:pt x="117" y="1014"/>
                      <a:pt x="119" y="1021"/>
                      <a:pt x="119" y="1028"/>
                    </a:cubicBezTo>
                    <a:cubicBezTo>
                      <a:pt x="119" y="1029"/>
                      <a:pt x="119" y="1030"/>
                      <a:pt x="119" y="1031"/>
                    </a:cubicBezTo>
                    <a:cubicBezTo>
                      <a:pt x="119" y="1032"/>
                      <a:pt x="120" y="1034"/>
                      <a:pt x="121" y="1034"/>
                    </a:cubicBezTo>
                    <a:cubicBezTo>
                      <a:pt x="125" y="1035"/>
                      <a:pt x="129" y="1037"/>
                      <a:pt x="134" y="1036"/>
                    </a:cubicBezTo>
                    <a:cubicBezTo>
                      <a:pt x="136" y="1036"/>
                      <a:pt x="138" y="1035"/>
                      <a:pt x="140" y="1035"/>
                    </a:cubicBezTo>
                    <a:cubicBezTo>
                      <a:pt x="143" y="1035"/>
                      <a:pt x="146" y="1036"/>
                      <a:pt x="147" y="1039"/>
                    </a:cubicBezTo>
                    <a:cubicBezTo>
                      <a:pt x="150" y="1042"/>
                      <a:pt x="151" y="1045"/>
                      <a:pt x="154" y="1048"/>
                    </a:cubicBezTo>
                    <a:cubicBezTo>
                      <a:pt x="156" y="1052"/>
                      <a:pt x="161" y="1053"/>
                      <a:pt x="164" y="1051"/>
                    </a:cubicBezTo>
                    <a:cubicBezTo>
                      <a:pt x="166" y="1050"/>
                      <a:pt x="169" y="1048"/>
                      <a:pt x="171" y="1047"/>
                    </a:cubicBezTo>
                    <a:cubicBezTo>
                      <a:pt x="177" y="1043"/>
                      <a:pt x="183" y="1041"/>
                      <a:pt x="190" y="1042"/>
                    </a:cubicBezTo>
                    <a:cubicBezTo>
                      <a:pt x="194" y="1042"/>
                      <a:pt x="199" y="1041"/>
                      <a:pt x="204" y="1041"/>
                    </a:cubicBezTo>
                    <a:cubicBezTo>
                      <a:pt x="207" y="1041"/>
                      <a:pt x="210" y="1039"/>
                      <a:pt x="211" y="1037"/>
                    </a:cubicBezTo>
                    <a:cubicBezTo>
                      <a:pt x="213" y="1034"/>
                      <a:pt x="216" y="1032"/>
                      <a:pt x="219" y="1031"/>
                    </a:cubicBezTo>
                    <a:cubicBezTo>
                      <a:pt x="222" y="1030"/>
                      <a:pt x="225" y="1028"/>
                      <a:pt x="226" y="1025"/>
                    </a:cubicBezTo>
                    <a:cubicBezTo>
                      <a:pt x="227" y="1020"/>
                      <a:pt x="230" y="1016"/>
                      <a:pt x="233" y="1012"/>
                    </a:cubicBezTo>
                    <a:cubicBezTo>
                      <a:pt x="235" y="1010"/>
                      <a:pt x="236" y="1008"/>
                      <a:pt x="234" y="1006"/>
                    </a:cubicBezTo>
                    <a:cubicBezTo>
                      <a:pt x="228" y="998"/>
                      <a:pt x="231" y="992"/>
                      <a:pt x="237" y="986"/>
                    </a:cubicBezTo>
                    <a:cubicBezTo>
                      <a:pt x="239" y="984"/>
                      <a:pt x="240" y="982"/>
                      <a:pt x="241" y="981"/>
                    </a:cubicBezTo>
                    <a:cubicBezTo>
                      <a:pt x="246" y="976"/>
                      <a:pt x="249" y="970"/>
                      <a:pt x="257" y="970"/>
                    </a:cubicBezTo>
                    <a:cubicBezTo>
                      <a:pt x="264" y="966"/>
                      <a:pt x="270" y="962"/>
                      <a:pt x="270" y="953"/>
                    </a:cubicBezTo>
                    <a:cubicBezTo>
                      <a:pt x="270" y="949"/>
                      <a:pt x="271" y="946"/>
                      <a:pt x="271" y="943"/>
                    </a:cubicBezTo>
                    <a:cubicBezTo>
                      <a:pt x="271" y="941"/>
                      <a:pt x="272" y="940"/>
                      <a:pt x="272" y="938"/>
                    </a:cubicBezTo>
                    <a:cubicBezTo>
                      <a:pt x="273" y="934"/>
                      <a:pt x="278" y="931"/>
                      <a:pt x="282" y="931"/>
                    </a:cubicBezTo>
                    <a:cubicBezTo>
                      <a:pt x="290" y="933"/>
                      <a:pt x="298" y="933"/>
                      <a:pt x="304" y="937"/>
                    </a:cubicBezTo>
                    <a:cubicBezTo>
                      <a:pt x="307" y="940"/>
                      <a:pt x="311" y="939"/>
                      <a:pt x="313" y="936"/>
                    </a:cubicBezTo>
                    <a:cubicBezTo>
                      <a:pt x="317" y="931"/>
                      <a:pt x="322" y="927"/>
                      <a:pt x="329" y="925"/>
                    </a:cubicBezTo>
                    <a:cubicBezTo>
                      <a:pt x="331" y="924"/>
                      <a:pt x="333" y="922"/>
                      <a:pt x="334" y="921"/>
                    </a:cubicBezTo>
                    <a:cubicBezTo>
                      <a:pt x="338" y="916"/>
                      <a:pt x="342" y="916"/>
                      <a:pt x="347" y="918"/>
                    </a:cubicBezTo>
                    <a:cubicBezTo>
                      <a:pt x="352" y="920"/>
                      <a:pt x="356" y="922"/>
                      <a:pt x="358" y="927"/>
                    </a:cubicBezTo>
                    <a:cubicBezTo>
                      <a:pt x="360" y="931"/>
                      <a:pt x="362" y="935"/>
                      <a:pt x="364" y="939"/>
                    </a:cubicBezTo>
                    <a:cubicBezTo>
                      <a:pt x="371" y="945"/>
                      <a:pt x="378" y="951"/>
                      <a:pt x="384" y="958"/>
                    </a:cubicBezTo>
                    <a:cubicBezTo>
                      <a:pt x="388" y="963"/>
                      <a:pt x="394" y="967"/>
                      <a:pt x="400" y="969"/>
                    </a:cubicBezTo>
                    <a:cubicBezTo>
                      <a:pt x="408" y="970"/>
                      <a:pt x="413" y="976"/>
                      <a:pt x="420" y="980"/>
                    </a:cubicBezTo>
                    <a:cubicBezTo>
                      <a:pt x="422" y="984"/>
                      <a:pt x="426" y="987"/>
                      <a:pt x="429" y="989"/>
                    </a:cubicBezTo>
                    <a:cubicBezTo>
                      <a:pt x="431" y="990"/>
                      <a:pt x="432" y="991"/>
                      <a:pt x="433" y="992"/>
                    </a:cubicBezTo>
                    <a:cubicBezTo>
                      <a:pt x="435" y="996"/>
                      <a:pt x="436" y="1000"/>
                      <a:pt x="437" y="1005"/>
                    </a:cubicBezTo>
                    <a:cubicBezTo>
                      <a:pt x="438" y="1006"/>
                      <a:pt x="438" y="1007"/>
                      <a:pt x="437" y="1008"/>
                    </a:cubicBezTo>
                    <a:cubicBezTo>
                      <a:pt x="436" y="1012"/>
                      <a:pt x="434" y="1017"/>
                      <a:pt x="428" y="1018"/>
                    </a:cubicBezTo>
                    <a:cubicBezTo>
                      <a:pt x="418" y="1020"/>
                      <a:pt x="409" y="1022"/>
                      <a:pt x="399" y="1021"/>
                    </a:cubicBezTo>
                    <a:cubicBezTo>
                      <a:pt x="397" y="1020"/>
                      <a:pt x="395" y="1021"/>
                      <a:pt x="394" y="1022"/>
                    </a:cubicBezTo>
                    <a:cubicBezTo>
                      <a:pt x="393" y="1022"/>
                      <a:pt x="392" y="1023"/>
                      <a:pt x="392" y="1024"/>
                    </a:cubicBezTo>
                    <a:cubicBezTo>
                      <a:pt x="392" y="1025"/>
                      <a:pt x="392" y="1027"/>
                      <a:pt x="393" y="1027"/>
                    </a:cubicBezTo>
                    <a:cubicBezTo>
                      <a:pt x="396" y="1030"/>
                      <a:pt x="399" y="1031"/>
                      <a:pt x="403" y="1033"/>
                    </a:cubicBezTo>
                    <a:cubicBezTo>
                      <a:pt x="410" y="1037"/>
                      <a:pt x="416" y="1040"/>
                      <a:pt x="423" y="1044"/>
                    </a:cubicBezTo>
                    <a:cubicBezTo>
                      <a:pt x="424" y="1044"/>
                      <a:pt x="427" y="1043"/>
                      <a:pt x="427" y="1042"/>
                    </a:cubicBezTo>
                    <a:cubicBezTo>
                      <a:pt x="428" y="1040"/>
                      <a:pt x="429" y="1038"/>
                      <a:pt x="429" y="1037"/>
                    </a:cubicBezTo>
                    <a:cubicBezTo>
                      <a:pt x="429" y="1035"/>
                      <a:pt x="428" y="1033"/>
                      <a:pt x="428" y="1030"/>
                    </a:cubicBezTo>
                    <a:cubicBezTo>
                      <a:pt x="428" y="1027"/>
                      <a:pt x="431" y="1024"/>
                      <a:pt x="434" y="1025"/>
                    </a:cubicBezTo>
                    <a:cubicBezTo>
                      <a:pt x="438" y="1025"/>
                      <a:pt x="441" y="1024"/>
                      <a:pt x="443" y="1020"/>
                    </a:cubicBezTo>
                    <a:cubicBezTo>
                      <a:pt x="445" y="1016"/>
                      <a:pt x="448" y="1011"/>
                      <a:pt x="450" y="1006"/>
                    </a:cubicBezTo>
                    <a:cubicBezTo>
                      <a:pt x="452" y="1003"/>
                      <a:pt x="452" y="1000"/>
                      <a:pt x="450" y="997"/>
                    </a:cubicBezTo>
                    <a:cubicBezTo>
                      <a:pt x="449" y="995"/>
                      <a:pt x="448" y="994"/>
                      <a:pt x="447" y="992"/>
                    </a:cubicBezTo>
                    <a:cubicBezTo>
                      <a:pt x="447" y="990"/>
                      <a:pt x="447" y="988"/>
                      <a:pt x="448" y="986"/>
                    </a:cubicBezTo>
                    <a:cubicBezTo>
                      <a:pt x="449" y="983"/>
                      <a:pt x="453" y="981"/>
                      <a:pt x="456" y="983"/>
                    </a:cubicBezTo>
                    <a:cubicBezTo>
                      <a:pt x="458" y="985"/>
                      <a:pt x="461" y="987"/>
                      <a:pt x="463" y="989"/>
                    </a:cubicBezTo>
                    <a:cubicBezTo>
                      <a:pt x="464" y="990"/>
                      <a:pt x="466" y="989"/>
                      <a:pt x="466" y="988"/>
                    </a:cubicBezTo>
                    <a:cubicBezTo>
                      <a:pt x="468" y="985"/>
                      <a:pt x="468" y="981"/>
                      <a:pt x="466" y="979"/>
                    </a:cubicBezTo>
                    <a:cubicBezTo>
                      <a:pt x="457" y="975"/>
                      <a:pt x="450" y="967"/>
                      <a:pt x="440" y="965"/>
                    </a:cubicBezTo>
                    <a:cubicBezTo>
                      <a:pt x="437" y="964"/>
                      <a:pt x="436" y="961"/>
                      <a:pt x="436" y="959"/>
                    </a:cubicBezTo>
                    <a:cubicBezTo>
                      <a:pt x="436" y="958"/>
                      <a:pt x="435" y="956"/>
                      <a:pt x="434" y="956"/>
                    </a:cubicBezTo>
                    <a:cubicBezTo>
                      <a:pt x="432" y="955"/>
                      <a:pt x="430" y="955"/>
                      <a:pt x="428" y="955"/>
                    </a:cubicBezTo>
                    <a:cubicBezTo>
                      <a:pt x="422" y="955"/>
                      <a:pt x="418" y="952"/>
                      <a:pt x="415" y="948"/>
                    </a:cubicBezTo>
                    <a:cubicBezTo>
                      <a:pt x="412" y="945"/>
                      <a:pt x="410" y="942"/>
                      <a:pt x="408" y="939"/>
                    </a:cubicBezTo>
                    <a:cubicBezTo>
                      <a:pt x="406" y="932"/>
                      <a:pt x="401" y="928"/>
                      <a:pt x="396" y="924"/>
                    </a:cubicBezTo>
                    <a:cubicBezTo>
                      <a:pt x="394" y="922"/>
                      <a:pt x="391" y="921"/>
                      <a:pt x="389" y="919"/>
                    </a:cubicBezTo>
                    <a:cubicBezTo>
                      <a:pt x="387" y="917"/>
                      <a:pt x="385" y="914"/>
                      <a:pt x="385" y="910"/>
                    </a:cubicBezTo>
                    <a:cubicBezTo>
                      <a:pt x="385" y="907"/>
                      <a:pt x="386" y="905"/>
                      <a:pt x="386" y="902"/>
                    </a:cubicBezTo>
                    <a:cubicBezTo>
                      <a:pt x="386" y="900"/>
                      <a:pt x="387" y="899"/>
                      <a:pt x="389" y="898"/>
                    </a:cubicBezTo>
                    <a:cubicBezTo>
                      <a:pt x="391" y="897"/>
                      <a:pt x="394" y="896"/>
                      <a:pt x="396" y="895"/>
                    </a:cubicBezTo>
                    <a:cubicBezTo>
                      <a:pt x="397" y="895"/>
                      <a:pt x="399" y="896"/>
                      <a:pt x="399" y="896"/>
                    </a:cubicBezTo>
                    <a:cubicBezTo>
                      <a:pt x="400" y="899"/>
                      <a:pt x="400" y="902"/>
                      <a:pt x="401" y="904"/>
                    </a:cubicBezTo>
                    <a:cubicBezTo>
                      <a:pt x="401" y="906"/>
                      <a:pt x="403" y="909"/>
                      <a:pt x="405" y="908"/>
                    </a:cubicBezTo>
                    <a:cubicBezTo>
                      <a:pt x="409" y="907"/>
                      <a:pt x="411" y="911"/>
                      <a:pt x="415" y="910"/>
                    </a:cubicBezTo>
                    <a:cubicBezTo>
                      <a:pt x="417" y="910"/>
                      <a:pt x="419" y="912"/>
                      <a:pt x="420" y="914"/>
                    </a:cubicBezTo>
                    <a:cubicBezTo>
                      <a:pt x="422" y="921"/>
                      <a:pt x="427" y="926"/>
                      <a:pt x="433" y="929"/>
                    </a:cubicBezTo>
                    <a:cubicBezTo>
                      <a:pt x="438" y="933"/>
                      <a:pt x="443" y="937"/>
                      <a:pt x="449" y="937"/>
                    </a:cubicBezTo>
                    <a:cubicBezTo>
                      <a:pt x="452" y="939"/>
                      <a:pt x="454" y="942"/>
                      <a:pt x="458" y="942"/>
                    </a:cubicBezTo>
                    <a:cubicBezTo>
                      <a:pt x="462" y="943"/>
                      <a:pt x="464" y="945"/>
                      <a:pt x="467" y="948"/>
                    </a:cubicBezTo>
                    <a:cubicBezTo>
                      <a:pt x="470" y="951"/>
                      <a:pt x="473" y="955"/>
                      <a:pt x="476" y="958"/>
                    </a:cubicBezTo>
                    <a:cubicBezTo>
                      <a:pt x="478" y="960"/>
                      <a:pt x="478" y="961"/>
                      <a:pt x="478" y="964"/>
                    </a:cubicBezTo>
                    <a:cubicBezTo>
                      <a:pt x="478" y="967"/>
                      <a:pt x="478" y="970"/>
                      <a:pt x="478" y="974"/>
                    </a:cubicBezTo>
                    <a:cubicBezTo>
                      <a:pt x="478" y="979"/>
                      <a:pt x="479" y="985"/>
                      <a:pt x="484" y="988"/>
                    </a:cubicBezTo>
                    <a:cubicBezTo>
                      <a:pt x="484" y="988"/>
                      <a:pt x="485" y="989"/>
                      <a:pt x="485" y="990"/>
                    </a:cubicBezTo>
                    <a:cubicBezTo>
                      <a:pt x="483" y="994"/>
                      <a:pt x="486" y="996"/>
                      <a:pt x="490" y="999"/>
                    </a:cubicBezTo>
                    <a:cubicBezTo>
                      <a:pt x="492" y="1001"/>
                      <a:pt x="494" y="1003"/>
                      <a:pt x="497" y="1005"/>
                    </a:cubicBezTo>
                    <a:cubicBezTo>
                      <a:pt x="497" y="1010"/>
                      <a:pt x="503" y="1013"/>
                      <a:pt x="503" y="1018"/>
                    </a:cubicBezTo>
                    <a:cubicBezTo>
                      <a:pt x="505" y="1019"/>
                      <a:pt x="505" y="1020"/>
                      <a:pt x="503" y="1021"/>
                    </a:cubicBezTo>
                    <a:cubicBezTo>
                      <a:pt x="503" y="1022"/>
                      <a:pt x="503" y="1024"/>
                      <a:pt x="503" y="1025"/>
                    </a:cubicBezTo>
                    <a:cubicBezTo>
                      <a:pt x="508" y="1028"/>
                      <a:pt x="512" y="1031"/>
                      <a:pt x="513" y="1037"/>
                    </a:cubicBezTo>
                    <a:cubicBezTo>
                      <a:pt x="513" y="1038"/>
                      <a:pt x="515" y="1040"/>
                      <a:pt x="516" y="1040"/>
                    </a:cubicBezTo>
                    <a:cubicBezTo>
                      <a:pt x="520" y="1042"/>
                      <a:pt x="524" y="1043"/>
                      <a:pt x="529" y="1043"/>
                    </a:cubicBezTo>
                    <a:cubicBezTo>
                      <a:pt x="531" y="1043"/>
                      <a:pt x="532" y="1042"/>
                      <a:pt x="531" y="1040"/>
                    </a:cubicBezTo>
                    <a:cubicBezTo>
                      <a:pt x="529" y="1034"/>
                      <a:pt x="535" y="1031"/>
                      <a:pt x="534" y="1026"/>
                    </a:cubicBezTo>
                    <a:cubicBezTo>
                      <a:pt x="534" y="1026"/>
                      <a:pt x="535" y="1025"/>
                      <a:pt x="536" y="1026"/>
                    </a:cubicBezTo>
                    <a:cubicBezTo>
                      <a:pt x="540" y="1027"/>
                      <a:pt x="543" y="1023"/>
                      <a:pt x="546" y="1023"/>
                    </a:cubicBezTo>
                    <a:cubicBezTo>
                      <a:pt x="548" y="1022"/>
                      <a:pt x="548" y="1021"/>
                      <a:pt x="548" y="1020"/>
                    </a:cubicBezTo>
                    <a:cubicBezTo>
                      <a:pt x="546" y="1016"/>
                      <a:pt x="545" y="1012"/>
                      <a:pt x="541" y="1009"/>
                    </a:cubicBezTo>
                    <a:cubicBezTo>
                      <a:pt x="539" y="1008"/>
                      <a:pt x="536" y="1007"/>
                      <a:pt x="535" y="1005"/>
                    </a:cubicBezTo>
                    <a:cubicBezTo>
                      <a:pt x="531" y="1000"/>
                      <a:pt x="527" y="994"/>
                      <a:pt x="523" y="988"/>
                    </a:cubicBezTo>
                    <a:cubicBezTo>
                      <a:pt x="523" y="987"/>
                      <a:pt x="523" y="986"/>
                      <a:pt x="523" y="984"/>
                    </a:cubicBezTo>
                    <a:cubicBezTo>
                      <a:pt x="523" y="984"/>
                      <a:pt x="523" y="983"/>
                      <a:pt x="523" y="983"/>
                    </a:cubicBezTo>
                    <a:cubicBezTo>
                      <a:pt x="524" y="982"/>
                      <a:pt x="525" y="982"/>
                      <a:pt x="526" y="983"/>
                    </a:cubicBezTo>
                    <a:cubicBezTo>
                      <a:pt x="527" y="983"/>
                      <a:pt x="528" y="984"/>
                      <a:pt x="528" y="985"/>
                    </a:cubicBezTo>
                    <a:cubicBezTo>
                      <a:pt x="533" y="989"/>
                      <a:pt x="538" y="988"/>
                      <a:pt x="540" y="982"/>
                    </a:cubicBezTo>
                    <a:cubicBezTo>
                      <a:pt x="540" y="980"/>
                      <a:pt x="541" y="978"/>
                      <a:pt x="542" y="976"/>
                    </a:cubicBezTo>
                    <a:cubicBezTo>
                      <a:pt x="542" y="975"/>
                      <a:pt x="544" y="974"/>
                      <a:pt x="545" y="975"/>
                    </a:cubicBezTo>
                    <a:cubicBezTo>
                      <a:pt x="547" y="976"/>
                      <a:pt x="549" y="976"/>
                      <a:pt x="551" y="974"/>
                    </a:cubicBezTo>
                    <a:cubicBezTo>
                      <a:pt x="554" y="972"/>
                      <a:pt x="557" y="972"/>
                      <a:pt x="560" y="973"/>
                    </a:cubicBezTo>
                    <a:cubicBezTo>
                      <a:pt x="565" y="973"/>
                      <a:pt x="568" y="977"/>
                      <a:pt x="568" y="982"/>
                    </a:cubicBezTo>
                    <a:cubicBezTo>
                      <a:pt x="569" y="988"/>
                      <a:pt x="569" y="995"/>
                      <a:pt x="567" y="1001"/>
                    </a:cubicBezTo>
                    <a:cubicBezTo>
                      <a:pt x="566" y="1002"/>
                      <a:pt x="568" y="1004"/>
                      <a:pt x="570" y="1004"/>
                    </a:cubicBezTo>
                    <a:cubicBezTo>
                      <a:pt x="571" y="1004"/>
                      <a:pt x="573" y="1004"/>
                      <a:pt x="575" y="1004"/>
                    </a:cubicBezTo>
                    <a:cubicBezTo>
                      <a:pt x="575" y="1004"/>
                      <a:pt x="576" y="1004"/>
                      <a:pt x="576" y="1004"/>
                    </a:cubicBezTo>
                    <a:cubicBezTo>
                      <a:pt x="577" y="1004"/>
                      <a:pt x="577" y="1005"/>
                      <a:pt x="577" y="1005"/>
                    </a:cubicBezTo>
                    <a:cubicBezTo>
                      <a:pt x="578" y="1006"/>
                      <a:pt x="578" y="1008"/>
                      <a:pt x="577" y="1008"/>
                    </a:cubicBezTo>
                    <a:cubicBezTo>
                      <a:pt x="575" y="1012"/>
                      <a:pt x="571" y="1011"/>
                      <a:pt x="569" y="1013"/>
                    </a:cubicBezTo>
                    <a:cubicBezTo>
                      <a:pt x="568" y="1013"/>
                      <a:pt x="568" y="1013"/>
                      <a:pt x="568" y="1014"/>
                    </a:cubicBezTo>
                    <a:cubicBezTo>
                      <a:pt x="567" y="1015"/>
                      <a:pt x="567" y="1016"/>
                      <a:pt x="569" y="1017"/>
                    </a:cubicBezTo>
                    <a:cubicBezTo>
                      <a:pt x="570" y="1018"/>
                      <a:pt x="572" y="1019"/>
                      <a:pt x="574" y="1020"/>
                    </a:cubicBezTo>
                    <a:cubicBezTo>
                      <a:pt x="576" y="1020"/>
                      <a:pt x="577" y="1021"/>
                      <a:pt x="579" y="1022"/>
                    </a:cubicBezTo>
                    <a:cubicBezTo>
                      <a:pt x="581" y="1024"/>
                      <a:pt x="576" y="1026"/>
                      <a:pt x="578" y="1027"/>
                    </a:cubicBezTo>
                    <a:cubicBezTo>
                      <a:pt x="581" y="1029"/>
                      <a:pt x="584" y="1031"/>
                      <a:pt x="585" y="1034"/>
                    </a:cubicBezTo>
                    <a:cubicBezTo>
                      <a:pt x="587" y="1037"/>
                      <a:pt x="590" y="1039"/>
                      <a:pt x="592" y="1041"/>
                    </a:cubicBezTo>
                    <a:cubicBezTo>
                      <a:pt x="594" y="1043"/>
                      <a:pt x="596" y="1043"/>
                      <a:pt x="598" y="1042"/>
                    </a:cubicBezTo>
                    <a:cubicBezTo>
                      <a:pt x="603" y="1041"/>
                      <a:pt x="607" y="1043"/>
                      <a:pt x="610" y="1047"/>
                    </a:cubicBezTo>
                    <a:cubicBezTo>
                      <a:pt x="611" y="1048"/>
                      <a:pt x="612" y="1049"/>
                      <a:pt x="614" y="1049"/>
                    </a:cubicBezTo>
                    <a:cubicBezTo>
                      <a:pt x="615" y="1050"/>
                      <a:pt x="616" y="1051"/>
                      <a:pt x="617" y="1050"/>
                    </a:cubicBezTo>
                    <a:cubicBezTo>
                      <a:pt x="622" y="1050"/>
                      <a:pt x="628" y="1049"/>
                      <a:pt x="632" y="1044"/>
                    </a:cubicBezTo>
                    <a:cubicBezTo>
                      <a:pt x="634" y="1041"/>
                      <a:pt x="638" y="1041"/>
                      <a:pt x="642" y="1042"/>
                    </a:cubicBezTo>
                    <a:cubicBezTo>
                      <a:pt x="646" y="1043"/>
                      <a:pt x="649" y="1044"/>
                      <a:pt x="652" y="1047"/>
                    </a:cubicBezTo>
                    <a:cubicBezTo>
                      <a:pt x="656" y="1052"/>
                      <a:pt x="662" y="1052"/>
                      <a:pt x="667" y="1051"/>
                    </a:cubicBezTo>
                    <a:cubicBezTo>
                      <a:pt x="673" y="1050"/>
                      <a:pt x="678" y="1047"/>
                      <a:pt x="683" y="1042"/>
                    </a:cubicBezTo>
                    <a:cubicBezTo>
                      <a:pt x="684" y="1040"/>
                      <a:pt x="686" y="1039"/>
                      <a:pt x="689" y="1040"/>
                    </a:cubicBezTo>
                    <a:cubicBezTo>
                      <a:pt x="693" y="1042"/>
                      <a:pt x="697" y="1041"/>
                      <a:pt x="701" y="1042"/>
                    </a:cubicBezTo>
                    <a:cubicBezTo>
                      <a:pt x="701" y="1042"/>
                      <a:pt x="701" y="1042"/>
                      <a:pt x="701" y="1041"/>
                    </a:cubicBezTo>
                    <a:cubicBezTo>
                      <a:pt x="702" y="1041"/>
                      <a:pt x="702" y="1041"/>
                      <a:pt x="702" y="1041"/>
                    </a:cubicBezTo>
                    <a:cubicBezTo>
                      <a:pt x="702" y="1042"/>
                      <a:pt x="702" y="1042"/>
                      <a:pt x="702" y="1042"/>
                    </a:cubicBezTo>
                    <a:cubicBezTo>
                      <a:pt x="701" y="1042"/>
                      <a:pt x="701" y="1042"/>
                      <a:pt x="701" y="1042"/>
                    </a:cubicBezTo>
                    <a:cubicBezTo>
                      <a:pt x="699" y="1048"/>
                      <a:pt x="700" y="1053"/>
                      <a:pt x="701" y="1059"/>
                    </a:cubicBezTo>
                    <a:cubicBezTo>
                      <a:pt x="702" y="1065"/>
                      <a:pt x="701" y="1070"/>
                      <a:pt x="700" y="1076"/>
                    </a:cubicBezTo>
                    <a:cubicBezTo>
                      <a:pt x="699" y="1080"/>
                      <a:pt x="697" y="1084"/>
                      <a:pt x="696" y="1088"/>
                    </a:cubicBezTo>
                    <a:cubicBezTo>
                      <a:pt x="694" y="1094"/>
                      <a:pt x="691" y="1099"/>
                      <a:pt x="690" y="1105"/>
                    </a:cubicBezTo>
                    <a:cubicBezTo>
                      <a:pt x="689" y="1111"/>
                      <a:pt x="686" y="1115"/>
                      <a:pt x="683" y="1120"/>
                    </a:cubicBezTo>
                    <a:cubicBezTo>
                      <a:pt x="681" y="1122"/>
                      <a:pt x="679" y="1123"/>
                      <a:pt x="677" y="1123"/>
                    </a:cubicBezTo>
                    <a:cubicBezTo>
                      <a:pt x="669" y="1123"/>
                      <a:pt x="661" y="1125"/>
                      <a:pt x="653" y="1121"/>
                    </a:cubicBezTo>
                    <a:cubicBezTo>
                      <a:pt x="650" y="1120"/>
                      <a:pt x="646" y="1120"/>
                      <a:pt x="643" y="1120"/>
                    </a:cubicBezTo>
                    <a:cubicBezTo>
                      <a:pt x="636" y="1119"/>
                      <a:pt x="629" y="1121"/>
                      <a:pt x="623" y="1125"/>
                    </a:cubicBezTo>
                    <a:cubicBezTo>
                      <a:pt x="620" y="1127"/>
                      <a:pt x="617" y="1127"/>
                      <a:pt x="613" y="1126"/>
                    </a:cubicBezTo>
                    <a:cubicBezTo>
                      <a:pt x="601" y="1124"/>
                      <a:pt x="590" y="1120"/>
                      <a:pt x="578" y="1119"/>
                    </a:cubicBezTo>
                    <a:cubicBezTo>
                      <a:pt x="573" y="1118"/>
                      <a:pt x="569" y="1118"/>
                      <a:pt x="565" y="1116"/>
                    </a:cubicBezTo>
                    <a:cubicBezTo>
                      <a:pt x="560" y="1112"/>
                      <a:pt x="554" y="1111"/>
                      <a:pt x="548" y="1111"/>
                    </a:cubicBezTo>
                    <a:cubicBezTo>
                      <a:pt x="543" y="1110"/>
                      <a:pt x="538" y="1108"/>
                      <a:pt x="535" y="1104"/>
                    </a:cubicBezTo>
                    <a:cubicBezTo>
                      <a:pt x="533" y="1103"/>
                      <a:pt x="531" y="1102"/>
                      <a:pt x="529" y="1101"/>
                    </a:cubicBezTo>
                    <a:cubicBezTo>
                      <a:pt x="520" y="1099"/>
                      <a:pt x="510" y="1099"/>
                      <a:pt x="502" y="1103"/>
                    </a:cubicBezTo>
                    <a:cubicBezTo>
                      <a:pt x="496" y="1106"/>
                      <a:pt x="491" y="1114"/>
                      <a:pt x="493" y="1121"/>
                    </a:cubicBezTo>
                    <a:cubicBezTo>
                      <a:pt x="494" y="1124"/>
                      <a:pt x="494" y="1126"/>
                      <a:pt x="495" y="1128"/>
                    </a:cubicBezTo>
                    <a:cubicBezTo>
                      <a:pt x="495" y="1130"/>
                      <a:pt x="495" y="1132"/>
                      <a:pt x="493" y="1134"/>
                    </a:cubicBezTo>
                    <a:cubicBezTo>
                      <a:pt x="492" y="1135"/>
                      <a:pt x="491" y="1136"/>
                      <a:pt x="490" y="1138"/>
                    </a:cubicBezTo>
                    <a:cubicBezTo>
                      <a:pt x="487" y="1140"/>
                      <a:pt x="482" y="1141"/>
                      <a:pt x="479" y="1139"/>
                    </a:cubicBezTo>
                    <a:cubicBezTo>
                      <a:pt x="477" y="1138"/>
                      <a:pt x="476" y="1137"/>
                      <a:pt x="474" y="1135"/>
                    </a:cubicBezTo>
                    <a:cubicBezTo>
                      <a:pt x="471" y="1134"/>
                      <a:pt x="468" y="1132"/>
                      <a:pt x="466" y="1130"/>
                    </a:cubicBezTo>
                    <a:cubicBezTo>
                      <a:pt x="459" y="1126"/>
                      <a:pt x="452" y="1124"/>
                      <a:pt x="444" y="1124"/>
                    </a:cubicBezTo>
                    <a:cubicBezTo>
                      <a:pt x="440" y="1124"/>
                      <a:pt x="437" y="1122"/>
                      <a:pt x="436" y="1118"/>
                    </a:cubicBezTo>
                    <a:cubicBezTo>
                      <a:pt x="435" y="1116"/>
                      <a:pt x="434" y="1114"/>
                      <a:pt x="434" y="1112"/>
                    </a:cubicBezTo>
                    <a:cubicBezTo>
                      <a:pt x="432" y="1109"/>
                      <a:pt x="430" y="1107"/>
                      <a:pt x="427" y="1105"/>
                    </a:cubicBezTo>
                    <a:cubicBezTo>
                      <a:pt x="418" y="1102"/>
                      <a:pt x="408" y="1099"/>
                      <a:pt x="398" y="1100"/>
                    </a:cubicBezTo>
                    <a:cubicBezTo>
                      <a:pt x="392" y="1101"/>
                      <a:pt x="387" y="1098"/>
                      <a:pt x="382" y="1096"/>
                    </a:cubicBezTo>
                    <a:cubicBezTo>
                      <a:pt x="382" y="1096"/>
                      <a:pt x="381" y="1096"/>
                      <a:pt x="381" y="1096"/>
                    </a:cubicBezTo>
                    <a:cubicBezTo>
                      <a:pt x="377" y="1091"/>
                      <a:pt x="372" y="1089"/>
                      <a:pt x="367" y="1087"/>
                    </a:cubicBezTo>
                    <a:cubicBezTo>
                      <a:pt x="365" y="1087"/>
                      <a:pt x="364" y="1082"/>
                      <a:pt x="365" y="1080"/>
                    </a:cubicBezTo>
                    <a:cubicBezTo>
                      <a:pt x="367" y="1078"/>
                      <a:pt x="370" y="1076"/>
                      <a:pt x="372" y="1073"/>
                    </a:cubicBezTo>
                    <a:cubicBezTo>
                      <a:pt x="375" y="1070"/>
                      <a:pt x="375" y="1065"/>
                      <a:pt x="374" y="1061"/>
                    </a:cubicBezTo>
                    <a:cubicBezTo>
                      <a:pt x="373" y="1058"/>
                      <a:pt x="371" y="1056"/>
                      <a:pt x="369" y="1054"/>
                    </a:cubicBezTo>
                    <a:cubicBezTo>
                      <a:pt x="369" y="1053"/>
                      <a:pt x="368" y="1052"/>
                      <a:pt x="369" y="1051"/>
                    </a:cubicBezTo>
                    <a:cubicBezTo>
                      <a:pt x="370" y="1048"/>
                      <a:pt x="371" y="1045"/>
                      <a:pt x="373" y="1042"/>
                    </a:cubicBezTo>
                    <a:cubicBezTo>
                      <a:pt x="373" y="1040"/>
                      <a:pt x="372" y="1039"/>
                      <a:pt x="370" y="1039"/>
                    </a:cubicBezTo>
                    <a:cubicBezTo>
                      <a:pt x="367" y="1040"/>
                      <a:pt x="365" y="1040"/>
                      <a:pt x="362" y="1037"/>
                    </a:cubicBezTo>
                    <a:cubicBezTo>
                      <a:pt x="359" y="1033"/>
                      <a:pt x="355" y="1033"/>
                      <a:pt x="350" y="1035"/>
                    </a:cubicBezTo>
                    <a:cubicBezTo>
                      <a:pt x="346" y="1036"/>
                      <a:pt x="342" y="1038"/>
                      <a:pt x="338" y="1039"/>
                    </a:cubicBezTo>
                    <a:cubicBezTo>
                      <a:pt x="335" y="1039"/>
                      <a:pt x="333" y="1039"/>
                      <a:pt x="330" y="1039"/>
                    </a:cubicBezTo>
                    <a:cubicBezTo>
                      <a:pt x="326" y="1036"/>
                      <a:pt x="321" y="1041"/>
                      <a:pt x="317" y="1039"/>
                    </a:cubicBezTo>
                    <a:cubicBezTo>
                      <a:pt x="312" y="1036"/>
                      <a:pt x="309" y="1040"/>
                      <a:pt x="305" y="1040"/>
                    </a:cubicBezTo>
                    <a:cubicBezTo>
                      <a:pt x="301" y="1041"/>
                      <a:pt x="298" y="1041"/>
                      <a:pt x="295" y="1041"/>
                    </a:cubicBezTo>
                    <a:cubicBezTo>
                      <a:pt x="286" y="1039"/>
                      <a:pt x="278" y="1040"/>
                      <a:pt x="270" y="1042"/>
                    </a:cubicBezTo>
                    <a:cubicBezTo>
                      <a:pt x="266" y="1044"/>
                      <a:pt x="262" y="1044"/>
                      <a:pt x="257" y="1044"/>
                    </a:cubicBezTo>
                    <a:cubicBezTo>
                      <a:pt x="253" y="1044"/>
                      <a:pt x="250" y="1045"/>
                      <a:pt x="246" y="1047"/>
                    </a:cubicBezTo>
                    <a:cubicBezTo>
                      <a:pt x="240" y="1050"/>
                      <a:pt x="235" y="1053"/>
                      <a:pt x="228" y="1055"/>
                    </a:cubicBezTo>
                    <a:cubicBezTo>
                      <a:pt x="224" y="1057"/>
                      <a:pt x="220" y="1059"/>
                      <a:pt x="216" y="1063"/>
                    </a:cubicBezTo>
                    <a:cubicBezTo>
                      <a:pt x="211" y="1067"/>
                      <a:pt x="206" y="1068"/>
                      <a:pt x="200" y="1065"/>
                    </a:cubicBezTo>
                    <a:cubicBezTo>
                      <a:pt x="196" y="1064"/>
                      <a:pt x="192" y="1063"/>
                      <a:pt x="188" y="1064"/>
                    </a:cubicBezTo>
                    <a:cubicBezTo>
                      <a:pt x="183" y="1064"/>
                      <a:pt x="179" y="1064"/>
                      <a:pt x="174" y="1064"/>
                    </a:cubicBezTo>
                    <a:cubicBezTo>
                      <a:pt x="172" y="1064"/>
                      <a:pt x="170" y="1062"/>
                      <a:pt x="169" y="1061"/>
                    </a:cubicBezTo>
                    <a:cubicBezTo>
                      <a:pt x="168" y="1061"/>
                      <a:pt x="167" y="1060"/>
                      <a:pt x="166" y="1059"/>
                    </a:cubicBezTo>
                    <a:cubicBezTo>
                      <a:pt x="162" y="1054"/>
                      <a:pt x="158" y="1055"/>
                      <a:pt x="155" y="1061"/>
                    </a:cubicBezTo>
                    <a:cubicBezTo>
                      <a:pt x="154" y="1065"/>
                      <a:pt x="153" y="1068"/>
                      <a:pt x="152" y="1071"/>
                    </a:cubicBezTo>
                    <a:cubicBezTo>
                      <a:pt x="151" y="1079"/>
                      <a:pt x="146" y="1083"/>
                      <a:pt x="139" y="1087"/>
                    </a:cubicBezTo>
                    <a:cubicBezTo>
                      <a:pt x="134" y="1090"/>
                      <a:pt x="128" y="1093"/>
                      <a:pt x="122" y="1097"/>
                    </a:cubicBezTo>
                    <a:cubicBezTo>
                      <a:pt x="117" y="1100"/>
                      <a:pt x="112" y="1104"/>
                      <a:pt x="112" y="1111"/>
                    </a:cubicBezTo>
                    <a:cubicBezTo>
                      <a:pt x="112" y="1114"/>
                      <a:pt x="110" y="1116"/>
                      <a:pt x="109" y="1118"/>
                    </a:cubicBezTo>
                    <a:cubicBezTo>
                      <a:pt x="106" y="1122"/>
                      <a:pt x="105" y="1126"/>
                      <a:pt x="105" y="1131"/>
                    </a:cubicBezTo>
                    <a:cubicBezTo>
                      <a:pt x="106" y="1134"/>
                      <a:pt x="106" y="1137"/>
                      <a:pt x="106" y="1141"/>
                    </a:cubicBezTo>
                    <a:cubicBezTo>
                      <a:pt x="106" y="1144"/>
                      <a:pt x="105" y="1146"/>
                      <a:pt x="103" y="1148"/>
                    </a:cubicBezTo>
                    <a:cubicBezTo>
                      <a:pt x="101" y="1152"/>
                      <a:pt x="99" y="1155"/>
                      <a:pt x="97" y="1158"/>
                    </a:cubicBezTo>
                    <a:cubicBezTo>
                      <a:pt x="96" y="1160"/>
                      <a:pt x="94" y="1161"/>
                      <a:pt x="92" y="1162"/>
                    </a:cubicBezTo>
                    <a:cubicBezTo>
                      <a:pt x="89" y="1164"/>
                      <a:pt x="86" y="1166"/>
                      <a:pt x="84" y="1168"/>
                    </a:cubicBezTo>
                    <a:cubicBezTo>
                      <a:pt x="80" y="1171"/>
                      <a:pt x="76" y="1172"/>
                      <a:pt x="72" y="1173"/>
                    </a:cubicBezTo>
                    <a:cubicBezTo>
                      <a:pt x="68" y="1173"/>
                      <a:pt x="65" y="1176"/>
                      <a:pt x="63" y="1179"/>
                    </a:cubicBezTo>
                    <a:cubicBezTo>
                      <a:pt x="61" y="1181"/>
                      <a:pt x="60" y="1183"/>
                      <a:pt x="59" y="1185"/>
                    </a:cubicBezTo>
                    <a:cubicBezTo>
                      <a:pt x="57" y="1189"/>
                      <a:pt x="54" y="1192"/>
                      <a:pt x="50" y="1194"/>
                    </a:cubicBezTo>
                    <a:cubicBezTo>
                      <a:pt x="46" y="1197"/>
                      <a:pt x="43" y="1201"/>
                      <a:pt x="41" y="1205"/>
                    </a:cubicBezTo>
                    <a:cubicBezTo>
                      <a:pt x="37" y="1213"/>
                      <a:pt x="33" y="1221"/>
                      <a:pt x="27" y="1227"/>
                    </a:cubicBezTo>
                    <a:cubicBezTo>
                      <a:pt x="25" y="1229"/>
                      <a:pt x="24" y="1231"/>
                      <a:pt x="23" y="1233"/>
                    </a:cubicBezTo>
                    <a:cubicBezTo>
                      <a:pt x="19" y="1241"/>
                      <a:pt x="15" y="1250"/>
                      <a:pt x="10" y="1257"/>
                    </a:cubicBezTo>
                    <a:cubicBezTo>
                      <a:pt x="7" y="1261"/>
                      <a:pt x="7" y="1264"/>
                      <a:pt x="6" y="1268"/>
                    </a:cubicBezTo>
                    <a:cubicBezTo>
                      <a:pt x="6" y="1273"/>
                      <a:pt x="7" y="1277"/>
                      <a:pt x="11" y="1280"/>
                    </a:cubicBezTo>
                    <a:cubicBezTo>
                      <a:pt x="15" y="1282"/>
                      <a:pt x="16" y="1286"/>
                      <a:pt x="15" y="1290"/>
                    </a:cubicBezTo>
                    <a:cubicBezTo>
                      <a:pt x="14" y="1293"/>
                      <a:pt x="14" y="1297"/>
                      <a:pt x="15" y="1301"/>
                    </a:cubicBezTo>
                    <a:cubicBezTo>
                      <a:pt x="18" y="1310"/>
                      <a:pt x="18" y="1320"/>
                      <a:pt x="14" y="1330"/>
                    </a:cubicBezTo>
                    <a:cubicBezTo>
                      <a:pt x="13" y="1331"/>
                      <a:pt x="13" y="1332"/>
                      <a:pt x="13" y="1333"/>
                    </a:cubicBezTo>
                    <a:cubicBezTo>
                      <a:pt x="11" y="1343"/>
                      <a:pt x="8" y="1352"/>
                      <a:pt x="1" y="1360"/>
                    </a:cubicBezTo>
                    <a:cubicBezTo>
                      <a:pt x="0" y="1360"/>
                      <a:pt x="0" y="1362"/>
                      <a:pt x="1" y="1363"/>
                    </a:cubicBezTo>
                    <a:cubicBezTo>
                      <a:pt x="3" y="1365"/>
                      <a:pt x="4" y="1368"/>
                      <a:pt x="6" y="1371"/>
                    </a:cubicBezTo>
                    <a:cubicBezTo>
                      <a:pt x="8" y="1374"/>
                      <a:pt x="9" y="1377"/>
                      <a:pt x="8" y="1380"/>
                    </a:cubicBezTo>
                    <a:cubicBezTo>
                      <a:pt x="6" y="1385"/>
                      <a:pt x="7" y="1390"/>
                      <a:pt x="9" y="1394"/>
                    </a:cubicBezTo>
                    <a:cubicBezTo>
                      <a:pt x="11" y="1398"/>
                      <a:pt x="14" y="1401"/>
                      <a:pt x="17" y="1402"/>
                    </a:cubicBezTo>
                    <a:cubicBezTo>
                      <a:pt x="20" y="1404"/>
                      <a:pt x="24" y="1405"/>
                      <a:pt x="27" y="1406"/>
                    </a:cubicBezTo>
                    <a:cubicBezTo>
                      <a:pt x="27" y="1405"/>
                      <a:pt x="27" y="1405"/>
                      <a:pt x="27" y="1405"/>
                    </a:cubicBezTo>
                    <a:cubicBezTo>
                      <a:pt x="27" y="1405"/>
                      <a:pt x="27" y="1405"/>
                      <a:pt x="27" y="1405"/>
                    </a:cubicBezTo>
                    <a:cubicBezTo>
                      <a:pt x="27" y="1406"/>
                      <a:pt x="27" y="1406"/>
                      <a:pt x="27" y="1406"/>
                    </a:cubicBezTo>
                    <a:cubicBezTo>
                      <a:pt x="27" y="1406"/>
                      <a:pt x="27" y="1406"/>
                      <a:pt x="27" y="1406"/>
                    </a:cubicBezTo>
                    <a:cubicBezTo>
                      <a:pt x="27" y="1409"/>
                      <a:pt x="28" y="1412"/>
                      <a:pt x="31" y="1414"/>
                    </a:cubicBezTo>
                    <a:cubicBezTo>
                      <a:pt x="34" y="1415"/>
                      <a:pt x="36" y="1418"/>
                      <a:pt x="37" y="1421"/>
                    </a:cubicBezTo>
                    <a:cubicBezTo>
                      <a:pt x="37" y="1423"/>
                      <a:pt x="39" y="1425"/>
                      <a:pt x="41" y="1426"/>
                    </a:cubicBezTo>
                    <a:cubicBezTo>
                      <a:pt x="46" y="1428"/>
                      <a:pt x="49" y="1431"/>
                      <a:pt x="53" y="1435"/>
                    </a:cubicBezTo>
                    <a:cubicBezTo>
                      <a:pt x="54" y="1437"/>
                      <a:pt x="56" y="1439"/>
                      <a:pt x="56" y="1441"/>
                    </a:cubicBezTo>
                    <a:cubicBezTo>
                      <a:pt x="56" y="1448"/>
                      <a:pt x="60" y="1453"/>
                      <a:pt x="63" y="1459"/>
                    </a:cubicBezTo>
                    <a:cubicBezTo>
                      <a:pt x="66" y="1465"/>
                      <a:pt x="71" y="1470"/>
                      <a:pt x="77" y="1472"/>
                    </a:cubicBezTo>
                    <a:cubicBezTo>
                      <a:pt x="82" y="1474"/>
                      <a:pt x="86" y="1477"/>
                      <a:pt x="90" y="1480"/>
                    </a:cubicBezTo>
                    <a:cubicBezTo>
                      <a:pt x="99" y="1487"/>
                      <a:pt x="107" y="1495"/>
                      <a:pt x="117" y="1500"/>
                    </a:cubicBezTo>
                    <a:cubicBezTo>
                      <a:pt x="122" y="1503"/>
                      <a:pt x="127" y="1505"/>
                      <a:pt x="132" y="1507"/>
                    </a:cubicBezTo>
                    <a:cubicBezTo>
                      <a:pt x="134" y="1507"/>
                      <a:pt x="136" y="1507"/>
                      <a:pt x="137" y="1507"/>
                    </a:cubicBezTo>
                    <a:cubicBezTo>
                      <a:pt x="141" y="1505"/>
                      <a:pt x="144" y="1504"/>
                      <a:pt x="148" y="1502"/>
                    </a:cubicBezTo>
                    <a:cubicBezTo>
                      <a:pt x="154" y="1499"/>
                      <a:pt x="160" y="1497"/>
                      <a:pt x="167" y="1498"/>
                    </a:cubicBezTo>
                    <a:cubicBezTo>
                      <a:pt x="171" y="1498"/>
                      <a:pt x="176" y="1497"/>
                      <a:pt x="180" y="1497"/>
                    </a:cubicBezTo>
                    <a:cubicBezTo>
                      <a:pt x="187" y="1496"/>
                      <a:pt x="193" y="1496"/>
                      <a:pt x="199" y="1499"/>
                    </a:cubicBezTo>
                    <a:cubicBezTo>
                      <a:pt x="201" y="1500"/>
                      <a:pt x="202" y="1500"/>
                      <a:pt x="204" y="1501"/>
                    </a:cubicBezTo>
                    <a:cubicBezTo>
                      <a:pt x="207" y="1502"/>
                      <a:pt x="210" y="1501"/>
                      <a:pt x="213" y="1500"/>
                    </a:cubicBezTo>
                    <a:cubicBezTo>
                      <a:pt x="217" y="1499"/>
                      <a:pt x="221" y="1498"/>
                      <a:pt x="224" y="1497"/>
                    </a:cubicBezTo>
                    <a:cubicBezTo>
                      <a:pt x="227" y="1495"/>
                      <a:pt x="231" y="1494"/>
                      <a:pt x="233" y="1493"/>
                    </a:cubicBezTo>
                    <a:cubicBezTo>
                      <a:pt x="237" y="1490"/>
                      <a:pt x="242" y="1488"/>
                      <a:pt x="247" y="1486"/>
                    </a:cubicBezTo>
                    <a:cubicBezTo>
                      <a:pt x="252" y="1485"/>
                      <a:pt x="256" y="1483"/>
                      <a:pt x="261" y="1482"/>
                    </a:cubicBezTo>
                    <a:cubicBezTo>
                      <a:pt x="268" y="1481"/>
                      <a:pt x="275" y="1478"/>
                      <a:pt x="282" y="1479"/>
                    </a:cubicBezTo>
                    <a:cubicBezTo>
                      <a:pt x="284" y="1479"/>
                      <a:pt x="285" y="1479"/>
                      <a:pt x="287" y="1480"/>
                    </a:cubicBezTo>
                    <a:cubicBezTo>
                      <a:pt x="293" y="1483"/>
                      <a:pt x="298" y="1487"/>
                      <a:pt x="301" y="1493"/>
                    </a:cubicBezTo>
                    <a:cubicBezTo>
                      <a:pt x="302" y="1496"/>
                      <a:pt x="303" y="1499"/>
                      <a:pt x="305" y="1502"/>
                    </a:cubicBezTo>
                    <a:cubicBezTo>
                      <a:pt x="307" y="1508"/>
                      <a:pt x="312" y="1510"/>
                      <a:pt x="318" y="1510"/>
                    </a:cubicBezTo>
                    <a:cubicBezTo>
                      <a:pt x="320" y="1510"/>
                      <a:pt x="321" y="1510"/>
                      <a:pt x="323" y="1510"/>
                    </a:cubicBezTo>
                    <a:cubicBezTo>
                      <a:pt x="330" y="1509"/>
                      <a:pt x="337" y="1508"/>
                      <a:pt x="344" y="1506"/>
                    </a:cubicBezTo>
                    <a:cubicBezTo>
                      <a:pt x="348" y="1505"/>
                      <a:pt x="352" y="1505"/>
                      <a:pt x="354" y="1509"/>
                    </a:cubicBezTo>
                    <a:cubicBezTo>
                      <a:pt x="355" y="1511"/>
                      <a:pt x="357" y="1513"/>
                      <a:pt x="359" y="1514"/>
                    </a:cubicBezTo>
                    <a:cubicBezTo>
                      <a:pt x="365" y="1517"/>
                      <a:pt x="365" y="1524"/>
                      <a:pt x="365" y="1529"/>
                    </a:cubicBezTo>
                    <a:cubicBezTo>
                      <a:pt x="366" y="1533"/>
                      <a:pt x="364" y="1537"/>
                      <a:pt x="363" y="1541"/>
                    </a:cubicBezTo>
                    <a:cubicBezTo>
                      <a:pt x="362" y="1544"/>
                      <a:pt x="360" y="1547"/>
                      <a:pt x="359" y="1550"/>
                    </a:cubicBezTo>
                    <a:cubicBezTo>
                      <a:pt x="358" y="1553"/>
                      <a:pt x="360" y="1557"/>
                      <a:pt x="359" y="1561"/>
                    </a:cubicBezTo>
                    <a:cubicBezTo>
                      <a:pt x="357" y="1567"/>
                      <a:pt x="357" y="1573"/>
                      <a:pt x="352" y="1578"/>
                    </a:cubicBezTo>
                    <a:cubicBezTo>
                      <a:pt x="351" y="1578"/>
                      <a:pt x="351" y="1580"/>
                      <a:pt x="351" y="1581"/>
                    </a:cubicBezTo>
                    <a:cubicBezTo>
                      <a:pt x="351" y="1581"/>
                      <a:pt x="352" y="1582"/>
                      <a:pt x="352" y="1582"/>
                    </a:cubicBezTo>
                    <a:cubicBezTo>
                      <a:pt x="359" y="1600"/>
                      <a:pt x="361" y="1604"/>
                      <a:pt x="376" y="1617"/>
                    </a:cubicBezTo>
                    <a:cubicBezTo>
                      <a:pt x="378" y="1619"/>
                      <a:pt x="381" y="1622"/>
                      <a:pt x="383" y="1624"/>
                    </a:cubicBezTo>
                    <a:cubicBezTo>
                      <a:pt x="387" y="1627"/>
                      <a:pt x="390" y="1632"/>
                      <a:pt x="393" y="1637"/>
                    </a:cubicBezTo>
                    <a:cubicBezTo>
                      <a:pt x="394" y="1639"/>
                      <a:pt x="395" y="1642"/>
                      <a:pt x="395" y="1645"/>
                    </a:cubicBezTo>
                    <a:cubicBezTo>
                      <a:pt x="397" y="1651"/>
                      <a:pt x="400" y="1657"/>
                      <a:pt x="403" y="1663"/>
                    </a:cubicBezTo>
                    <a:cubicBezTo>
                      <a:pt x="407" y="1669"/>
                      <a:pt x="408" y="1677"/>
                      <a:pt x="409" y="1684"/>
                    </a:cubicBezTo>
                    <a:cubicBezTo>
                      <a:pt x="410" y="1686"/>
                      <a:pt x="408" y="1688"/>
                      <a:pt x="408" y="1689"/>
                    </a:cubicBezTo>
                    <a:cubicBezTo>
                      <a:pt x="408" y="1691"/>
                      <a:pt x="408" y="1694"/>
                      <a:pt x="408" y="1696"/>
                    </a:cubicBezTo>
                    <a:cubicBezTo>
                      <a:pt x="409" y="1701"/>
                      <a:pt x="410" y="1705"/>
                      <a:pt x="413" y="1710"/>
                    </a:cubicBezTo>
                    <a:cubicBezTo>
                      <a:pt x="414" y="1712"/>
                      <a:pt x="415" y="1714"/>
                      <a:pt x="415" y="1716"/>
                    </a:cubicBezTo>
                    <a:cubicBezTo>
                      <a:pt x="418" y="1725"/>
                      <a:pt x="418" y="1733"/>
                      <a:pt x="410" y="1740"/>
                    </a:cubicBezTo>
                    <a:cubicBezTo>
                      <a:pt x="406" y="1743"/>
                      <a:pt x="404" y="1747"/>
                      <a:pt x="401" y="1750"/>
                    </a:cubicBezTo>
                    <a:cubicBezTo>
                      <a:pt x="398" y="1753"/>
                      <a:pt x="396" y="1757"/>
                      <a:pt x="395" y="1761"/>
                    </a:cubicBezTo>
                    <a:cubicBezTo>
                      <a:pt x="394" y="1769"/>
                      <a:pt x="392" y="1775"/>
                      <a:pt x="389" y="1782"/>
                    </a:cubicBezTo>
                    <a:cubicBezTo>
                      <a:pt x="387" y="1785"/>
                      <a:pt x="387" y="1789"/>
                      <a:pt x="387" y="1793"/>
                    </a:cubicBezTo>
                    <a:cubicBezTo>
                      <a:pt x="386" y="1800"/>
                      <a:pt x="386" y="1806"/>
                      <a:pt x="386" y="1813"/>
                    </a:cubicBezTo>
                    <a:cubicBezTo>
                      <a:pt x="387" y="1816"/>
                      <a:pt x="387" y="1820"/>
                      <a:pt x="390" y="1822"/>
                    </a:cubicBezTo>
                    <a:cubicBezTo>
                      <a:pt x="396" y="1828"/>
                      <a:pt x="400" y="1836"/>
                      <a:pt x="403" y="1844"/>
                    </a:cubicBezTo>
                    <a:cubicBezTo>
                      <a:pt x="406" y="1853"/>
                      <a:pt x="411" y="1862"/>
                      <a:pt x="415" y="1870"/>
                    </a:cubicBezTo>
                    <a:cubicBezTo>
                      <a:pt x="418" y="1876"/>
                      <a:pt x="420" y="1882"/>
                      <a:pt x="420" y="1889"/>
                    </a:cubicBezTo>
                    <a:cubicBezTo>
                      <a:pt x="420" y="1896"/>
                      <a:pt x="422" y="1903"/>
                      <a:pt x="424" y="1910"/>
                    </a:cubicBezTo>
                    <a:cubicBezTo>
                      <a:pt x="425" y="1912"/>
                      <a:pt x="426" y="1915"/>
                      <a:pt x="425" y="1918"/>
                    </a:cubicBezTo>
                    <a:cubicBezTo>
                      <a:pt x="425" y="1926"/>
                      <a:pt x="428" y="1933"/>
                      <a:pt x="429" y="1940"/>
                    </a:cubicBezTo>
                    <a:cubicBezTo>
                      <a:pt x="431" y="1949"/>
                      <a:pt x="435" y="1956"/>
                      <a:pt x="440" y="1963"/>
                    </a:cubicBezTo>
                    <a:cubicBezTo>
                      <a:pt x="443" y="1966"/>
                      <a:pt x="445" y="1970"/>
                      <a:pt x="448" y="1973"/>
                    </a:cubicBezTo>
                    <a:cubicBezTo>
                      <a:pt x="451" y="1976"/>
                      <a:pt x="452" y="1980"/>
                      <a:pt x="453" y="1985"/>
                    </a:cubicBezTo>
                    <a:cubicBezTo>
                      <a:pt x="455" y="1993"/>
                      <a:pt x="458" y="2002"/>
                      <a:pt x="462" y="2010"/>
                    </a:cubicBezTo>
                    <a:cubicBezTo>
                      <a:pt x="463" y="2012"/>
                      <a:pt x="464" y="2014"/>
                      <a:pt x="465" y="2016"/>
                    </a:cubicBezTo>
                    <a:cubicBezTo>
                      <a:pt x="466" y="2021"/>
                      <a:pt x="467" y="2025"/>
                      <a:pt x="463" y="2030"/>
                    </a:cubicBezTo>
                    <a:cubicBezTo>
                      <a:pt x="462" y="2031"/>
                      <a:pt x="461" y="2034"/>
                      <a:pt x="463" y="2036"/>
                    </a:cubicBezTo>
                    <a:cubicBezTo>
                      <a:pt x="466" y="2040"/>
                      <a:pt x="466" y="2045"/>
                      <a:pt x="467" y="2050"/>
                    </a:cubicBezTo>
                    <a:cubicBezTo>
                      <a:pt x="467" y="2051"/>
                      <a:pt x="467" y="2052"/>
                      <a:pt x="468" y="2053"/>
                    </a:cubicBezTo>
                    <a:cubicBezTo>
                      <a:pt x="474" y="2056"/>
                      <a:pt x="480" y="2059"/>
                      <a:pt x="486" y="2062"/>
                    </a:cubicBezTo>
                    <a:cubicBezTo>
                      <a:pt x="487" y="2063"/>
                      <a:pt x="489" y="2063"/>
                      <a:pt x="490" y="2062"/>
                    </a:cubicBezTo>
                    <a:cubicBezTo>
                      <a:pt x="496" y="2059"/>
                      <a:pt x="501" y="2057"/>
                      <a:pt x="508" y="2057"/>
                    </a:cubicBezTo>
                    <a:cubicBezTo>
                      <a:pt x="510" y="2058"/>
                      <a:pt x="513" y="2057"/>
                      <a:pt x="515" y="2055"/>
                    </a:cubicBezTo>
                    <a:cubicBezTo>
                      <a:pt x="520" y="2054"/>
                      <a:pt x="525" y="2053"/>
                      <a:pt x="530" y="2053"/>
                    </a:cubicBezTo>
                    <a:cubicBezTo>
                      <a:pt x="535" y="2053"/>
                      <a:pt x="541" y="2051"/>
                      <a:pt x="546" y="2054"/>
                    </a:cubicBezTo>
                    <a:cubicBezTo>
                      <a:pt x="547" y="2054"/>
                      <a:pt x="550" y="2055"/>
                      <a:pt x="551" y="2054"/>
                    </a:cubicBezTo>
                    <a:cubicBezTo>
                      <a:pt x="556" y="2051"/>
                      <a:pt x="562" y="2054"/>
                      <a:pt x="566" y="2049"/>
                    </a:cubicBezTo>
                    <a:cubicBezTo>
                      <a:pt x="567" y="2048"/>
                      <a:pt x="569" y="2047"/>
                      <a:pt x="571" y="2047"/>
                    </a:cubicBezTo>
                    <a:cubicBezTo>
                      <a:pt x="579" y="2047"/>
                      <a:pt x="585" y="2044"/>
                      <a:pt x="592" y="2039"/>
                    </a:cubicBezTo>
                    <a:cubicBezTo>
                      <a:pt x="601" y="2033"/>
                      <a:pt x="609" y="2025"/>
                      <a:pt x="617" y="2018"/>
                    </a:cubicBezTo>
                    <a:cubicBezTo>
                      <a:pt x="622" y="2013"/>
                      <a:pt x="627" y="2008"/>
                      <a:pt x="631" y="2002"/>
                    </a:cubicBezTo>
                    <a:cubicBezTo>
                      <a:pt x="635" y="1995"/>
                      <a:pt x="639" y="1990"/>
                      <a:pt x="643" y="1984"/>
                    </a:cubicBezTo>
                    <a:cubicBezTo>
                      <a:pt x="645" y="1981"/>
                      <a:pt x="648" y="1978"/>
                      <a:pt x="651" y="1976"/>
                    </a:cubicBezTo>
                    <a:cubicBezTo>
                      <a:pt x="658" y="1971"/>
                      <a:pt x="662" y="1965"/>
                      <a:pt x="664" y="1957"/>
                    </a:cubicBezTo>
                    <a:cubicBezTo>
                      <a:pt x="666" y="1952"/>
                      <a:pt x="667" y="1947"/>
                      <a:pt x="668" y="1941"/>
                    </a:cubicBezTo>
                    <a:cubicBezTo>
                      <a:pt x="669" y="1939"/>
                      <a:pt x="669" y="1936"/>
                      <a:pt x="667" y="1933"/>
                    </a:cubicBezTo>
                    <a:cubicBezTo>
                      <a:pt x="665" y="1930"/>
                      <a:pt x="667" y="1927"/>
                      <a:pt x="670" y="1925"/>
                    </a:cubicBezTo>
                    <a:cubicBezTo>
                      <a:pt x="674" y="1921"/>
                      <a:pt x="678" y="1919"/>
                      <a:pt x="683" y="1917"/>
                    </a:cubicBezTo>
                    <a:cubicBezTo>
                      <a:pt x="688" y="1916"/>
                      <a:pt x="693" y="1915"/>
                      <a:pt x="698" y="1912"/>
                    </a:cubicBezTo>
                    <a:cubicBezTo>
                      <a:pt x="702" y="1909"/>
                      <a:pt x="705" y="1906"/>
                      <a:pt x="705" y="1901"/>
                    </a:cubicBezTo>
                    <a:cubicBezTo>
                      <a:pt x="705" y="1895"/>
                      <a:pt x="706" y="1890"/>
                      <a:pt x="707" y="1885"/>
                    </a:cubicBezTo>
                    <a:cubicBezTo>
                      <a:pt x="708" y="1882"/>
                      <a:pt x="708" y="1879"/>
                      <a:pt x="707" y="1876"/>
                    </a:cubicBezTo>
                    <a:cubicBezTo>
                      <a:pt x="704" y="1868"/>
                      <a:pt x="702" y="1860"/>
                      <a:pt x="700" y="1851"/>
                    </a:cubicBezTo>
                    <a:cubicBezTo>
                      <a:pt x="699" y="1848"/>
                      <a:pt x="699" y="1845"/>
                      <a:pt x="702" y="1843"/>
                    </a:cubicBezTo>
                    <a:cubicBezTo>
                      <a:pt x="714" y="1834"/>
                      <a:pt x="725" y="1824"/>
                      <a:pt x="737" y="1814"/>
                    </a:cubicBezTo>
                    <a:cubicBezTo>
                      <a:pt x="740" y="1811"/>
                      <a:pt x="744" y="1809"/>
                      <a:pt x="748" y="1808"/>
                    </a:cubicBezTo>
                    <a:cubicBezTo>
                      <a:pt x="753" y="1806"/>
                      <a:pt x="757" y="1803"/>
                      <a:pt x="762" y="1801"/>
                    </a:cubicBezTo>
                    <a:cubicBezTo>
                      <a:pt x="771" y="1795"/>
                      <a:pt x="777" y="1787"/>
                      <a:pt x="781" y="1777"/>
                    </a:cubicBezTo>
                    <a:cubicBezTo>
                      <a:pt x="783" y="1773"/>
                      <a:pt x="785" y="1768"/>
                      <a:pt x="784" y="1763"/>
                    </a:cubicBezTo>
                    <a:cubicBezTo>
                      <a:pt x="783" y="1758"/>
                      <a:pt x="784" y="1753"/>
                      <a:pt x="784" y="1748"/>
                    </a:cubicBezTo>
                    <a:cubicBezTo>
                      <a:pt x="784" y="1744"/>
                      <a:pt x="784" y="1740"/>
                      <a:pt x="784" y="1737"/>
                    </a:cubicBezTo>
                    <a:cubicBezTo>
                      <a:pt x="782" y="1730"/>
                      <a:pt x="783" y="1724"/>
                      <a:pt x="785" y="1717"/>
                    </a:cubicBezTo>
                    <a:cubicBezTo>
                      <a:pt x="785" y="1714"/>
                      <a:pt x="784" y="1710"/>
                      <a:pt x="781" y="1709"/>
                    </a:cubicBezTo>
                    <a:cubicBezTo>
                      <a:pt x="775" y="1705"/>
                      <a:pt x="773" y="1700"/>
                      <a:pt x="771" y="1694"/>
                    </a:cubicBezTo>
                    <a:cubicBezTo>
                      <a:pt x="769" y="1686"/>
                      <a:pt x="770" y="1679"/>
                      <a:pt x="769" y="1671"/>
                    </a:cubicBezTo>
                    <a:cubicBezTo>
                      <a:pt x="768" y="1670"/>
                      <a:pt x="769" y="1668"/>
                      <a:pt x="770" y="1666"/>
                    </a:cubicBezTo>
                    <a:cubicBezTo>
                      <a:pt x="771" y="1663"/>
                      <a:pt x="771" y="1660"/>
                      <a:pt x="768" y="1658"/>
                    </a:cubicBezTo>
                    <a:cubicBezTo>
                      <a:pt x="763" y="1653"/>
                      <a:pt x="762" y="1648"/>
                      <a:pt x="765" y="1642"/>
                    </a:cubicBezTo>
                    <a:cubicBezTo>
                      <a:pt x="767" y="1637"/>
                      <a:pt x="769" y="1631"/>
                      <a:pt x="773" y="1627"/>
                    </a:cubicBezTo>
                    <a:cubicBezTo>
                      <a:pt x="778" y="1623"/>
                      <a:pt x="779" y="1616"/>
                      <a:pt x="782" y="1610"/>
                    </a:cubicBezTo>
                    <a:cubicBezTo>
                      <a:pt x="784" y="1607"/>
                      <a:pt x="785" y="1604"/>
                      <a:pt x="788" y="1603"/>
                    </a:cubicBezTo>
                    <a:cubicBezTo>
                      <a:pt x="794" y="1600"/>
                      <a:pt x="798" y="1596"/>
                      <a:pt x="802" y="1591"/>
                    </a:cubicBezTo>
                    <a:cubicBezTo>
                      <a:pt x="811" y="1578"/>
                      <a:pt x="823" y="1567"/>
                      <a:pt x="834" y="1556"/>
                    </a:cubicBezTo>
                    <a:cubicBezTo>
                      <a:pt x="841" y="1549"/>
                      <a:pt x="848" y="1542"/>
                      <a:pt x="857" y="1539"/>
                    </a:cubicBezTo>
                    <a:cubicBezTo>
                      <a:pt x="858" y="1539"/>
                      <a:pt x="859" y="1538"/>
                      <a:pt x="859" y="1537"/>
                    </a:cubicBezTo>
                    <a:cubicBezTo>
                      <a:pt x="880" y="1521"/>
                      <a:pt x="897" y="1501"/>
                      <a:pt x="907" y="1477"/>
                    </a:cubicBezTo>
                    <a:cubicBezTo>
                      <a:pt x="911" y="1468"/>
                      <a:pt x="914" y="1459"/>
                      <a:pt x="921" y="1451"/>
                    </a:cubicBezTo>
                    <a:cubicBezTo>
                      <a:pt x="925" y="1446"/>
                      <a:pt x="927" y="1439"/>
                      <a:pt x="929" y="1433"/>
                    </a:cubicBezTo>
                    <a:cubicBezTo>
                      <a:pt x="932" y="1424"/>
                      <a:pt x="931" y="1415"/>
                      <a:pt x="931" y="1407"/>
                    </a:cubicBezTo>
                    <a:cubicBezTo>
                      <a:pt x="932" y="1405"/>
                      <a:pt x="927" y="1402"/>
                      <a:pt x="925" y="1403"/>
                    </a:cubicBezTo>
                    <a:cubicBezTo>
                      <a:pt x="925" y="1403"/>
                      <a:pt x="924" y="1403"/>
                      <a:pt x="924" y="1403"/>
                    </a:cubicBezTo>
                    <a:cubicBezTo>
                      <a:pt x="917" y="1409"/>
                      <a:pt x="910" y="1410"/>
                      <a:pt x="902" y="1411"/>
                    </a:cubicBezTo>
                    <a:cubicBezTo>
                      <a:pt x="891" y="1413"/>
                      <a:pt x="880" y="1413"/>
                      <a:pt x="870" y="1417"/>
                    </a:cubicBezTo>
                    <a:cubicBezTo>
                      <a:pt x="868" y="1418"/>
                      <a:pt x="867" y="1418"/>
                      <a:pt x="865" y="1418"/>
                    </a:cubicBezTo>
                    <a:cubicBezTo>
                      <a:pt x="859" y="1417"/>
                      <a:pt x="853" y="1419"/>
                      <a:pt x="848" y="1422"/>
                    </a:cubicBezTo>
                    <a:cubicBezTo>
                      <a:pt x="846" y="1423"/>
                      <a:pt x="845" y="1424"/>
                      <a:pt x="843" y="1424"/>
                    </a:cubicBezTo>
                    <a:cubicBezTo>
                      <a:pt x="841" y="1425"/>
                      <a:pt x="839" y="1424"/>
                      <a:pt x="837" y="1423"/>
                    </a:cubicBezTo>
                    <a:cubicBezTo>
                      <a:pt x="835" y="1422"/>
                      <a:pt x="834" y="1421"/>
                      <a:pt x="833" y="1420"/>
                    </a:cubicBezTo>
                    <a:cubicBezTo>
                      <a:pt x="829" y="1416"/>
                      <a:pt x="825" y="1412"/>
                      <a:pt x="821" y="1408"/>
                    </a:cubicBezTo>
                    <a:cubicBezTo>
                      <a:pt x="820" y="1407"/>
                      <a:pt x="820" y="1406"/>
                      <a:pt x="821" y="1404"/>
                    </a:cubicBezTo>
                    <a:cubicBezTo>
                      <a:pt x="824" y="1398"/>
                      <a:pt x="824" y="1396"/>
                      <a:pt x="820" y="1393"/>
                    </a:cubicBezTo>
                    <a:cubicBezTo>
                      <a:pt x="817" y="1390"/>
                      <a:pt x="814" y="1388"/>
                      <a:pt x="812" y="1384"/>
                    </a:cubicBezTo>
                    <a:cubicBezTo>
                      <a:pt x="807" y="1378"/>
                      <a:pt x="800" y="1372"/>
                      <a:pt x="795" y="1366"/>
                    </a:cubicBezTo>
                    <a:cubicBezTo>
                      <a:pt x="791" y="1363"/>
                      <a:pt x="787" y="1361"/>
                      <a:pt x="782" y="1358"/>
                    </a:cubicBezTo>
                    <a:cubicBezTo>
                      <a:pt x="774" y="1354"/>
                      <a:pt x="768" y="1349"/>
                      <a:pt x="766" y="1339"/>
                    </a:cubicBezTo>
                    <a:cubicBezTo>
                      <a:pt x="765" y="1335"/>
                      <a:pt x="763" y="1330"/>
                      <a:pt x="761" y="1325"/>
                    </a:cubicBezTo>
                    <a:cubicBezTo>
                      <a:pt x="760" y="1320"/>
                      <a:pt x="757" y="1316"/>
                      <a:pt x="753" y="1313"/>
                    </a:cubicBezTo>
                    <a:cubicBezTo>
                      <a:pt x="749" y="1311"/>
                      <a:pt x="746" y="1308"/>
                      <a:pt x="742" y="1305"/>
                    </a:cubicBezTo>
                    <a:cubicBezTo>
                      <a:pt x="740" y="1303"/>
                      <a:pt x="738" y="1300"/>
                      <a:pt x="738" y="1297"/>
                    </a:cubicBezTo>
                    <a:cubicBezTo>
                      <a:pt x="738" y="1287"/>
                      <a:pt x="735" y="1278"/>
                      <a:pt x="733" y="1269"/>
                    </a:cubicBezTo>
                    <a:cubicBezTo>
                      <a:pt x="731" y="1260"/>
                      <a:pt x="726" y="1254"/>
                      <a:pt x="719" y="1250"/>
                    </a:cubicBezTo>
                    <a:cubicBezTo>
                      <a:pt x="717" y="1249"/>
                      <a:pt x="716" y="1249"/>
                      <a:pt x="714" y="1248"/>
                    </a:cubicBezTo>
                    <a:cubicBezTo>
                      <a:pt x="713" y="1247"/>
                      <a:pt x="712" y="1245"/>
                      <a:pt x="712" y="1244"/>
                    </a:cubicBezTo>
                    <a:cubicBezTo>
                      <a:pt x="711" y="1242"/>
                      <a:pt x="711" y="1240"/>
                      <a:pt x="711" y="1239"/>
                    </a:cubicBezTo>
                    <a:cubicBezTo>
                      <a:pt x="711" y="1233"/>
                      <a:pt x="710" y="1228"/>
                      <a:pt x="706" y="1224"/>
                    </a:cubicBezTo>
                    <a:cubicBezTo>
                      <a:pt x="704" y="1222"/>
                      <a:pt x="703" y="1219"/>
                      <a:pt x="702" y="1217"/>
                    </a:cubicBezTo>
                    <a:cubicBezTo>
                      <a:pt x="695" y="1207"/>
                      <a:pt x="688" y="1197"/>
                      <a:pt x="685" y="1184"/>
                    </a:cubicBezTo>
                    <a:cubicBezTo>
                      <a:pt x="685" y="1182"/>
                      <a:pt x="684" y="1181"/>
                      <a:pt x="683" y="1179"/>
                    </a:cubicBezTo>
                    <a:cubicBezTo>
                      <a:pt x="682" y="1177"/>
                      <a:pt x="683" y="1175"/>
                      <a:pt x="685" y="1175"/>
                    </a:cubicBezTo>
                    <a:cubicBezTo>
                      <a:pt x="687" y="1175"/>
                      <a:pt x="689" y="1176"/>
                      <a:pt x="691" y="1174"/>
                    </a:cubicBezTo>
                    <a:cubicBezTo>
                      <a:pt x="693" y="1173"/>
                      <a:pt x="694" y="1171"/>
                      <a:pt x="697" y="1171"/>
                    </a:cubicBezTo>
                    <a:cubicBezTo>
                      <a:pt x="700" y="1171"/>
                      <a:pt x="702" y="1173"/>
                      <a:pt x="703" y="1175"/>
                    </a:cubicBezTo>
                    <a:cubicBezTo>
                      <a:pt x="705" y="1177"/>
                      <a:pt x="706" y="1179"/>
                      <a:pt x="707" y="1181"/>
                    </a:cubicBezTo>
                    <a:cubicBezTo>
                      <a:pt x="714" y="1188"/>
                      <a:pt x="718" y="1198"/>
                      <a:pt x="724" y="1205"/>
                    </a:cubicBezTo>
                    <a:cubicBezTo>
                      <a:pt x="727" y="1210"/>
                      <a:pt x="730" y="1214"/>
                      <a:pt x="731" y="1220"/>
                    </a:cubicBezTo>
                    <a:cubicBezTo>
                      <a:pt x="732" y="1223"/>
                      <a:pt x="734" y="1226"/>
                      <a:pt x="737" y="1227"/>
                    </a:cubicBezTo>
                    <a:cubicBezTo>
                      <a:pt x="744" y="1229"/>
                      <a:pt x="748" y="1234"/>
                      <a:pt x="751" y="1240"/>
                    </a:cubicBezTo>
                    <a:cubicBezTo>
                      <a:pt x="752" y="1242"/>
                      <a:pt x="753" y="1244"/>
                      <a:pt x="754" y="1246"/>
                    </a:cubicBezTo>
                    <a:cubicBezTo>
                      <a:pt x="756" y="1250"/>
                      <a:pt x="757" y="1253"/>
                      <a:pt x="756" y="1257"/>
                    </a:cubicBezTo>
                    <a:cubicBezTo>
                      <a:pt x="756" y="1259"/>
                      <a:pt x="757" y="1261"/>
                      <a:pt x="757" y="1262"/>
                    </a:cubicBezTo>
                    <a:cubicBezTo>
                      <a:pt x="757" y="1271"/>
                      <a:pt x="762" y="1278"/>
                      <a:pt x="769" y="1283"/>
                    </a:cubicBezTo>
                    <a:cubicBezTo>
                      <a:pt x="771" y="1285"/>
                      <a:pt x="774" y="1287"/>
                      <a:pt x="777" y="1289"/>
                    </a:cubicBezTo>
                    <a:cubicBezTo>
                      <a:pt x="781" y="1292"/>
                      <a:pt x="785" y="1296"/>
                      <a:pt x="786" y="1302"/>
                    </a:cubicBezTo>
                    <a:cubicBezTo>
                      <a:pt x="788" y="1308"/>
                      <a:pt x="792" y="1313"/>
                      <a:pt x="797" y="1318"/>
                    </a:cubicBezTo>
                    <a:cubicBezTo>
                      <a:pt x="800" y="1322"/>
                      <a:pt x="804" y="1327"/>
                      <a:pt x="807" y="1331"/>
                    </a:cubicBezTo>
                    <a:cubicBezTo>
                      <a:pt x="811" y="1337"/>
                      <a:pt x="813" y="1343"/>
                      <a:pt x="812" y="1350"/>
                    </a:cubicBezTo>
                    <a:cubicBezTo>
                      <a:pt x="811" y="1352"/>
                      <a:pt x="811" y="1354"/>
                      <a:pt x="812" y="1356"/>
                    </a:cubicBezTo>
                    <a:cubicBezTo>
                      <a:pt x="816" y="1364"/>
                      <a:pt x="817" y="1372"/>
                      <a:pt x="819" y="1380"/>
                    </a:cubicBezTo>
                    <a:cubicBezTo>
                      <a:pt x="821" y="1383"/>
                      <a:pt x="822" y="1386"/>
                      <a:pt x="823" y="1389"/>
                    </a:cubicBezTo>
                    <a:cubicBezTo>
                      <a:pt x="825" y="1391"/>
                      <a:pt x="827" y="1392"/>
                      <a:pt x="830" y="1393"/>
                    </a:cubicBezTo>
                    <a:cubicBezTo>
                      <a:pt x="833" y="1393"/>
                      <a:pt x="836" y="1392"/>
                      <a:pt x="838" y="1392"/>
                    </a:cubicBezTo>
                    <a:cubicBezTo>
                      <a:pt x="842" y="1392"/>
                      <a:pt x="846" y="1390"/>
                      <a:pt x="849" y="1387"/>
                    </a:cubicBezTo>
                    <a:cubicBezTo>
                      <a:pt x="852" y="1383"/>
                      <a:pt x="856" y="1382"/>
                      <a:pt x="862" y="1382"/>
                    </a:cubicBezTo>
                    <a:cubicBezTo>
                      <a:pt x="868" y="1383"/>
                      <a:pt x="874" y="1382"/>
                      <a:pt x="879" y="1378"/>
                    </a:cubicBezTo>
                    <a:cubicBezTo>
                      <a:pt x="882" y="1376"/>
                      <a:pt x="886" y="1375"/>
                      <a:pt x="890" y="1374"/>
                    </a:cubicBezTo>
                    <a:cubicBezTo>
                      <a:pt x="893" y="1374"/>
                      <a:pt x="896" y="1373"/>
                      <a:pt x="898" y="1370"/>
                    </a:cubicBezTo>
                    <a:cubicBezTo>
                      <a:pt x="901" y="1367"/>
                      <a:pt x="905" y="1365"/>
                      <a:pt x="908" y="1364"/>
                    </a:cubicBezTo>
                    <a:cubicBezTo>
                      <a:pt x="914" y="1362"/>
                      <a:pt x="920" y="1361"/>
                      <a:pt x="925" y="1359"/>
                    </a:cubicBezTo>
                    <a:cubicBezTo>
                      <a:pt x="930" y="1357"/>
                      <a:pt x="934" y="1354"/>
                      <a:pt x="939" y="1352"/>
                    </a:cubicBezTo>
                    <a:cubicBezTo>
                      <a:pt x="941" y="1351"/>
                      <a:pt x="943" y="1350"/>
                      <a:pt x="943" y="1348"/>
                    </a:cubicBezTo>
                    <a:cubicBezTo>
                      <a:pt x="944" y="1342"/>
                      <a:pt x="948" y="1339"/>
                      <a:pt x="953" y="1338"/>
                    </a:cubicBezTo>
                    <a:cubicBezTo>
                      <a:pt x="960" y="1336"/>
                      <a:pt x="967" y="1333"/>
                      <a:pt x="974" y="1332"/>
                    </a:cubicBezTo>
                    <a:cubicBezTo>
                      <a:pt x="978" y="1331"/>
                      <a:pt x="982" y="1330"/>
                      <a:pt x="983" y="1325"/>
                    </a:cubicBezTo>
                    <a:cubicBezTo>
                      <a:pt x="984" y="1322"/>
                      <a:pt x="985" y="1320"/>
                      <a:pt x="988" y="1319"/>
                    </a:cubicBezTo>
                    <a:cubicBezTo>
                      <a:pt x="994" y="1318"/>
                      <a:pt x="998" y="1315"/>
                      <a:pt x="1000" y="1309"/>
                    </a:cubicBezTo>
                    <a:cubicBezTo>
                      <a:pt x="1001" y="1307"/>
                      <a:pt x="1004" y="1305"/>
                      <a:pt x="1007" y="1304"/>
                    </a:cubicBezTo>
                    <a:cubicBezTo>
                      <a:pt x="1009" y="1304"/>
                      <a:pt x="1011" y="1303"/>
                      <a:pt x="1013" y="1302"/>
                    </a:cubicBezTo>
                    <a:cubicBezTo>
                      <a:pt x="1014" y="1302"/>
                      <a:pt x="1015" y="1300"/>
                      <a:pt x="1015" y="1299"/>
                    </a:cubicBezTo>
                    <a:cubicBezTo>
                      <a:pt x="1016" y="1295"/>
                      <a:pt x="1015" y="1292"/>
                      <a:pt x="1016" y="1289"/>
                    </a:cubicBezTo>
                    <a:cubicBezTo>
                      <a:pt x="1016" y="1286"/>
                      <a:pt x="1017" y="1283"/>
                      <a:pt x="1020" y="1282"/>
                    </a:cubicBezTo>
                    <a:cubicBezTo>
                      <a:pt x="1028" y="1276"/>
                      <a:pt x="1033" y="1268"/>
                      <a:pt x="1037" y="1260"/>
                    </a:cubicBezTo>
                    <a:cubicBezTo>
                      <a:pt x="1040" y="1255"/>
                      <a:pt x="1039" y="1252"/>
                      <a:pt x="1034" y="1247"/>
                    </a:cubicBezTo>
                    <a:cubicBezTo>
                      <a:pt x="1031" y="1244"/>
                      <a:pt x="1028" y="1241"/>
                      <a:pt x="1026" y="1237"/>
                    </a:cubicBezTo>
                    <a:cubicBezTo>
                      <a:pt x="1024" y="1234"/>
                      <a:pt x="1022" y="1232"/>
                      <a:pt x="1018" y="1232"/>
                    </a:cubicBezTo>
                    <a:cubicBezTo>
                      <a:pt x="1014" y="1231"/>
                      <a:pt x="1009" y="1231"/>
                      <a:pt x="1005" y="1230"/>
                    </a:cubicBezTo>
                    <a:cubicBezTo>
                      <a:pt x="1002" y="1229"/>
                      <a:pt x="1000" y="1228"/>
                      <a:pt x="998" y="1226"/>
                    </a:cubicBezTo>
                    <a:cubicBezTo>
                      <a:pt x="994" y="1222"/>
                      <a:pt x="991" y="1217"/>
                      <a:pt x="990" y="1212"/>
                    </a:cubicBezTo>
                    <a:cubicBezTo>
                      <a:pt x="990" y="1207"/>
                      <a:pt x="989" y="1202"/>
                      <a:pt x="988" y="1197"/>
                    </a:cubicBezTo>
                    <a:cubicBezTo>
                      <a:pt x="988" y="1196"/>
                      <a:pt x="988" y="1196"/>
                      <a:pt x="987" y="1196"/>
                    </a:cubicBezTo>
                    <a:cubicBezTo>
                      <a:pt x="986" y="1196"/>
                      <a:pt x="985" y="1196"/>
                      <a:pt x="984" y="1196"/>
                    </a:cubicBezTo>
                    <a:cubicBezTo>
                      <a:pt x="978" y="1203"/>
                      <a:pt x="971" y="1210"/>
                      <a:pt x="966" y="1217"/>
                    </a:cubicBezTo>
                    <a:cubicBezTo>
                      <a:pt x="962" y="1224"/>
                      <a:pt x="957" y="1227"/>
                      <a:pt x="950" y="1226"/>
                    </a:cubicBezTo>
                    <a:cubicBezTo>
                      <a:pt x="944" y="1226"/>
                      <a:pt x="939" y="1226"/>
                      <a:pt x="934" y="1228"/>
                    </a:cubicBezTo>
                    <a:cubicBezTo>
                      <a:pt x="932" y="1229"/>
                      <a:pt x="929" y="1228"/>
                      <a:pt x="928" y="1226"/>
                    </a:cubicBezTo>
                    <a:cubicBezTo>
                      <a:pt x="926" y="1224"/>
                      <a:pt x="924" y="1222"/>
                      <a:pt x="924" y="1219"/>
                    </a:cubicBezTo>
                    <a:cubicBezTo>
                      <a:pt x="924" y="1214"/>
                      <a:pt x="923" y="1208"/>
                      <a:pt x="922" y="1203"/>
                    </a:cubicBezTo>
                    <a:cubicBezTo>
                      <a:pt x="922" y="1202"/>
                      <a:pt x="922" y="1201"/>
                      <a:pt x="921" y="1200"/>
                    </a:cubicBezTo>
                    <a:cubicBezTo>
                      <a:pt x="920" y="1199"/>
                      <a:pt x="919" y="1198"/>
                      <a:pt x="919" y="1198"/>
                    </a:cubicBezTo>
                    <a:cubicBezTo>
                      <a:pt x="918" y="1198"/>
                      <a:pt x="916" y="1198"/>
                      <a:pt x="916" y="1199"/>
                    </a:cubicBezTo>
                    <a:cubicBezTo>
                      <a:pt x="915" y="1201"/>
                      <a:pt x="914" y="1203"/>
                      <a:pt x="913" y="1205"/>
                    </a:cubicBezTo>
                    <a:cubicBezTo>
                      <a:pt x="912" y="1207"/>
                      <a:pt x="910" y="1207"/>
                      <a:pt x="908" y="1205"/>
                    </a:cubicBezTo>
                    <a:cubicBezTo>
                      <a:pt x="906" y="1202"/>
                      <a:pt x="904" y="1200"/>
                      <a:pt x="904" y="1196"/>
                    </a:cubicBezTo>
                    <a:cubicBezTo>
                      <a:pt x="903" y="1190"/>
                      <a:pt x="900" y="1186"/>
                      <a:pt x="896" y="1182"/>
                    </a:cubicBezTo>
                    <a:cubicBezTo>
                      <a:pt x="893" y="1179"/>
                      <a:pt x="891" y="1176"/>
                      <a:pt x="888" y="1174"/>
                    </a:cubicBezTo>
                    <a:cubicBezTo>
                      <a:pt x="887" y="1172"/>
                      <a:pt x="885" y="1172"/>
                      <a:pt x="884" y="1170"/>
                    </a:cubicBezTo>
                    <a:cubicBezTo>
                      <a:pt x="881" y="1165"/>
                      <a:pt x="878" y="1159"/>
                      <a:pt x="875" y="1153"/>
                    </a:cubicBezTo>
                    <a:cubicBezTo>
                      <a:pt x="874" y="1152"/>
                      <a:pt x="874" y="1150"/>
                      <a:pt x="874" y="1148"/>
                    </a:cubicBezTo>
                    <a:cubicBezTo>
                      <a:pt x="875" y="1146"/>
                      <a:pt x="875" y="1144"/>
                      <a:pt x="876" y="1142"/>
                    </a:cubicBezTo>
                    <a:cubicBezTo>
                      <a:pt x="876" y="1141"/>
                      <a:pt x="877" y="1140"/>
                      <a:pt x="878" y="1140"/>
                    </a:cubicBezTo>
                    <a:cubicBezTo>
                      <a:pt x="881" y="1139"/>
                      <a:pt x="884" y="1139"/>
                      <a:pt x="888" y="1139"/>
                    </a:cubicBezTo>
                    <a:cubicBezTo>
                      <a:pt x="891" y="1139"/>
                      <a:pt x="894" y="1139"/>
                      <a:pt x="897" y="1140"/>
                    </a:cubicBezTo>
                    <a:cubicBezTo>
                      <a:pt x="899" y="1142"/>
                      <a:pt x="900" y="1145"/>
                      <a:pt x="902" y="1147"/>
                    </a:cubicBezTo>
                    <a:cubicBezTo>
                      <a:pt x="906" y="1153"/>
                      <a:pt x="910" y="1160"/>
                      <a:pt x="914" y="1167"/>
                    </a:cubicBezTo>
                    <a:cubicBezTo>
                      <a:pt x="916" y="1170"/>
                      <a:pt x="918" y="1171"/>
                      <a:pt x="922" y="1172"/>
                    </a:cubicBezTo>
                    <a:cubicBezTo>
                      <a:pt x="923" y="1173"/>
                      <a:pt x="925" y="1173"/>
                      <a:pt x="927" y="1174"/>
                    </a:cubicBezTo>
                    <a:cubicBezTo>
                      <a:pt x="930" y="1174"/>
                      <a:pt x="934" y="1176"/>
                      <a:pt x="936" y="1179"/>
                    </a:cubicBezTo>
                    <a:cubicBezTo>
                      <a:pt x="938" y="1181"/>
                      <a:pt x="941" y="1182"/>
                      <a:pt x="943" y="1184"/>
                    </a:cubicBezTo>
                    <a:cubicBezTo>
                      <a:pt x="949" y="1188"/>
                      <a:pt x="956" y="1189"/>
                      <a:pt x="963" y="1191"/>
                    </a:cubicBezTo>
                    <a:cubicBezTo>
                      <a:pt x="966" y="1192"/>
                      <a:pt x="968" y="1191"/>
                      <a:pt x="971" y="1190"/>
                    </a:cubicBezTo>
                    <a:cubicBezTo>
                      <a:pt x="975" y="1188"/>
                      <a:pt x="979" y="1186"/>
                      <a:pt x="983" y="1184"/>
                    </a:cubicBezTo>
                    <a:cubicBezTo>
                      <a:pt x="987" y="1182"/>
                      <a:pt x="992" y="1184"/>
                      <a:pt x="994" y="1188"/>
                    </a:cubicBezTo>
                    <a:cubicBezTo>
                      <a:pt x="995" y="1192"/>
                      <a:pt x="997" y="1195"/>
                      <a:pt x="998" y="1199"/>
                    </a:cubicBezTo>
                    <a:cubicBezTo>
                      <a:pt x="1000" y="1202"/>
                      <a:pt x="1002" y="1204"/>
                      <a:pt x="1006" y="1204"/>
                    </a:cubicBezTo>
                    <a:cubicBezTo>
                      <a:pt x="1021" y="1205"/>
                      <a:pt x="1036" y="1209"/>
                      <a:pt x="1052" y="1211"/>
                    </a:cubicBezTo>
                    <a:cubicBezTo>
                      <a:pt x="1057" y="1212"/>
                      <a:pt x="1062" y="1212"/>
                      <a:pt x="1068" y="1212"/>
                    </a:cubicBezTo>
                    <a:cubicBezTo>
                      <a:pt x="1077" y="1210"/>
                      <a:pt x="1086" y="1208"/>
                      <a:pt x="1096" y="1210"/>
                    </a:cubicBezTo>
                    <a:cubicBezTo>
                      <a:pt x="1098" y="1210"/>
                      <a:pt x="1100" y="1209"/>
                      <a:pt x="1102" y="1209"/>
                    </a:cubicBezTo>
                    <a:cubicBezTo>
                      <a:pt x="1109" y="1207"/>
                      <a:pt x="1115" y="1207"/>
                      <a:pt x="1122" y="1207"/>
                    </a:cubicBezTo>
                    <a:cubicBezTo>
                      <a:pt x="1124" y="1207"/>
                      <a:pt x="1126" y="1208"/>
                      <a:pt x="1127" y="1211"/>
                    </a:cubicBezTo>
                    <a:cubicBezTo>
                      <a:pt x="1128" y="1213"/>
                      <a:pt x="1129" y="1214"/>
                      <a:pt x="1131" y="1216"/>
                    </a:cubicBezTo>
                    <a:cubicBezTo>
                      <a:pt x="1134" y="1217"/>
                      <a:pt x="1136" y="1219"/>
                      <a:pt x="1136" y="1222"/>
                    </a:cubicBezTo>
                    <a:cubicBezTo>
                      <a:pt x="1138" y="1227"/>
                      <a:pt x="1141" y="1230"/>
                      <a:pt x="1146" y="1231"/>
                    </a:cubicBezTo>
                    <a:cubicBezTo>
                      <a:pt x="1150" y="1232"/>
                      <a:pt x="1153" y="1234"/>
                      <a:pt x="1156" y="1238"/>
                    </a:cubicBezTo>
                    <a:cubicBezTo>
                      <a:pt x="1160" y="1244"/>
                      <a:pt x="1166" y="1246"/>
                      <a:pt x="1173" y="1246"/>
                    </a:cubicBezTo>
                    <a:cubicBezTo>
                      <a:pt x="1174" y="1246"/>
                      <a:pt x="1176" y="1247"/>
                      <a:pt x="1177" y="1247"/>
                    </a:cubicBezTo>
                    <a:cubicBezTo>
                      <a:pt x="1177" y="1246"/>
                      <a:pt x="1177" y="1246"/>
                      <a:pt x="1177" y="1246"/>
                    </a:cubicBezTo>
                    <a:cubicBezTo>
                      <a:pt x="1178" y="1246"/>
                      <a:pt x="1178" y="1246"/>
                      <a:pt x="1178" y="1246"/>
                    </a:cubicBezTo>
                    <a:cubicBezTo>
                      <a:pt x="1178" y="1247"/>
                      <a:pt x="1178" y="1247"/>
                      <a:pt x="1178" y="1247"/>
                    </a:cubicBezTo>
                    <a:cubicBezTo>
                      <a:pt x="1177" y="1247"/>
                      <a:pt x="1177" y="1247"/>
                      <a:pt x="1177" y="1247"/>
                    </a:cubicBezTo>
                    <a:cubicBezTo>
                      <a:pt x="1174" y="1250"/>
                      <a:pt x="1171" y="1253"/>
                      <a:pt x="1166" y="1251"/>
                    </a:cubicBezTo>
                    <a:cubicBezTo>
                      <a:pt x="1166" y="1250"/>
                      <a:pt x="1164" y="1251"/>
                      <a:pt x="1164" y="1252"/>
                    </a:cubicBezTo>
                    <a:cubicBezTo>
                      <a:pt x="1163" y="1252"/>
                      <a:pt x="1163" y="1254"/>
                      <a:pt x="1164" y="1255"/>
                    </a:cubicBezTo>
                    <a:cubicBezTo>
                      <a:pt x="1169" y="1260"/>
                      <a:pt x="1174" y="1265"/>
                      <a:pt x="1179" y="1270"/>
                    </a:cubicBezTo>
                    <a:cubicBezTo>
                      <a:pt x="1188" y="1278"/>
                      <a:pt x="1192" y="1278"/>
                      <a:pt x="1203" y="1271"/>
                    </a:cubicBezTo>
                    <a:cubicBezTo>
                      <a:pt x="1207" y="1269"/>
                      <a:pt x="1210" y="1265"/>
                      <a:pt x="1211" y="1260"/>
                    </a:cubicBezTo>
                    <a:cubicBezTo>
                      <a:pt x="1211" y="1260"/>
                      <a:pt x="1210" y="1260"/>
                      <a:pt x="1210" y="1260"/>
                    </a:cubicBezTo>
                    <a:cubicBezTo>
                      <a:pt x="1210" y="1259"/>
                      <a:pt x="1210" y="1259"/>
                      <a:pt x="1210" y="1259"/>
                    </a:cubicBezTo>
                    <a:cubicBezTo>
                      <a:pt x="1211" y="1260"/>
                      <a:pt x="1211" y="1260"/>
                      <a:pt x="1211" y="1260"/>
                    </a:cubicBezTo>
                    <a:cubicBezTo>
                      <a:pt x="1211" y="1260"/>
                      <a:pt x="1211" y="1260"/>
                      <a:pt x="1211" y="1260"/>
                    </a:cubicBezTo>
                    <a:cubicBezTo>
                      <a:pt x="1211" y="1260"/>
                      <a:pt x="1212" y="1261"/>
                      <a:pt x="1212" y="1261"/>
                    </a:cubicBezTo>
                    <a:cubicBezTo>
                      <a:pt x="1214" y="1268"/>
                      <a:pt x="1217" y="1275"/>
                      <a:pt x="1217" y="1283"/>
                    </a:cubicBezTo>
                    <a:cubicBezTo>
                      <a:pt x="1216" y="1286"/>
                      <a:pt x="1216" y="1290"/>
                      <a:pt x="1217" y="1293"/>
                    </a:cubicBezTo>
                    <a:cubicBezTo>
                      <a:pt x="1220" y="1301"/>
                      <a:pt x="1221" y="1309"/>
                      <a:pt x="1223" y="1317"/>
                    </a:cubicBezTo>
                    <a:cubicBezTo>
                      <a:pt x="1225" y="1325"/>
                      <a:pt x="1230" y="1332"/>
                      <a:pt x="1230" y="1340"/>
                    </a:cubicBezTo>
                    <a:cubicBezTo>
                      <a:pt x="1230" y="1342"/>
                      <a:pt x="1232" y="1343"/>
                      <a:pt x="1232" y="1345"/>
                    </a:cubicBezTo>
                    <a:cubicBezTo>
                      <a:pt x="1235" y="1350"/>
                      <a:pt x="1237" y="1355"/>
                      <a:pt x="1241" y="1359"/>
                    </a:cubicBezTo>
                    <a:cubicBezTo>
                      <a:pt x="1244" y="1365"/>
                      <a:pt x="1247" y="1371"/>
                      <a:pt x="1249" y="1377"/>
                    </a:cubicBezTo>
                    <a:cubicBezTo>
                      <a:pt x="1250" y="1380"/>
                      <a:pt x="1251" y="1383"/>
                      <a:pt x="1252" y="1386"/>
                    </a:cubicBezTo>
                    <a:cubicBezTo>
                      <a:pt x="1254" y="1393"/>
                      <a:pt x="1257" y="1399"/>
                      <a:pt x="1261" y="1404"/>
                    </a:cubicBezTo>
                    <a:cubicBezTo>
                      <a:pt x="1264" y="1406"/>
                      <a:pt x="1267" y="1410"/>
                      <a:pt x="1268" y="1413"/>
                    </a:cubicBezTo>
                    <a:cubicBezTo>
                      <a:pt x="1271" y="1421"/>
                      <a:pt x="1275" y="1428"/>
                      <a:pt x="1276" y="1436"/>
                    </a:cubicBezTo>
                    <a:cubicBezTo>
                      <a:pt x="1277" y="1441"/>
                      <a:pt x="1279" y="1446"/>
                      <a:pt x="1282" y="1450"/>
                    </a:cubicBezTo>
                    <a:cubicBezTo>
                      <a:pt x="1284" y="1451"/>
                      <a:pt x="1285" y="1453"/>
                      <a:pt x="1287" y="1454"/>
                    </a:cubicBezTo>
                    <a:cubicBezTo>
                      <a:pt x="1291" y="1458"/>
                      <a:pt x="1297" y="1457"/>
                      <a:pt x="1300" y="1453"/>
                    </a:cubicBezTo>
                    <a:cubicBezTo>
                      <a:pt x="1301" y="1451"/>
                      <a:pt x="1302" y="1450"/>
                      <a:pt x="1303" y="1448"/>
                    </a:cubicBezTo>
                    <a:cubicBezTo>
                      <a:pt x="1304" y="1446"/>
                      <a:pt x="1306" y="1444"/>
                      <a:pt x="1308" y="1443"/>
                    </a:cubicBezTo>
                    <a:cubicBezTo>
                      <a:pt x="1312" y="1441"/>
                      <a:pt x="1313" y="1439"/>
                      <a:pt x="1314" y="1436"/>
                    </a:cubicBezTo>
                    <a:cubicBezTo>
                      <a:pt x="1316" y="1431"/>
                      <a:pt x="1318" y="1428"/>
                      <a:pt x="1323" y="1426"/>
                    </a:cubicBezTo>
                    <a:cubicBezTo>
                      <a:pt x="1325" y="1424"/>
                      <a:pt x="1326" y="1421"/>
                      <a:pt x="1326" y="1419"/>
                    </a:cubicBezTo>
                    <a:cubicBezTo>
                      <a:pt x="1325" y="1416"/>
                      <a:pt x="1325" y="1413"/>
                      <a:pt x="1324" y="1410"/>
                    </a:cubicBezTo>
                    <a:cubicBezTo>
                      <a:pt x="1324" y="1407"/>
                      <a:pt x="1324" y="1404"/>
                      <a:pt x="1325" y="1401"/>
                    </a:cubicBezTo>
                    <a:cubicBezTo>
                      <a:pt x="1326" y="1399"/>
                      <a:pt x="1327" y="1397"/>
                      <a:pt x="1328" y="1395"/>
                    </a:cubicBezTo>
                    <a:cubicBezTo>
                      <a:pt x="1330" y="1390"/>
                      <a:pt x="1330" y="1385"/>
                      <a:pt x="1328" y="1380"/>
                    </a:cubicBezTo>
                    <a:cubicBezTo>
                      <a:pt x="1327" y="1378"/>
                      <a:pt x="1327" y="1375"/>
                      <a:pt x="1327" y="1372"/>
                    </a:cubicBezTo>
                    <a:cubicBezTo>
                      <a:pt x="1326" y="1366"/>
                      <a:pt x="1326" y="1360"/>
                      <a:pt x="1327" y="1354"/>
                    </a:cubicBezTo>
                    <a:cubicBezTo>
                      <a:pt x="1327" y="1350"/>
                      <a:pt x="1329" y="1348"/>
                      <a:pt x="1333" y="1347"/>
                    </a:cubicBezTo>
                    <a:cubicBezTo>
                      <a:pt x="1334" y="1347"/>
                      <a:pt x="1336" y="1347"/>
                      <a:pt x="1337" y="1345"/>
                    </a:cubicBezTo>
                    <a:cubicBezTo>
                      <a:pt x="1340" y="1341"/>
                      <a:pt x="1344" y="1339"/>
                      <a:pt x="1349" y="1338"/>
                    </a:cubicBezTo>
                    <a:cubicBezTo>
                      <a:pt x="1351" y="1337"/>
                      <a:pt x="1352" y="1335"/>
                      <a:pt x="1353" y="1333"/>
                    </a:cubicBezTo>
                    <a:cubicBezTo>
                      <a:pt x="1354" y="1330"/>
                      <a:pt x="1354" y="1327"/>
                      <a:pt x="1357" y="1326"/>
                    </a:cubicBezTo>
                    <a:cubicBezTo>
                      <a:pt x="1364" y="1322"/>
                      <a:pt x="1368" y="1315"/>
                      <a:pt x="1374" y="1311"/>
                    </a:cubicBezTo>
                    <a:cubicBezTo>
                      <a:pt x="1377" y="1309"/>
                      <a:pt x="1379" y="1306"/>
                      <a:pt x="1381" y="1303"/>
                    </a:cubicBezTo>
                    <a:cubicBezTo>
                      <a:pt x="1383" y="1300"/>
                      <a:pt x="1385" y="1297"/>
                      <a:pt x="1388" y="1294"/>
                    </a:cubicBezTo>
                    <a:cubicBezTo>
                      <a:pt x="1389" y="1292"/>
                      <a:pt x="1392" y="1291"/>
                      <a:pt x="1394" y="1290"/>
                    </a:cubicBezTo>
                    <a:cubicBezTo>
                      <a:pt x="1403" y="1285"/>
                      <a:pt x="1410" y="1279"/>
                      <a:pt x="1410" y="1268"/>
                    </a:cubicBezTo>
                    <a:cubicBezTo>
                      <a:pt x="1410" y="1265"/>
                      <a:pt x="1412" y="1263"/>
                      <a:pt x="1415" y="1262"/>
                    </a:cubicBezTo>
                    <a:cubicBezTo>
                      <a:pt x="1419" y="1260"/>
                      <a:pt x="1423" y="1259"/>
                      <a:pt x="1427" y="1260"/>
                    </a:cubicBezTo>
                    <a:cubicBezTo>
                      <a:pt x="1438" y="1260"/>
                      <a:pt x="1447" y="1258"/>
                      <a:pt x="1456" y="1252"/>
                    </a:cubicBezTo>
                    <a:cubicBezTo>
                      <a:pt x="1459" y="1249"/>
                      <a:pt x="1464" y="1250"/>
                      <a:pt x="1467" y="1246"/>
                    </a:cubicBezTo>
                    <a:cubicBezTo>
                      <a:pt x="1467" y="1246"/>
                      <a:pt x="1470" y="1247"/>
                      <a:pt x="1470" y="1248"/>
                    </a:cubicBezTo>
                    <a:cubicBezTo>
                      <a:pt x="1471" y="1251"/>
                      <a:pt x="1472" y="1254"/>
                      <a:pt x="1473" y="1257"/>
                    </a:cubicBezTo>
                    <a:cubicBezTo>
                      <a:pt x="1476" y="1268"/>
                      <a:pt x="1482" y="1277"/>
                      <a:pt x="1493" y="1282"/>
                    </a:cubicBezTo>
                    <a:cubicBezTo>
                      <a:pt x="1494" y="1283"/>
                      <a:pt x="1496" y="1284"/>
                      <a:pt x="1497" y="1284"/>
                    </a:cubicBezTo>
                    <a:cubicBezTo>
                      <a:pt x="1500" y="1286"/>
                      <a:pt x="1500" y="1288"/>
                      <a:pt x="1499" y="1291"/>
                    </a:cubicBezTo>
                    <a:cubicBezTo>
                      <a:pt x="1498" y="1296"/>
                      <a:pt x="1499" y="1298"/>
                      <a:pt x="1504" y="1300"/>
                    </a:cubicBezTo>
                    <a:cubicBezTo>
                      <a:pt x="1507" y="1301"/>
                      <a:pt x="1510" y="1303"/>
                      <a:pt x="1511" y="1306"/>
                    </a:cubicBezTo>
                    <a:cubicBezTo>
                      <a:pt x="1511" y="1307"/>
                      <a:pt x="1512" y="1307"/>
                      <a:pt x="1512" y="1308"/>
                    </a:cubicBezTo>
                    <a:cubicBezTo>
                      <a:pt x="1515" y="1315"/>
                      <a:pt x="1517" y="1322"/>
                      <a:pt x="1515" y="1330"/>
                    </a:cubicBezTo>
                    <a:cubicBezTo>
                      <a:pt x="1514" y="1333"/>
                      <a:pt x="1514" y="1335"/>
                      <a:pt x="1514" y="1338"/>
                    </a:cubicBezTo>
                    <a:cubicBezTo>
                      <a:pt x="1514" y="1340"/>
                      <a:pt x="1518" y="1344"/>
                      <a:pt x="1520" y="1344"/>
                    </a:cubicBezTo>
                    <a:cubicBezTo>
                      <a:pt x="1526" y="1343"/>
                      <a:pt x="1532" y="1343"/>
                      <a:pt x="1537" y="1339"/>
                    </a:cubicBezTo>
                    <a:cubicBezTo>
                      <a:pt x="1541" y="1336"/>
                      <a:pt x="1545" y="1334"/>
                      <a:pt x="1550" y="1331"/>
                    </a:cubicBezTo>
                    <a:close/>
                    <a:moveTo>
                      <a:pt x="1835" y="1094"/>
                    </a:moveTo>
                    <a:cubicBezTo>
                      <a:pt x="1835" y="1094"/>
                      <a:pt x="1836" y="1094"/>
                      <a:pt x="1836" y="1095"/>
                    </a:cubicBezTo>
                    <a:cubicBezTo>
                      <a:pt x="1836" y="1095"/>
                      <a:pt x="1836" y="1096"/>
                      <a:pt x="1835" y="1097"/>
                    </a:cubicBezTo>
                    <a:cubicBezTo>
                      <a:pt x="1836" y="1097"/>
                      <a:pt x="1836" y="1097"/>
                      <a:pt x="1836" y="1097"/>
                    </a:cubicBezTo>
                    <a:cubicBezTo>
                      <a:pt x="1836" y="1098"/>
                      <a:pt x="1836" y="1098"/>
                      <a:pt x="1836" y="1098"/>
                    </a:cubicBezTo>
                    <a:cubicBezTo>
                      <a:pt x="1835" y="1097"/>
                      <a:pt x="1835" y="1097"/>
                      <a:pt x="1835" y="1097"/>
                    </a:cubicBezTo>
                    <a:cubicBezTo>
                      <a:pt x="1835" y="1097"/>
                      <a:pt x="1835" y="1097"/>
                      <a:pt x="1835" y="1097"/>
                    </a:cubicBezTo>
                    <a:cubicBezTo>
                      <a:pt x="1835" y="1097"/>
                      <a:pt x="1834" y="1096"/>
                      <a:pt x="1834" y="1096"/>
                    </a:cubicBezTo>
                    <a:cubicBezTo>
                      <a:pt x="1833" y="1095"/>
                      <a:pt x="1834" y="1094"/>
                      <a:pt x="1835" y="1094"/>
                    </a:cubicBezTo>
                    <a:close/>
                    <a:moveTo>
                      <a:pt x="1806" y="1058"/>
                    </a:moveTo>
                    <a:cubicBezTo>
                      <a:pt x="1807" y="1059"/>
                      <a:pt x="1807" y="1059"/>
                      <a:pt x="1807" y="1059"/>
                    </a:cubicBezTo>
                    <a:cubicBezTo>
                      <a:pt x="1807" y="1060"/>
                      <a:pt x="1807" y="1060"/>
                      <a:pt x="1806" y="1060"/>
                    </a:cubicBezTo>
                    <a:cubicBezTo>
                      <a:pt x="1806" y="1060"/>
                      <a:pt x="1805" y="1060"/>
                      <a:pt x="1805" y="1060"/>
                    </a:cubicBezTo>
                    <a:cubicBezTo>
                      <a:pt x="1805" y="1059"/>
                      <a:pt x="1805" y="1058"/>
                      <a:pt x="1806" y="1058"/>
                    </a:cubicBezTo>
                    <a:close/>
                    <a:moveTo>
                      <a:pt x="1790" y="1132"/>
                    </a:moveTo>
                    <a:cubicBezTo>
                      <a:pt x="1791" y="1132"/>
                      <a:pt x="1791" y="1133"/>
                      <a:pt x="1791" y="1133"/>
                    </a:cubicBezTo>
                    <a:cubicBezTo>
                      <a:pt x="1792" y="1134"/>
                      <a:pt x="1792" y="1135"/>
                      <a:pt x="1792" y="1136"/>
                    </a:cubicBezTo>
                    <a:cubicBezTo>
                      <a:pt x="1792" y="1136"/>
                      <a:pt x="1791" y="1136"/>
                      <a:pt x="1791" y="1137"/>
                    </a:cubicBezTo>
                    <a:cubicBezTo>
                      <a:pt x="1790" y="1135"/>
                      <a:pt x="1790" y="1134"/>
                      <a:pt x="1789" y="1133"/>
                    </a:cubicBezTo>
                    <a:cubicBezTo>
                      <a:pt x="1789" y="1133"/>
                      <a:pt x="1790" y="1132"/>
                      <a:pt x="1790" y="1132"/>
                    </a:cubicBezTo>
                    <a:close/>
                    <a:moveTo>
                      <a:pt x="1933" y="816"/>
                    </a:moveTo>
                    <a:cubicBezTo>
                      <a:pt x="1935" y="816"/>
                      <a:pt x="1937" y="817"/>
                      <a:pt x="1937" y="818"/>
                    </a:cubicBezTo>
                    <a:cubicBezTo>
                      <a:pt x="1937" y="820"/>
                      <a:pt x="1937" y="821"/>
                      <a:pt x="1938" y="823"/>
                    </a:cubicBezTo>
                    <a:cubicBezTo>
                      <a:pt x="1937" y="824"/>
                      <a:pt x="1937" y="826"/>
                      <a:pt x="1936" y="827"/>
                    </a:cubicBezTo>
                    <a:cubicBezTo>
                      <a:pt x="1936" y="828"/>
                      <a:pt x="1934" y="828"/>
                      <a:pt x="1933" y="827"/>
                    </a:cubicBezTo>
                    <a:cubicBezTo>
                      <a:pt x="1932" y="825"/>
                      <a:pt x="1931" y="823"/>
                      <a:pt x="1930" y="820"/>
                    </a:cubicBezTo>
                    <a:cubicBezTo>
                      <a:pt x="1929" y="819"/>
                      <a:pt x="1932" y="816"/>
                      <a:pt x="1933" y="816"/>
                    </a:cubicBezTo>
                    <a:close/>
                    <a:moveTo>
                      <a:pt x="2226" y="198"/>
                    </a:moveTo>
                    <a:cubicBezTo>
                      <a:pt x="2229" y="198"/>
                      <a:pt x="2231" y="197"/>
                      <a:pt x="2233" y="197"/>
                    </a:cubicBezTo>
                    <a:cubicBezTo>
                      <a:pt x="2233" y="197"/>
                      <a:pt x="2234" y="197"/>
                      <a:pt x="2234" y="198"/>
                    </a:cubicBezTo>
                    <a:cubicBezTo>
                      <a:pt x="2234" y="198"/>
                      <a:pt x="2234" y="199"/>
                      <a:pt x="2234" y="200"/>
                    </a:cubicBezTo>
                    <a:cubicBezTo>
                      <a:pt x="2232" y="201"/>
                      <a:pt x="2231" y="202"/>
                      <a:pt x="2229" y="203"/>
                    </a:cubicBezTo>
                    <a:cubicBezTo>
                      <a:pt x="2228" y="203"/>
                      <a:pt x="2226" y="202"/>
                      <a:pt x="2225" y="201"/>
                    </a:cubicBezTo>
                    <a:cubicBezTo>
                      <a:pt x="2225" y="199"/>
                      <a:pt x="2225" y="199"/>
                      <a:pt x="2226" y="198"/>
                    </a:cubicBezTo>
                    <a:close/>
                    <a:moveTo>
                      <a:pt x="1949" y="102"/>
                    </a:moveTo>
                    <a:cubicBezTo>
                      <a:pt x="1949" y="102"/>
                      <a:pt x="1949" y="102"/>
                      <a:pt x="1949" y="102"/>
                    </a:cubicBezTo>
                    <a:cubicBezTo>
                      <a:pt x="1950" y="102"/>
                      <a:pt x="1951" y="102"/>
                      <a:pt x="1952" y="103"/>
                    </a:cubicBezTo>
                    <a:cubicBezTo>
                      <a:pt x="1952" y="104"/>
                      <a:pt x="1951" y="104"/>
                      <a:pt x="1950" y="104"/>
                    </a:cubicBezTo>
                    <a:cubicBezTo>
                      <a:pt x="1950" y="103"/>
                      <a:pt x="1949" y="103"/>
                      <a:pt x="1949" y="102"/>
                    </a:cubicBezTo>
                    <a:cubicBezTo>
                      <a:pt x="1949" y="102"/>
                      <a:pt x="1948" y="102"/>
                      <a:pt x="1948" y="102"/>
                    </a:cubicBezTo>
                    <a:cubicBezTo>
                      <a:pt x="1948" y="102"/>
                      <a:pt x="1948" y="102"/>
                      <a:pt x="1947" y="101"/>
                    </a:cubicBezTo>
                    <a:cubicBezTo>
                      <a:pt x="1948" y="101"/>
                      <a:pt x="1948" y="101"/>
                      <a:pt x="1949" y="102"/>
                    </a:cubicBezTo>
                    <a:close/>
                    <a:moveTo>
                      <a:pt x="1799" y="621"/>
                    </a:moveTo>
                    <a:cubicBezTo>
                      <a:pt x="1800" y="620"/>
                      <a:pt x="1800" y="620"/>
                      <a:pt x="1800" y="620"/>
                    </a:cubicBezTo>
                    <a:cubicBezTo>
                      <a:pt x="1801" y="620"/>
                      <a:pt x="1801" y="620"/>
                      <a:pt x="1802" y="619"/>
                    </a:cubicBezTo>
                    <a:cubicBezTo>
                      <a:pt x="1802" y="620"/>
                      <a:pt x="1802" y="620"/>
                      <a:pt x="1802" y="620"/>
                    </a:cubicBezTo>
                    <a:cubicBezTo>
                      <a:pt x="1802" y="620"/>
                      <a:pt x="1801" y="620"/>
                      <a:pt x="1800" y="620"/>
                    </a:cubicBezTo>
                    <a:cubicBezTo>
                      <a:pt x="1800" y="621"/>
                      <a:pt x="1800" y="621"/>
                      <a:pt x="1800" y="621"/>
                    </a:cubicBezTo>
                    <a:cubicBezTo>
                      <a:pt x="1799" y="621"/>
                      <a:pt x="1799" y="621"/>
                      <a:pt x="1799" y="621"/>
                    </a:cubicBezTo>
                    <a:close/>
                    <a:moveTo>
                      <a:pt x="1733" y="1137"/>
                    </a:moveTo>
                    <a:cubicBezTo>
                      <a:pt x="1733" y="1137"/>
                      <a:pt x="1733" y="1137"/>
                      <a:pt x="1734" y="1138"/>
                    </a:cubicBezTo>
                    <a:cubicBezTo>
                      <a:pt x="1736" y="1137"/>
                      <a:pt x="1738" y="1137"/>
                      <a:pt x="1740" y="1135"/>
                    </a:cubicBezTo>
                    <a:cubicBezTo>
                      <a:pt x="1741" y="1134"/>
                      <a:pt x="1742" y="1135"/>
                      <a:pt x="1742" y="1136"/>
                    </a:cubicBezTo>
                    <a:cubicBezTo>
                      <a:pt x="1742" y="1137"/>
                      <a:pt x="1741" y="1138"/>
                      <a:pt x="1740" y="1139"/>
                    </a:cubicBezTo>
                    <a:cubicBezTo>
                      <a:pt x="1738" y="1140"/>
                      <a:pt x="1735" y="1140"/>
                      <a:pt x="1734" y="1138"/>
                    </a:cubicBezTo>
                    <a:cubicBezTo>
                      <a:pt x="1733" y="1138"/>
                      <a:pt x="1733" y="1138"/>
                      <a:pt x="1733" y="1138"/>
                    </a:cubicBezTo>
                    <a:cubicBezTo>
                      <a:pt x="1733" y="1137"/>
                      <a:pt x="1733" y="1137"/>
                      <a:pt x="1733" y="1137"/>
                    </a:cubicBezTo>
                    <a:cubicBezTo>
                      <a:pt x="1733" y="1137"/>
                      <a:pt x="1733" y="1137"/>
                      <a:pt x="1733" y="1137"/>
                    </a:cubicBezTo>
                    <a:close/>
                    <a:moveTo>
                      <a:pt x="1726" y="72"/>
                    </a:moveTo>
                    <a:cubicBezTo>
                      <a:pt x="1726" y="71"/>
                      <a:pt x="1726" y="71"/>
                      <a:pt x="1726" y="71"/>
                    </a:cubicBezTo>
                    <a:cubicBezTo>
                      <a:pt x="1727" y="72"/>
                      <a:pt x="1727" y="72"/>
                      <a:pt x="1727" y="72"/>
                    </a:cubicBezTo>
                    <a:cubicBezTo>
                      <a:pt x="1727" y="72"/>
                      <a:pt x="1727" y="72"/>
                      <a:pt x="1727" y="73"/>
                    </a:cubicBezTo>
                    <a:cubicBezTo>
                      <a:pt x="1730" y="73"/>
                      <a:pt x="1731" y="75"/>
                      <a:pt x="1730" y="78"/>
                    </a:cubicBezTo>
                    <a:cubicBezTo>
                      <a:pt x="1730" y="80"/>
                      <a:pt x="1729" y="82"/>
                      <a:pt x="1728" y="84"/>
                    </a:cubicBezTo>
                    <a:cubicBezTo>
                      <a:pt x="1728" y="84"/>
                      <a:pt x="1727" y="84"/>
                      <a:pt x="1726" y="84"/>
                    </a:cubicBezTo>
                    <a:cubicBezTo>
                      <a:pt x="1726" y="84"/>
                      <a:pt x="1725" y="83"/>
                      <a:pt x="1726" y="83"/>
                    </a:cubicBezTo>
                    <a:cubicBezTo>
                      <a:pt x="1726" y="79"/>
                      <a:pt x="1726" y="76"/>
                      <a:pt x="1727" y="73"/>
                    </a:cubicBezTo>
                    <a:cubicBezTo>
                      <a:pt x="1727" y="73"/>
                      <a:pt x="1727" y="72"/>
                      <a:pt x="1726" y="72"/>
                    </a:cubicBezTo>
                    <a:close/>
                    <a:moveTo>
                      <a:pt x="1712" y="759"/>
                    </a:moveTo>
                    <a:cubicBezTo>
                      <a:pt x="1712" y="759"/>
                      <a:pt x="1711" y="759"/>
                      <a:pt x="1711" y="759"/>
                    </a:cubicBezTo>
                    <a:cubicBezTo>
                      <a:pt x="1711" y="758"/>
                      <a:pt x="1711" y="757"/>
                      <a:pt x="1712" y="756"/>
                    </a:cubicBezTo>
                    <a:cubicBezTo>
                      <a:pt x="1712" y="756"/>
                      <a:pt x="1713" y="757"/>
                      <a:pt x="1713" y="757"/>
                    </a:cubicBezTo>
                    <a:cubicBezTo>
                      <a:pt x="1712" y="758"/>
                      <a:pt x="1712" y="759"/>
                      <a:pt x="1712" y="759"/>
                    </a:cubicBezTo>
                    <a:close/>
                    <a:moveTo>
                      <a:pt x="1713" y="63"/>
                    </a:moveTo>
                    <a:cubicBezTo>
                      <a:pt x="1714" y="63"/>
                      <a:pt x="1715" y="64"/>
                      <a:pt x="1716" y="64"/>
                    </a:cubicBezTo>
                    <a:cubicBezTo>
                      <a:pt x="1715" y="65"/>
                      <a:pt x="1715" y="65"/>
                      <a:pt x="1715" y="65"/>
                    </a:cubicBezTo>
                    <a:cubicBezTo>
                      <a:pt x="1714" y="67"/>
                      <a:pt x="1713" y="68"/>
                      <a:pt x="1711" y="69"/>
                    </a:cubicBezTo>
                    <a:cubicBezTo>
                      <a:pt x="1711" y="69"/>
                      <a:pt x="1710" y="69"/>
                      <a:pt x="1710" y="69"/>
                    </a:cubicBezTo>
                    <a:cubicBezTo>
                      <a:pt x="1709" y="69"/>
                      <a:pt x="1708" y="69"/>
                      <a:pt x="1708" y="68"/>
                    </a:cubicBezTo>
                    <a:cubicBezTo>
                      <a:pt x="1707" y="65"/>
                      <a:pt x="1709" y="63"/>
                      <a:pt x="1713" y="63"/>
                    </a:cubicBezTo>
                    <a:close/>
                    <a:moveTo>
                      <a:pt x="1658" y="122"/>
                    </a:moveTo>
                    <a:cubicBezTo>
                      <a:pt x="1660" y="122"/>
                      <a:pt x="1662" y="123"/>
                      <a:pt x="1664" y="123"/>
                    </a:cubicBezTo>
                    <a:cubicBezTo>
                      <a:pt x="1664" y="123"/>
                      <a:pt x="1664" y="124"/>
                      <a:pt x="1665" y="124"/>
                    </a:cubicBezTo>
                    <a:cubicBezTo>
                      <a:pt x="1664" y="125"/>
                      <a:pt x="1664" y="126"/>
                      <a:pt x="1663" y="127"/>
                    </a:cubicBezTo>
                    <a:cubicBezTo>
                      <a:pt x="1660" y="128"/>
                      <a:pt x="1658" y="127"/>
                      <a:pt x="1656" y="124"/>
                    </a:cubicBezTo>
                    <a:cubicBezTo>
                      <a:pt x="1656" y="123"/>
                      <a:pt x="1657" y="122"/>
                      <a:pt x="1658" y="122"/>
                    </a:cubicBezTo>
                    <a:close/>
                    <a:moveTo>
                      <a:pt x="1653" y="1385"/>
                    </a:moveTo>
                    <a:cubicBezTo>
                      <a:pt x="1653" y="1386"/>
                      <a:pt x="1654" y="1386"/>
                      <a:pt x="1654" y="1386"/>
                    </a:cubicBezTo>
                    <a:cubicBezTo>
                      <a:pt x="1653" y="1387"/>
                      <a:pt x="1652" y="1387"/>
                      <a:pt x="1652" y="1385"/>
                    </a:cubicBezTo>
                    <a:cubicBezTo>
                      <a:pt x="1652" y="1385"/>
                      <a:pt x="1653" y="1385"/>
                      <a:pt x="1653" y="1385"/>
                    </a:cubicBezTo>
                    <a:close/>
                    <a:moveTo>
                      <a:pt x="1313" y="52"/>
                    </a:moveTo>
                    <a:cubicBezTo>
                      <a:pt x="1313" y="52"/>
                      <a:pt x="1314" y="52"/>
                      <a:pt x="1314" y="53"/>
                    </a:cubicBezTo>
                    <a:cubicBezTo>
                      <a:pt x="1314" y="53"/>
                      <a:pt x="1313" y="52"/>
                      <a:pt x="1313" y="52"/>
                    </a:cubicBezTo>
                    <a:cubicBezTo>
                      <a:pt x="1312" y="51"/>
                      <a:pt x="1312" y="51"/>
                      <a:pt x="1312" y="51"/>
                    </a:cubicBezTo>
                    <a:lnTo>
                      <a:pt x="1313" y="52"/>
                    </a:lnTo>
                    <a:close/>
                    <a:moveTo>
                      <a:pt x="347" y="550"/>
                    </a:moveTo>
                    <a:cubicBezTo>
                      <a:pt x="347" y="550"/>
                      <a:pt x="347" y="550"/>
                      <a:pt x="347" y="550"/>
                    </a:cubicBezTo>
                    <a:cubicBezTo>
                      <a:pt x="348" y="550"/>
                      <a:pt x="348" y="550"/>
                      <a:pt x="348" y="550"/>
                    </a:cubicBezTo>
                    <a:lnTo>
                      <a:pt x="347" y="550"/>
                    </a:lnTo>
                    <a:close/>
                    <a:moveTo>
                      <a:pt x="390" y="651"/>
                    </a:moveTo>
                    <a:cubicBezTo>
                      <a:pt x="390" y="654"/>
                      <a:pt x="388" y="656"/>
                      <a:pt x="385" y="657"/>
                    </a:cubicBezTo>
                    <a:cubicBezTo>
                      <a:pt x="382" y="657"/>
                      <a:pt x="380" y="657"/>
                      <a:pt x="377" y="657"/>
                    </a:cubicBezTo>
                    <a:cubicBezTo>
                      <a:pt x="377" y="657"/>
                      <a:pt x="377" y="657"/>
                      <a:pt x="377" y="657"/>
                    </a:cubicBezTo>
                    <a:cubicBezTo>
                      <a:pt x="377" y="658"/>
                      <a:pt x="377" y="658"/>
                      <a:pt x="377" y="658"/>
                    </a:cubicBezTo>
                    <a:cubicBezTo>
                      <a:pt x="377" y="658"/>
                      <a:pt x="377" y="657"/>
                      <a:pt x="377" y="657"/>
                    </a:cubicBezTo>
                    <a:cubicBezTo>
                      <a:pt x="377" y="657"/>
                      <a:pt x="377" y="657"/>
                      <a:pt x="377" y="657"/>
                    </a:cubicBezTo>
                    <a:cubicBezTo>
                      <a:pt x="377" y="653"/>
                      <a:pt x="377" y="650"/>
                      <a:pt x="382" y="648"/>
                    </a:cubicBezTo>
                    <a:cubicBezTo>
                      <a:pt x="383" y="648"/>
                      <a:pt x="383" y="646"/>
                      <a:pt x="384" y="644"/>
                    </a:cubicBezTo>
                    <a:cubicBezTo>
                      <a:pt x="385" y="642"/>
                      <a:pt x="387" y="641"/>
                      <a:pt x="388" y="642"/>
                    </a:cubicBezTo>
                    <a:cubicBezTo>
                      <a:pt x="389" y="644"/>
                      <a:pt x="390" y="645"/>
                      <a:pt x="390" y="646"/>
                    </a:cubicBezTo>
                    <a:cubicBezTo>
                      <a:pt x="390" y="648"/>
                      <a:pt x="390" y="650"/>
                      <a:pt x="390" y="651"/>
                    </a:cubicBezTo>
                    <a:close/>
                    <a:moveTo>
                      <a:pt x="400" y="660"/>
                    </a:moveTo>
                    <a:cubicBezTo>
                      <a:pt x="400" y="660"/>
                      <a:pt x="400" y="660"/>
                      <a:pt x="400" y="661"/>
                    </a:cubicBezTo>
                    <a:cubicBezTo>
                      <a:pt x="400" y="661"/>
                      <a:pt x="400" y="661"/>
                      <a:pt x="400" y="662"/>
                    </a:cubicBezTo>
                    <a:cubicBezTo>
                      <a:pt x="400" y="662"/>
                      <a:pt x="399" y="662"/>
                      <a:pt x="399" y="663"/>
                    </a:cubicBezTo>
                    <a:cubicBezTo>
                      <a:pt x="400" y="662"/>
                      <a:pt x="400" y="661"/>
                      <a:pt x="400" y="660"/>
                    </a:cubicBezTo>
                    <a:cubicBezTo>
                      <a:pt x="400" y="660"/>
                      <a:pt x="400" y="660"/>
                      <a:pt x="400" y="660"/>
                    </a:cubicBezTo>
                    <a:cubicBezTo>
                      <a:pt x="400" y="659"/>
                      <a:pt x="400" y="658"/>
                      <a:pt x="402" y="657"/>
                    </a:cubicBezTo>
                    <a:cubicBezTo>
                      <a:pt x="402" y="657"/>
                      <a:pt x="402" y="658"/>
                      <a:pt x="402" y="658"/>
                    </a:cubicBezTo>
                    <a:cubicBezTo>
                      <a:pt x="402" y="659"/>
                      <a:pt x="401" y="659"/>
                      <a:pt x="400" y="660"/>
                    </a:cubicBezTo>
                    <a:close/>
                    <a:moveTo>
                      <a:pt x="427" y="635"/>
                    </a:moveTo>
                    <a:cubicBezTo>
                      <a:pt x="428" y="635"/>
                      <a:pt x="428" y="635"/>
                      <a:pt x="429" y="635"/>
                    </a:cubicBezTo>
                    <a:cubicBezTo>
                      <a:pt x="430" y="635"/>
                      <a:pt x="431" y="636"/>
                      <a:pt x="432" y="636"/>
                    </a:cubicBezTo>
                    <a:cubicBezTo>
                      <a:pt x="432" y="636"/>
                      <a:pt x="432" y="637"/>
                      <a:pt x="432" y="637"/>
                    </a:cubicBezTo>
                    <a:cubicBezTo>
                      <a:pt x="431" y="637"/>
                      <a:pt x="430" y="638"/>
                      <a:pt x="429" y="637"/>
                    </a:cubicBezTo>
                    <a:cubicBezTo>
                      <a:pt x="427" y="637"/>
                      <a:pt x="427" y="636"/>
                      <a:pt x="427" y="635"/>
                    </a:cubicBezTo>
                    <a:close/>
                    <a:moveTo>
                      <a:pt x="453" y="387"/>
                    </a:moveTo>
                    <a:cubicBezTo>
                      <a:pt x="453" y="388"/>
                      <a:pt x="451" y="388"/>
                      <a:pt x="450" y="388"/>
                    </a:cubicBezTo>
                    <a:cubicBezTo>
                      <a:pt x="450" y="388"/>
                      <a:pt x="449" y="388"/>
                      <a:pt x="449" y="388"/>
                    </a:cubicBezTo>
                    <a:cubicBezTo>
                      <a:pt x="448" y="387"/>
                      <a:pt x="448" y="386"/>
                      <a:pt x="448" y="386"/>
                    </a:cubicBezTo>
                    <a:cubicBezTo>
                      <a:pt x="448" y="385"/>
                      <a:pt x="449" y="384"/>
                      <a:pt x="450" y="384"/>
                    </a:cubicBezTo>
                    <a:cubicBezTo>
                      <a:pt x="452" y="385"/>
                      <a:pt x="454" y="387"/>
                      <a:pt x="453" y="387"/>
                    </a:cubicBezTo>
                    <a:close/>
                    <a:moveTo>
                      <a:pt x="470" y="377"/>
                    </a:moveTo>
                    <a:cubicBezTo>
                      <a:pt x="470" y="377"/>
                      <a:pt x="470" y="377"/>
                      <a:pt x="470" y="377"/>
                    </a:cubicBezTo>
                    <a:cubicBezTo>
                      <a:pt x="469" y="378"/>
                      <a:pt x="469" y="379"/>
                      <a:pt x="468" y="379"/>
                    </a:cubicBezTo>
                    <a:cubicBezTo>
                      <a:pt x="468" y="379"/>
                      <a:pt x="467" y="378"/>
                      <a:pt x="468" y="378"/>
                    </a:cubicBezTo>
                    <a:cubicBezTo>
                      <a:pt x="468" y="378"/>
                      <a:pt x="469" y="378"/>
                      <a:pt x="470" y="377"/>
                    </a:cubicBezTo>
                    <a:cubicBezTo>
                      <a:pt x="470" y="377"/>
                      <a:pt x="470" y="377"/>
                      <a:pt x="470" y="377"/>
                    </a:cubicBezTo>
                    <a:cubicBezTo>
                      <a:pt x="470" y="376"/>
                      <a:pt x="470" y="376"/>
                      <a:pt x="470" y="376"/>
                    </a:cubicBezTo>
                    <a:lnTo>
                      <a:pt x="470" y="377"/>
                    </a:lnTo>
                    <a:close/>
                    <a:moveTo>
                      <a:pt x="493" y="369"/>
                    </a:moveTo>
                    <a:cubicBezTo>
                      <a:pt x="493" y="369"/>
                      <a:pt x="493" y="370"/>
                      <a:pt x="493" y="370"/>
                    </a:cubicBezTo>
                    <a:cubicBezTo>
                      <a:pt x="493" y="370"/>
                      <a:pt x="493" y="371"/>
                      <a:pt x="492" y="371"/>
                    </a:cubicBezTo>
                    <a:cubicBezTo>
                      <a:pt x="492" y="373"/>
                      <a:pt x="492" y="375"/>
                      <a:pt x="492" y="377"/>
                    </a:cubicBezTo>
                    <a:cubicBezTo>
                      <a:pt x="492" y="378"/>
                      <a:pt x="492" y="378"/>
                      <a:pt x="492" y="378"/>
                    </a:cubicBezTo>
                    <a:cubicBezTo>
                      <a:pt x="491" y="378"/>
                      <a:pt x="491" y="378"/>
                      <a:pt x="491" y="377"/>
                    </a:cubicBezTo>
                    <a:cubicBezTo>
                      <a:pt x="491" y="375"/>
                      <a:pt x="491" y="373"/>
                      <a:pt x="492" y="371"/>
                    </a:cubicBezTo>
                    <a:cubicBezTo>
                      <a:pt x="492" y="370"/>
                      <a:pt x="492" y="370"/>
                      <a:pt x="492" y="369"/>
                    </a:cubicBezTo>
                    <a:cubicBezTo>
                      <a:pt x="493" y="369"/>
                      <a:pt x="493" y="369"/>
                      <a:pt x="493" y="369"/>
                    </a:cubicBezTo>
                    <a:cubicBezTo>
                      <a:pt x="493" y="369"/>
                      <a:pt x="493" y="369"/>
                      <a:pt x="494" y="369"/>
                    </a:cubicBezTo>
                    <a:cubicBezTo>
                      <a:pt x="494" y="369"/>
                      <a:pt x="494" y="369"/>
                      <a:pt x="493" y="369"/>
                    </a:cubicBezTo>
                    <a:close/>
                    <a:moveTo>
                      <a:pt x="521" y="585"/>
                    </a:moveTo>
                    <a:cubicBezTo>
                      <a:pt x="521" y="584"/>
                      <a:pt x="521" y="584"/>
                      <a:pt x="521" y="584"/>
                    </a:cubicBezTo>
                    <a:cubicBezTo>
                      <a:pt x="522" y="585"/>
                      <a:pt x="522" y="585"/>
                      <a:pt x="522" y="585"/>
                    </a:cubicBezTo>
                    <a:lnTo>
                      <a:pt x="521" y="585"/>
                    </a:lnTo>
                    <a:close/>
                    <a:moveTo>
                      <a:pt x="523" y="410"/>
                    </a:moveTo>
                    <a:cubicBezTo>
                      <a:pt x="524" y="409"/>
                      <a:pt x="525" y="408"/>
                      <a:pt x="526" y="407"/>
                    </a:cubicBezTo>
                    <a:cubicBezTo>
                      <a:pt x="526" y="406"/>
                      <a:pt x="526" y="406"/>
                      <a:pt x="526" y="406"/>
                    </a:cubicBezTo>
                    <a:cubicBezTo>
                      <a:pt x="527" y="405"/>
                      <a:pt x="527" y="405"/>
                      <a:pt x="527" y="405"/>
                    </a:cubicBezTo>
                    <a:cubicBezTo>
                      <a:pt x="526" y="406"/>
                      <a:pt x="526" y="406"/>
                      <a:pt x="526" y="406"/>
                    </a:cubicBezTo>
                    <a:cubicBezTo>
                      <a:pt x="526" y="407"/>
                      <a:pt x="526" y="407"/>
                      <a:pt x="526" y="407"/>
                    </a:cubicBezTo>
                    <a:cubicBezTo>
                      <a:pt x="526" y="408"/>
                      <a:pt x="527" y="409"/>
                      <a:pt x="527" y="411"/>
                    </a:cubicBezTo>
                    <a:cubicBezTo>
                      <a:pt x="527" y="411"/>
                      <a:pt x="526" y="412"/>
                      <a:pt x="525" y="413"/>
                    </a:cubicBezTo>
                    <a:cubicBezTo>
                      <a:pt x="525" y="413"/>
                      <a:pt x="524" y="413"/>
                      <a:pt x="524" y="413"/>
                    </a:cubicBezTo>
                    <a:cubicBezTo>
                      <a:pt x="524" y="412"/>
                      <a:pt x="523" y="411"/>
                      <a:pt x="523" y="410"/>
                    </a:cubicBezTo>
                    <a:close/>
                    <a:moveTo>
                      <a:pt x="529" y="561"/>
                    </a:moveTo>
                    <a:cubicBezTo>
                      <a:pt x="529" y="561"/>
                      <a:pt x="528" y="561"/>
                      <a:pt x="528" y="561"/>
                    </a:cubicBezTo>
                    <a:cubicBezTo>
                      <a:pt x="526" y="560"/>
                      <a:pt x="525" y="561"/>
                      <a:pt x="524" y="558"/>
                    </a:cubicBezTo>
                    <a:cubicBezTo>
                      <a:pt x="524" y="558"/>
                      <a:pt x="525" y="558"/>
                      <a:pt x="526" y="558"/>
                    </a:cubicBezTo>
                    <a:cubicBezTo>
                      <a:pt x="527" y="558"/>
                      <a:pt x="528" y="559"/>
                      <a:pt x="528" y="559"/>
                    </a:cubicBezTo>
                    <a:cubicBezTo>
                      <a:pt x="529" y="559"/>
                      <a:pt x="530" y="559"/>
                      <a:pt x="530" y="560"/>
                    </a:cubicBezTo>
                    <a:cubicBezTo>
                      <a:pt x="530" y="560"/>
                      <a:pt x="530" y="561"/>
                      <a:pt x="531" y="561"/>
                    </a:cubicBezTo>
                    <a:cubicBezTo>
                      <a:pt x="530" y="561"/>
                      <a:pt x="530" y="561"/>
                      <a:pt x="529" y="561"/>
                    </a:cubicBezTo>
                    <a:close/>
                    <a:moveTo>
                      <a:pt x="537" y="525"/>
                    </a:moveTo>
                    <a:cubicBezTo>
                      <a:pt x="537" y="526"/>
                      <a:pt x="535" y="527"/>
                      <a:pt x="535" y="527"/>
                    </a:cubicBezTo>
                    <a:cubicBezTo>
                      <a:pt x="534" y="526"/>
                      <a:pt x="532" y="525"/>
                      <a:pt x="532" y="523"/>
                    </a:cubicBezTo>
                    <a:cubicBezTo>
                      <a:pt x="531" y="523"/>
                      <a:pt x="532" y="522"/>
                      <a:pt x="533" y="521"/>
                    </a:cubicBezTo>
                    <a:cubicBezTo>
                      <a:pt x="535" y="521"/>
                      <a:pt x="537" y="522"/>
                      <a:pt x="538" y="524"/>
                    </a:cubicBezTo>
                    <a:cubicBezTo>
                      <a:pt x="538" y="524"/>
                      <a:pt x="538" y="525"/>
                      <a:pt x="537" y="525"/>
                    </a:cubicBezTo>
                    <a:close/>
                    <a:moveTo>
                      <a:pt x="554" y="573"/>
                    </a:moveTo>
                    <a:cubicBezTo>
                      <a:pt x="553" y="574"/>
                      <a:pt x="553" y="574"/>
                      <a:pt x="553" y="574"/>
                    </a:cubicBezTo>
                    <a:cubicBezTo>
                      <a:pt x="552" y="573"/>
                      <a:pt x="552" y="573"/>
                      <a:pt x="552" y="573"/>
                    </a:cubicBezTo>
                    <a:lnTo>
                      <a:pt x="554" y="573"/>
                    </a:lnTo>
                    <a:close/>
                    <a:moveTo>
                      <a:pt x="558" y="587"/>
                    </a:moveTo>
                    <a:cubicBezTo>
                      <a:pt x="557" y="588"/>
                      <a:pt x="556" y="589"/>
                      <a:pt x="557" y="591"/>
                    </a:cubicBezTo>
                    <a:cubicBezTo>
                      <a:pt x="558" y="592"/>
                      <a:pt x="559" y="594"/>
                      <a:pt x="556" y="595"/>
                    </a:cubicBezTo>
                    <a:cubicBezTo>
                      <a:pt x="555" y="595"/>
                      <a:pt x="553" y="594"/>
                      <a:pt x="552" y="594"/>
                    </a:cubicBezTo>
                    <a:cubicBezTo>
                      <a:pt x="550" y="593"/>
                      <a:pt x="550" y="590"/>
                      <a:pt x="551" y="588"/>
                    </a:cubicBezTo>
                    <a:cubicBezTo>
                      <a:pt x="553" y="586"/>
                      <a:pt x="555" y="584"/>
                      <a:pt x="557" y="583"/>
                    </a:cubicBezTo>
                    <a:cubicBezTo>
                      <a:pt x="558" y="582"/>
                      <a:pt x="558" y="583"/>
                      <a:pt x="559" y="583"/>
                    </a:cubicBezTo>
                    <a:cubicBezTo>
                      <a:pt x="559" y="583"/>
                      <a:pt x="559" y="583"/>
                      <a:pt x="560" y="584"/>
                    </a:cubicBezTo>
                    <a:cubicBezTo>
                      <a:pt x="559" y="585"/>
                      <a:pt x="559" y="586"/>
                      <a:pt x="558" y="587"/>
                    </a:cubicBezTo>
                    <a:close/>
                    <a:moveTo>
                      <a:pt x="563" y="547"/>
                    </a:moveTo>
                    <a:cubicBezTo>
                      <a:pt x="563" y="547"/>
                      <a:pt x="563" y="546"/>
                      <a:pt x="563" y="546"/>
                    </a:cubicBezTo>
                    <a:cubicBezTo>
                      <a:pt x="564" y="546"/>
                      <a:pt x="565" y="547"/>
                      <a:pt x="566" y="547"/>
                    </a:cubicBezTo>
                    <a:cubicBezTo>
                      <a:pt x="567" y="547"/>
                      <a:pt x="567" y="548"/>
                      <a:pt x="567" y="548"/>
                    </a:cubicBezTo>
                    <a:cubicBezTo>
                      <a:pt x="567" y="549"/>
                      <a:pt x="566" y="549"/>
                      <a:pt x="566" y="549"/>
                    </a:cubicBezTo>
                    <a:cubicBezTo>
                      <a:pt x="565" y="549"/>
                      <a:pt x="564" y="548"/>
                      <a:pt x="563" y="547"/>
                    </a:cubicBezTo>
                    <a:close/>
                    <a:moveTo>
                      <a:pt x="567" y="569"/>
                    </a:moveTo>
                    <a:cubicBezTo>
                      <a:pt x="567" y="569"/>
                      <a:pt x="566" y="568"/>
                      <a:pt x="566" y="568"/>
                    </a:cubicBezTo>
                    <a:cubicBezTo>
                      <a:pt x="567" y="567"/>
                      <a:pt x="567" y="567"/>
                      <a:pt x="567" y="567"/>
                    </a:cubicBezTo>
                    <a:cubicBezTo>
                      <a:pt x="567" y="567"/>
                      <a:pt x="568" y="567"/>
                      <a:pt x="568" y="568"/>
                    </a:cubicBezTo>
                    <a:cubicBezTo>
                      <a:pt x="568" y="568"/>
                      <a:pt x="567" y="569"/>
                      <a:pt x="567" y="569"/>
                    </a:cubicBezTo>
                    <a:close/>
                    <a:moveTo>
                      <a:pt x="554" y="652"/>
                    </a:moveTo>
                    <a:cubicBezTo>
                      <a:pt x="553" y="652"/>
                      <a:pt x="553" y="652"/>
                      <a:pt x="552" y="653"/>
                    </a:cubicBezTo>
                    <a:cubicBezTo>
                      <a:pt x="551" y="653"/>
                      <a:pt x="550" y="652"/>
                      <a:pt x="550" y="651"/>
                    </a:cubicBezTo>
                    <a:cubicBezTo>
                      <a:pt x="549" y="650"/>
                      <a:pt x="549" y="648"/>
                      <a:pt x="550" y="647"/>
                    </a:cubicBezTo>
                    <a:cubicBezTo>
                      <a:pt x="551" y="646"/>
                      <a:pt x="551" y="647"/>
                      <a:pt x="552" y="646"/>
                    </a:cubicBezTo>
                    <a:cubicBezTo>
                      <a:pt x="554" y="647"/>
                      <a:pt x="555" y="650"/>
                      <a:pt x="554" y="652"/>
                    </a:cubicBezTo>
                    <a:close/>
                    <a:moveTo>
                      <a:pt x="559" y="664"/>
                    </a:moveTo>
                    <a:cubicBezTo>
                      <a:pt x="558" y="663"/>
                      <a:pt x="558" y="663"/>
                      <a:pt x="558" y="663"/>
                    </a:cubicBezTo>
                    <a:cubicBezTo>
                      <a:pt x="559" y="664"/>
                      <a:pt x="559" y="664"/>
                      <a:pt x="559" y="664"/>
                    </a:cubicBezTo>
                    <a:cubicBezTo>
                      <a:pt x="560" y="665"/>
                      <a:pt x="560" y="665"/>
                      <a:pt x="560" y="665"/>
                    </a:cubicBezTo>
                    <a:lnTo>
                      <a:pt x="559" y="664"/>
                    </a:lnTo>
                    <a:close/>
                    <a:moveTo>
                      <a:pt x="225" y="1448"/>
                    </a:moveTo>
                    <a:cubicBezTo>
                      <a:pt x="225" y="1448"/>
                      <a:pt x="225" y="1448"/>
                      <a:pt x="225" y="1448"/>
                    </a:cubicBezTo>
                    <a:cubicBezTo>
                      <a:pt x="225" y="1448"/>
                      <a:pt x="226" y="1449"/>
                      <a:pt x="226" y="1449"/>
                    </a:cubicBezTo>
                    <a:cubicBezTo>
                      <a:pt x="226" y="1449"/>
                      <a:pt x="225" y="1448"/>
                      <a:pt x="225" y="1448"/>
                    </a:cubicBezTo>
                    <a:close/>
                    <a:moveTo>
                      <a:pt x="228" y="1451"/>
                    </a:moveTo>
                    <a:cubicBezTo>
                      <a:pt x="228" y="1451"/>
                      <a:pt x="227" y="1450"/>
                      <a:pt x="227" y="1450"/>
                    </a:cubicBezTo>
                    <a:cubicBezTo>
                      <a:pt x="227" y="1450"/>
                      <a:pt x="228" y="1450"/>
                      <a:pt x="229" y="1451"/>
                    </a:cubicBezTo>
                    <a:cubicBezTo>
                      <a:pt x="229" y="1452"/>
                      <a:pt x="229" y="1452"/>
                      <a:pt x="229" y="1452"/>
                    </a:cubicBezTo>
                    <a:lnTo>
                      <a:pt x="228" y="1451"/>
                    </a:lnTo>
                    <a:close/>
                    <a:moveTo>
                      <a:pt x="237" y="1463"/>
                    </a:moveTo>
                    <a:cubicBezTo>
                      <a:pt x="237" y="1463"/>
                      <a:pt x="237" y="1462"/>
                      <a:pt x="236" y="1461"/>
                    </a:cubicBezTo>
                    <a:cubicBezTo>
                      <a:pt x="237" y="1460"/>
                      <a:pt x="238" y="1460"/>
                      <a:pt x="239" y="1460"/>
                    </a:cubicBezTo>
                    <a:cubicBezTo>
                      <a:pt x="239" y="1461"/>
                      <a:pt x="239" y="1461"/>
                      <a:pt x="239" y="1462"/>
                    </a:cubicBezTo>
                    <a:cubicBezTo>
                      <a:pt x="239" y="1463"/>
                      <a:pt x="238" y="1463"/>
                      <a:pt x="237" y="1463"/>
                    </a:cubicBezTo>
                    <a:close/>
                    <a:moveTo>
                      <a:pt x="569" y="1999"/>
                    </a:moveTo>
                    <a:cubicBezTo>
                      <a:pt x="569" y="1998"/>
                      <a:pt x="569" y="1998"/>
                      <a:pt x="569" y="1998"/>
                    </a:cubicBezTo>
                    <a:cubicBezTo>
                      <a:pt x="570" y="1999"/>
                      <a:pt x="570" y="1999"/>
                      <a:pt x="570" y="1999"/>
                    </a:cubicBezTo>
                    <a:lnTo>
                      <a:pt x="569" y="1999"/>
                    </a:lnTo>
                    <a:close/>
                    <a:moveTo>
                      <a:pt x="615" y="1797"/>
                    </a:moveTo>
                    <a:cubicBezTo>
                      <a:pt x="614" y="1797"/>
                      <a:pt x="614" y="1796"/>
                      <a:pt x="615" y="1796"/>
                    </a:cubicBezTo>
                    <a:cubicBezTo>
                      <a:pt x="616" y="1797"/>
                      <a:pt x="616" y="1797"/>
                      <a:pt x="616" y="1797"/>
                    </a:cubicBezTo>
                    <a:cubicBezTo>
                      <a:pt x="615" y="1797"/>
                      <a:pt x="615" y="1798"/>
                      <a:pt x="615" y="1797"/>
                    </a:cubicBezTo>
                    <a:close/>
                    <a:moveTo>
                      <a:pt x="630" y="1594"/>
                    </a:moveTo>
                    <a:cubicBezTo>
                      <a:pt x="630" y="1595"/>
                      <a:pt x="630" y="1595"/>
                      <a:pt x="630" y="1595"/>
                    </a:cubicBezTo>
                    <a:cubicBezTo>
                      <a:pt x="630" y="1594"/>
                      <a:pt x="630" y="1594"/>
                      <a:pt x="630" y="1594"/>
                    </a:cubicBezTo>
                    <a:close/>
                    <a:moveTo>
                      <a:pt x="623" y="1692"/>
                    </a:moveTo>
                    <a:cubicBezTo>
                      <a:pt x="623" y="1693"/>
                      <a:pt x="622" y="1693"/>
                      <a:pt x="621" y="1693"/>
                    </a:cubicBezTo>
                    <a:cubicBezTo>
                      <a:pt x="621" y="1693"/>
                      <a:pt x="620" y="1693"/>
                      <a:pt x="620" y="1692"/>
                    </a:cubicBezTo>
                    <a:cubicBezTo>
                      <a:pt x="621" y="1690"/>
                      <a:pt x="622" y="1689"/>
                      <a:pt x="623" y="1690"/>
                    </a:cubicBezTo>
                    <a:cubicBezTo>
                      <a:pt x="624" y="1690"/>
                      <a:pt x="624" y="1690"/>
                      <a:pt x="624" y="1691"/>
                    </a:cubicBezTo>
                    <a:cubicBezTo>
                      <a:pt x="624" y="1691"/>
                      <a:pt x="624" y="1692"/>
                      <a:pt x="623" y="1692"/>
                    </a:cubicBezTo>
                    <a:close/>
                    <a:moveTo>
                      <a:pt x="635" y="1719"/>
                    </a:moveTo>
                    <a:cubicBezTo>
                      <a:pt x="635" y="1719"/>
                      <a:pt x="634" y="1720"/>
                      <a:pt x="634" y="1720"/>
                    </a:cubicBezTo>
                    <a:cubicBezTo>
                      <a:pt x="634" y="1720"/>
                      <a:pt x="634" y="1721"/>
                      <a:pt x="634" y="1722"/>
                    </a:cubicBezTo>
                    <a:cubicBezTo>
                      <a:pt x="634" y="1722"/>
                      <a:pt x="634" y="1722"/>
                      <a:pt x="634" y="1721"/>
                    </a:cubicBezTo>
                    <a:cubicBezTo>
                      <a:pt x="634" y="1721"/>
                      <a:pt x="634" y="1720"/>
                      <a:pt x="634" y="1720"/>
                    </a:cubicBezTo>
                    <a:cubicBezTo>
                      <a:pt x="634" y="1720"/>
                      <a:pt x="634" y="1719"/>
                      <a:pt x="634" y="1719"/>
                    </a:cubicBezTo>
                    <a:cubicBezTo>
                      <a:pt x="635" y="1719"/>
                      <a:pt x="635" y="1719"/>
                      <a:pt x="635" y="1719"/>
                    </a:cubicBezTo>
                    <a:close/>
                    <a:moveTo>
                      <a:pt x="651" y="1684"/>
                    </a:moveTo>
                    <a:cubicBezTo>
                      <a:pt x="651" y="1684"/>
                      <a:pt x="650" y="1684"/>
                      <a:pt x="650" y="1683"/>
                    </a:cubicBezTo>
                    <a:cubicBezTo>
                      <a:pt x="648" y="1681"/>
                      <a:pt x="648" y="1679"/>
                      <a:pt x="649" y="1676"/>
                    </a:cubicBezTo>
                    <a:cubicBezTo>
                      <a:pt x="648" y="1676"/>
                      <a:pt x="648" y="1676"/>
                      <a:pt x="648" y="1676"/>
                    </a:cubicBezTo>
                    <a:cubicBezTo>
                      <a:pt x="648" y="1676"/>
                      <a:pt x="648" y="1676"/>
                      <a:pt x="648" y="1675"/>
                    </a:cubicBezTo>
                    <a:cubicBezTo>
                      <a:pt x="645" y="1674"/>
                      <a:pt x="646" y="1670"/>
                      <a:pt x="643" y="1668"/>
                    </a:cubicBezTo>
                    <a:cubicBezTo>
                      <a:pt x="641" y="1666"/>
                      <a:pt x="638" y="1664"/>
                      <a:pt x="636" y="1661"/>
                    </a:cubicBezTo>
                    <a:cubicBezTo>
                      <a:pt x="635" y="1659"/>
                      <a:pt x="633" y="1656"/>
                      <a:pt x="633" y="1654"/>
                    </a:cubicBezTo>
                    <a:cubicBezTo>
                      <a:pt x="632" y="1644"/>
                      <a:pt x="628" y="1635"/>
                      <a:pt x="629" y="1625"/>
                    </a:cubicBezTo>
                    <a:cubicBezTo>
                      <a:pt x="629" y="1624"/>
                      <a:pt x="630" y="1623"/>
                      <a:pt x="631" y="1623"/>
                    </a:cubicBezTo>
                    <a:cubicBezTo>
                      <a:pt x="632" y="1623"/>
                      <a:pt x="633" y="1624"/>
                      <a:pt x="633" y="1625"/>
                    </a:cubicBezTo>
                    <a:cubicBezTo>
                      <a:pt x="635" y="1631"/>
                      <a:pt x="636" y="1638"/>
                      <a:pt x="637" y="1644"/>
                    </a:cubicBezTo>
                    <a:cubicBezTo>
                      <a:pt x="636" y="1650"/>
                      <a:pt x="637" y="1656"/>
                      <a:pt x="643" y="1659"/>
                    </a:cubicBezTo>
                    <a:cubicBezTo>
                      <a:pt x="646" y="1661"/>
                      <a:pt x="647" y="1665"/>
                      <a:pt x="647" y="1668"/>
                    </a:cubicBezTo>
                    <a:cubicBezTo>
                      <a:pt x="648" y="1671"/>
                      <a:pt x="648" y="1673"/>
                      <a:pt x="648" y="1675"/>
                    </a:cubicBezTo>
                    <a:cubicBezTo>
                      <a:pt x="648" y="1676"/>
                      <a:pt x="648" y="1676"/>
                      <a:pt x="649" y="1676"/>
                    </a:cubicBezTo>
                    <a:cubicBezTo>
                      <a:pt x="649" y="1676"/>
                      <a:pt x="649" y="1676"/>
                      <a:pt x="649" y="1676"/>
                    </a:cubicBezTo>
                    <a:cubicBezTo>
                      <a:pt x="651" y="1678"/>
                      <a:pt x="652" y="1680"/>
                      <a:pt x="652" y="1683"/>
                    </a:cubicBezTo>
                    <a:cubicBezTo>
                      <a:pt x="652" y="1683"/>
                      <a:pt x="652" y="1684"/>
                      <a:pt x="651" y="1684"/>
                    </a:cubicBezTo>
                    <a:close/>
                    <a:moveTo>
                      <a:pt x="655" y="1543"/>
                    </a:moveTo>
                    <a:cubicBezTo>
                      <a:pt x="654" y="1544"/>
                      <a:pt x="654" y="1544"/>
                      <a:pt x="654" y="1544"/>
                    </a:cubicBezTo>
                    <a:cubicBezTo>
                      <a:pt x="654" y="1543"/>
                      <a:pt x="654" y="1543"/>
                      <a:pt x="654" y="1543"/>
                    </a:cubicBezTo>
                    <a:cubicBezTo>
                      <a:pt x="656" y="1543"/>
                      <a:pt x="656" y="1543"/>
                      <a:pt x="656" y="1543"/>
                    </a:cubicBezTo>
                    <a:lnTo>
                      <a:pt x="655" y="1543"/>
                    </a:lnTo>
                    <a:close/>
                    <a:moveTo>
                      <a:pt x="741" y="1399"/>
                    </a:moveTo>
                    <a:cubicBezTo>
                      <a:pt x="741" y="1399"/>
                      <a:pt x="742" y="1400"/>
                      <a:pt x="743" y="1400"/>
                    </a:cubicBezTo>
                    <a:cubicBezTo>
                      <a:pt x="743" y="1401"/>
                      <a:pt x="743" y="1402"/>
                      <a:pt x="742" y="1402"/>
                    </a:cubicBezTo>
                    <a:cubicBezTo>
                      <a:pt x="741" y="1402"/>
                      <a:pt x="740" y="1401"/>
                      <a:pt x="740" y="1400"/>
                    </a:cubicBezTo>
                    <a:cubicBezTo>
                      <a:pt x="740" y="1400"/>
                      <a:pt x="740" y="1399"/>
                      <a:pt x="741" y="1399"/>
                    </a:cubicBezTo>
                    <a:close/>
                    <a:moveTo>
                      <a:pt x="675" y="1165"/>
                    </a:moveTo>
                    <a:cubicBezTo>
                      <a:pt x="675" y="1165"/>
                      <a:pt x="676" y="1165"/>
                      <a:pt x="676" y="1166"/>
                    </a:cubicBezTo>
                    <a:cubicBezTo>
                      <a:pt x="676" y="1166"/>
                      <a:pt x="676" y="1167"/>
                      <a:pt x="676" y="1167"/>
                    </a:cubicBezTo>
                    <a:cubicBezTo>
                      <a:pt x="675" y="1167"/>
                      <a:pt x="675" y="1166"/>
                      <a:pt x="675" y="1166"/>
                    </a:cubicBezTo>
                    <a:cubicBezTo>
                      <a:pt x="674" y="1166"/>
                      <a:pt x="675" y="1165"/>
                      <a:pt x="675" y="1165"/>
                    </a:cubicBezTo>
                    <a:close/>
                    <a:moveTo>
                      <a:pt x="668" y="1157"/>
                    </a:moveTo>
                    <a:cubicBezTo>
                      <a:pt x="668" y="1157"/>
                      <a:pt x="668" y="1157"/>
                      <a:pt x="668" y="1157"/>
                    </a:cubicBezTo>
                    <a:cubicBezTo>
                      <a:pt x="669" y="1157"/>
                      <a:pt x="669" y="1157"/>
                      <a:pt x="669" y="1158"/>
                    </a:cubicBezTo>
                    <a:cubicBezTo>
                      <a:pt x="669" y="1158"/>
                      <a:pt x="669" y="1158"/>
                      <a:pt x="668" y="1157"/>
                    </a:cubicBezTo>
                    <a:cubicBezTo>
                      <a:pt x="668" y="1157"/>
                      <a:pt x="668" y="1157"/>
                      <a:pt x="668" y="1157"/>
                    </a:cubicBezTo>
                    <a:close/>
                    <a:moveTo>
                      <a:pt x="700" y="1713"/>
                    </a:moveTo>
                    <a:cubicBezTo>
                      <a:pt x="701" y="1716"/>
                      <a:pt x="701" y="1719"/>
                      <a:pt x="703" y="1722"/>
                    </a:cubicBezTo>
                    <a:cubicBezTo>
                      <a:pt x="705" y="1727"/>
                      <a:pt x="705" y="1731"/>
                      <a:pt x="703" y="1735"/>
                    </a:cubicBezTo>
                    <a:cubicBezTo>
                      <a:pt x="701" y="1739"/>
                      <a:pt x="701" y="1743"/>
                      <a:pt x="702" y="1748"/>
                    </a:cubicBezTo>
                    <a:cubicBezTo>
                      <a:pt x="703" y="1751"/>
                      <a:pt x="704" y="1754"/>
                      <a:pt x="704" y="1757"/>
                    </a:cubicBezTo>
                    <a:cubicBezTo>
                      <a:pt x="705" y="1758"/>
                      <a:pt x="705" y="1760"/>
                      <a:pt x="704" y="1760"/>
                    </a:cubicBezTo>
                    <a:cubicBezTo>
                      <a:pt x="703" y="1761"/>
                      <a:pt x="702" y="1760"/>
                      <a:pt x="701" y="1759"/>
                    </a:cubicBezTo>
                    <a:cubicBezTo>
                      <a:pt x="698" y="1753"/>
                      <a:pt x="696" y="1747"/>
                      <a:pt x="695" y="1740"/>
                    </a:cubicBezTo>
                    <a:cubicBezTo>
                      <a:pt x="695" y="1738"/>
                      <a:pt x="695" y="1736"/>
                      <a:pt x="695" y="1734"/>
                    </a:cubicBezTo>
                    <a:cubicBezTo>
                      <a:pt x="698" y="1728"/>
                      <a:pt x="698" y="1722"/>
                      <a:pt x="696" y="1716"/>
                    </a:cubicBezTo>
                    <a:cubicBezTo>
                      <a:pt x="696" y="1713"/>
                      <a:pt x="696" y="1710"/>
                      <a:pt x="696" y="1707"/>
                    </a:cubicBezTo>
                    <a:cubicBezTo>
                      <a:pt x="696" y="1706"/>
                      <a:pt x="696" y="1706"/>
                      <a:pt x="696" y="1705"/>
                    </a:cubicBezTo>
                    <a:cubicBezTo>
                      <a:pt x="697" y="1706"/>
                      <a:pt x="699" y="1706"/>
                      <a:pt x="699" y="1707"/>
                    </a:cubicBezTo>
                    <a:cubicBezTo>
                      <a:pt x="700" y="1709"/>
                      <a:pt x="700" y="1711"/>
                      <a:pt x="700" y="1713"/>
                    </a:cubicBezTo>
                    <a:close/>
                    <a:moveTo>
                      <a:pt x="685" y="1548"/>
                    </a:moveTo>
                    <a:cubicBezTo>
                      <a:pt x="686" y="1549"/>
                      <a:pt x="686" y="1549"/>
                      <a:pt x="686" y="1549"/>
                    </a:cubicBezTo>
                    <a:cubicBezTo>
                      <a:pt x="684" y="1549"/>
                      <a:pt x="684" y="1549"/>
                      <a:pt x="684" y="1549"/>
                    </a:cubicBezTo>
                    <a:lnTo>
                      <a:pt x="685" y="1548"/>
                    </a:lnTo>
                    <a:close/>
                    <a:moveTo>
                      <a:pt x="688" y="1565"/>
                    </a:moveTo>
                    <a:cubicBezTo>
                      <a:pt x="693" y="1565"/>
                      <a:pt x="696" y="1567"/>
                      <a:pt x="698" y="1571"/>
                    </a:cubicBezTo>
                    <a:cubicBezTo>
                      <a:pt x="698" y="1571"/>
                      <a:pt x="699" y="1573"/>
                      <a:pt x="698" y="1574"/>
                    </a:cubicBezTo>
                    <a:cubicBezTo>
                      <a:pt x="696" y="1580"/>
                      <a:pt x="693" y="1585"/>
                      <a:pt x="688" y="1590"/>
                    </a:cubicBezTo>
                    <a:cubicBezTo>
                      <a:pt x="687" y="1592"/>
                      <a:pt x="686" y="1594"/>
                      <a:pt x="686" y="1596"/>
                    </a:cubicBezTo>
                    <a:cubicBezTo>
                      <a:pt x="686" y="1597"/>
                      <a:pt x="686" y="1598"/>
                      <a:pt x="685" y="1599"/>
                    </a:cubicBezTo>
                    <a:cubicBezTo>
                      <a:pt x="684" y="1600"/>
                      <a:pt x="683" y="1601"/>
                      <a:pt x="681" y="1601"/>
                    </a:cubicBezTo>
                    <a:cubicBezTo>
                      <a:pt x="680" y="1601"/>
                      <a:pt x="679" y="1601"/>
                      <a:pt x="678" y="1601"/>
                    </a:cubicBezTo>
                    <a:cubicBezTo>
                      <a:pt x="677" y="1601"/>
                      <a:pt x="676" y="1601"/>
                      <a:pt x="675" y="1601"/>
                    </a:cubicBezTo>
                    <a:cubicBezTo>
                      <a:pt x="672" y="1601"/>
                      <a:pt x="670" y="1601"/>
                      <a:pt x="668" y="1601"/>
                    </a:cubicBezTo>
                    <a:cubicBezTo>
                      <a:pt x="667" y="1601"/>
                      <a:pt x="667" y="1600"/>
                      <a:pt x="666" y="1599"/>
                    </a:cubicBezTo>
                    <a:cubicBezTo>
                      <a:pt x="666" y="1598"/>
                      <a:pt x="666" y="1596"/>
                      <a:pt x="666" y="1595"/>
                    </a:cubicBezTo>
                    <a:cubicBezTo>
                      <a:pt x="668" y="1589"/>
                      <a:pt x="668" y="1583"/>
                      <a:pt x="668" y="1576"/>
                    </a:cubicBezTo>
                    <a:cubicBezTo>
                      <a:pt x="668" y="1574"/>
                      <a:pt x="668" y="1573"/>
                      <a:pt x="669" y="1571"/>
                    </a:cubicBezTo>
                    <a:cubicBezTo>
                      <a:pt x="670" y="1570"/>
                      <a:pt x="671" y="1568"/>
                      <a:pt x="672" y="1568"/>
                    </a:cubicBezTo>
                    <a:cubicBezTo>
                      <a:pt x="678" y="1567"/>
                      <a:pt x="683" y="1566"/>
                      <a:pt x="688" y="1565"/>
                    </a:cubicBezTo>
                    <a:close/>
                    <a:moveTo>
                      <a:pt x="677" y="640"/>
                    </a:moveTo>
                    <a:cubicBezTo>
                      <a:pt x="677" y="640"/>
                      <a:pt x="677" y="640"/>
                      <a:pt x="678" y="640"/>
                    </a:cubicBezTo>
                    <a:cubicBezTo>
                      <a:pt x="678" y="640"/>
                      <a:pt x="679" y="640"/>
                      <a:pt x="679" y="640"/>
                    </a:cubicBezTo>
                    <a:cubicBezTo>
                      <a:pt x="679" y="641"/>
                      <a:pt x="679" y="641"/>
                      <a:pt x="679" y="641"/>
                    </a:cubicBezTo>
                    <a:cubicBezTo>
                      <a:pt x="681" y="644"/>
                      <a:pt x="684" y="646"/>
                      <a:pt x="686" y="649"/>
                    </a:cubicBezTo>
                    <a:cubicBezTo>
                      <a:pt x="688" y="650"/>
                      <a:pt x="687" y="652"/>
                      <a:pt x="686" y="653"/>
                    </a:cubicBezTo>
                    <a:cubicBezTo>
                      <a:pt x="683" y="654"/>
                      <a:pt x="680" y="653"/>
                      <a:pt x="678" y="651"/>
                    </a:cubicBezTo>
                    <a:cubicBezTo>
                      <a:pt x="677" y="650"/>
                      <a:pt x="677" y="648"/>
                      <a:pt x="678" y="647"/>
                    </a:cubicBezTo>
                    <a:cubicBezTo>
                      <a:pt x="678" y="646"/>
                      <a:pt x="678" y="646"/>
                      <a:pt x="678" y="645"/>
                    </a:cubicBezTo>
                    <a:cubicBezTo>
                      <a:pt x="678" y="644"/>
                      <a:pt x="679" y="642"/>
                      <a:pt x="679" y="641"/>
                    </a:cubicBezTo>
                    <a:cubicBezTo>
                      <a:pt x="679" y="641"/>
                      <a:pt x="679" y="641"/>
                      <a:pt x="679" y="641"/>
                    </a:cubicBezTo>
                    <a:cubicBezTo>
                      <a:pt x="678" y="641"/>
                      <a:pt x="678" y="640"/>
                      <a:pt x="678" y="640"/>
                    </a:cubicBezTo>
                    <a:cubicBezTo>
                      <a:pt x="677" y="640"/>
                      <a:pt x="676" y="640"/>
                      <a:pt x="676" y="640"/>
                    </a:cubicBezTo>
                    <a:cubicBezTo>
                      <a:pt x="675" y="639"/>
                      <a:pt x="676" y="639"/>
                      <a:pt x="677" y="640"/>
                    </a:cubicBezTo>
                    <a:close/>
                    <a:moveTo>
                      <a:pt x="667" y="611"/>
                    </a:moveTo>
                    <a:cubicBezTo>
                      <a:pt x="667" y="611"/>
                      <a:pt x="668" y="610"/>
                      <a:pt x="668" y="611"/>
                    </a:cubicBezTo>
                    <a:cubicBezTo>
                      <a:pt x="670" y="612"/>
                      <a:pt x="669" y="613"/>
                      <a:pt x="668" y="613"/>
                    </a:cubicBezTo>
                    <a:cubicBezTo>
                      <a:pt x="667" y="613"/>
                      <a:pt x="667" y="612"/>
                      <a:pt x="667" y="612"/>
                    </a:cubicBezTo>
                    <a:cubicBezTo>
                      <a:pt x="667" y="612"/>
                      <a:pt x="667" y="611"/>
                      <a:pt x="667" y="611"/>
                    </a:cubicBezTo>
                    <a:close/>
                    <a:moveTo>
                      <a:pt x="670" y="854"/>
                    </a:moveTo>
                    <a:cubicBezTo>
                      <a:pt x="669" y="854"/>
                      <a:pt x="669" y="855"/>
                      <a:pt x="669" y="855"/>
                    </a:cubicBezTo>
                    <a:cubicBezTo>
                      <a:pt x="669" y="855"/>
                      <a:pt x="668" y="855"/>
                      <a:pt x="668" y="855"/>
                    </a:cubicBezTo>
                    <a:cubicBezTo>
                      <a:pt x="668" y="854"/>
                      <a:pt x="668" y="854"/>
                      <a:pt x="668" y="854"/>
                    </a:cubicBezTo>
                    <a:cubicBezTo>
                      <a:pt x="669" y="854"/>
                      <a:pt x="669" y="854"/>
                      <a:pt x="670" y="854"/>
                    </a:cubicBezTo>
                    <a:close/>
                    <a:moveTo>
                      <a:pt x="629" y="571"/>
                    </a:moveTo>
                    <a:cubicBezTo>
                      <a:pt x="631" y="570"/>
                      <a:pt x="633" y="570"/>
                      <a:pt x="635" y="568"/>
                    </a:cubicBezTo>
                    <a:cubicBezTo>
                      <a:pt x="636" y="567"/>
                      <a:pt x="636" y="567"/>
                      <a:pt x="637" y="566"/>
                    </a:cubicBezTo>
                    <a:cubicBezTo>
                      <a:pt x="637" y="566"/>
                      <a:pt x="637" y="567"/>
                      <a:pt x="637" y="568"/>
                    </a:cubicBezTo>
                    <a:cubicBezTo>
                      <a:pt x="639" y="574"/>
                      <a:pt x="642" y="579"/>
                      <a:pt x="645" y="584"/>
                    </a:cubicBezTo>
                    <a:cubicBezTo>
                      <a:pt x="647" y="585"/>
                      <a:pt x="647" y="588"/>
                      <a:pt x="648" y="590"/>
                    </a:cubicBezTo>
                    <a:cubicBezTo>
                      <a:pt x="647" y="591"/>
                      <a:pt x="646" y="593"/>
                      <a:pt x="645" y="594"/>
                    </a:cubicBezTo>
                    <a:cubicBezTo>
                      <a:pt x="645" y="595"/>
                      <a:pt x="644" y="596"/>
                      <a:pt x="643" y="596"/>
                    </a:cubicBezTo>
                    <a:cubicBezTo>
                      <a:pt x="641" y="596"/>
                      <a:pt x="641" y="595"/>
                      <a:pt x="641" y="594"/>
                    </a:cubicBezTo>
                    <a:cubicBezTo>
                      <a:pt x="640" y="589"/>
                      <a:pt x="638" y="586"/>
                      <a:pt x="633" y="584"/>
                    </a:cubicBezTo>
                    <a:cubicBezTo>
                      <a:pt x="630" y="582"/>
                      <a:pt x="628" y="579"/>
                      <a:pt x="626" y="575"/>
                    </a:cubicBezTo>
                    <a:cubicBezTo>
                      <a:pt x="626" y="573"/>
                      <a:pt x="626" y="571"/>
                      <a:pt x="629" y="571"/>
                    </a:cubicBezTo>
                    <a:close/>
                    <a:moveTo>
                      <a:pt x="639" y="827"/>
                    </a:moveTo>
                    <a:cubicBezTo>
                      <a:pt x="638" y="827"/>
                      <a:pt x="638" y="828"/>
                      <a:pt x="637" y="828"/>
                    </a:cubicBezTo>
                    <a:cubicBezTo>
                      <a:pt x="637" y="827"/>
                      <a:pt x="637" y="827"/>
                      <a:pt x="637" y="826"/>
                    </a:cubicBezTo>
                    <a:cubicBezTo>
                      <a:pt x="637" y="826"/>
                      <a:pt x="638" y="826"/>
                      <a:pt x="638" y="826"/>
                    </a:cubicBezTo>
                    <a:cubicBezTo>
                      <a:pt x="638" y="826"/>
                      <a:pt x="639" y="827"/>
                      <a:pt x="639" y="827"/>
                    </a:cubicBezTo>
                    <a:close/>
                    <a:moveTo>
                      <a:pt x="620" y="534"/>
                    </a:moveTo>
                    <a:cubicBezTo>
                      <a:pt x="621" y="535"/>
                      <a:pt x="622" y="535"/>
                      <a:pt x="623" y="535"/>
                    </a:cubicBezTo>
                    <a:cubicBezTo>
                      <a:pt x="623" y="536"/>
                      <a:pt x="623" y="537"/>
                      <a:pt x="624" y="538"/>
                    </a:cubicBezTo>
                    <a:cubicBezTo>
                      <a:pt x="624" y="538"/>
                      <a:pt x="623" y="538"/>
                      <a:pt x="623" y="539"/>
                    </a:cubicBezTo>
                    <a:cubicBezTo>
                      <a:pt x="622" y="538"/>
                      <a:pt x="621" y="538"/>
                      <a:pt x="620" y="537"/>
                    </a:cubicBezTo>
                    <a:cubicBezTo>
                      <a:pt x="620" y="536"/>
                      <a:pt x="620" y="535"/>
                      <a:pt x="620" y="534"/>
                    </a:cubicBezTo>
                    <a:close/>
                    <a:moveTo>
                      <a:pt x="585" y="442"/>
                    </a:moveTo>
                    <a:cubicBezTo>
                      <a:pt x="586" y="441"/>
                      <a:pt x="586" y="441"/>
                      <a:pt x="587" y="440"/>
                    </a:cubicBezTo>
                    <a:cubicBezTo>
                      <a:pt x="586" y="441"/>
                      <a:pt x="586" y="441"/>
                      <a:pt x="585" y="442"/>
                    </a:cubicBezTo>
                    <a:cubicBezTo>
                      <a:pt x="586" y="443"/>
                      <a:pt x="585" y="443"/>
                      <a:pt x="585" y="442"/>
                    </a:cubicBezTo>
                    <a:cubicBezTo>
                      <a:pt x="585" y="442"/>
                      <a:pt x="585" y="442"/>
                      <a:pt x="585" y="442"/>
                    </a:cubicBezTo>
                    <a:close/>
                    <a:moveTo>
                      <a:pt x="583" y="489"/>
                    </a:moveTo>
                    <a:cubicBezTo>
                      <a:pt x="583" y="489"/>
                      <a:pt x="583" y="489"/>
                      <a:pt x="583" y="489"/>
                    </a:cubicBezTo>
                    <a:cubicBezTo>
                      <a:pt x="583" y="489"/>
                      <a:pt x="583" y="489"/>
                      <a:pt x="583" y="490"/>
                    </a:cubicBezTo>
                    <a:cubicBezTo>
                      <a:pt x="583" y="490"/>
                      <a:pt x="583" y="490"/>
                      <a:pt x="583" y="489"/>
                    </a:cubicBezTo>
                    <a:cubicBezTo>
                      <a:pt x="583" y="489"/>
                      <a:pt x="582" y="489"/>
                      <a:pt x="582" y="489"/>
                    </a:cubicBezTo>
                    <a:cubicBezTo>
                      <a:pt x="582" y="488"/>
                      <a:pt x="582" y="488"/>
                      <a:pt x="582" y="488"/>
                    </a:cubicBezTo>
                    <a:lnTo>
                      <a:pt x="583" y="489"/>
                    </a:lnTo>
                    <a:close/>
                    <a:moveTo>
                      <a:pt x="580" y="596"/>
                    </a:moveTo>
                    <a:cubicBezTo>
                      <a:pt x="579" y="595"/>
                      <a:pt x="579" y="594"/>
                      <a:pt x="579" y="593"/>
                    </a:cubicBezTo>
                    <a:cubicBezTo>
                      <a:pt x="580" y="589"/>
                      <a:pt x="582" y="585"/>
                      <a:pt x="586" y="583"/>
                    </a:cubicBezTo>
                    <a:cubicBezTo>
                      <a:pt x="586" y="583"/>
                      <a:pt x="587" y="583"/>
                      <a:pt x="587" y="583"/>
                    </a:cubicBezTo>
                    <a:cubicBezTo>
                      <a:pt x="588" y="583"/>
                      <a:pt x="589" y="584"/>
                      <a:pt x="590" y="584"/>
                    </a:cubicBezTo>
                    <a:cubicBezTo>
                      <a:pt x="594" y="587"/>
                      <a:pt x="597" y="590"/>
                      <a:pt x="600" y="592"/>
                    </a:cubicBezTo>
                    <a:cubicBezTo>
                      <a:pt x="601" y="593"/>
                      <a:pt x="602" y="594"/>
                      <a:pt x="603" y="595"/>
                    </a:cubicBezTo>
                    <a:cubicBezTo>
                      <a:pt x="610" y="602"/>
                      <a:pt x="609" y="609"/>
                      <a:pt x="600" y="614"/>
                    </a:cubicBezTo>
                    <a:cubicBezTo>
                      <a:pt x="600" y="614"/>
                      <a:pt x="599" y="615"/>
                      <a:pt x="599" y="615"/>
                    </a:cubicBezTo>
                    <a:cubicBezTo>
                      <a:pt x="596" y="616"/>
                      <a:pt x="594" y="616"/>
                      <a:pt x="593" y="615"/>
                    </a:cubicBezTo>
                    <a:cubicBezTo>
                      <a:pt x="588" y="609"/>
                      <a:pt x="584" y="602"/>
                      <a:pt x="580" y="596"/>
                    </a:cubicBezTo>
                    <a:close/>
                    <a:moveTo>
                      <a:pt x="601" y="978"/>
                    </a:moveTo>
                    <a:cubicBezTo>
                      <a:pt x="601" y="979"/>
                      <a:pt x="599" y="980"/>
                      <a:pt x="598" y="980"/>
                    </a:cubicBezTo>
                    <a:cubicBezTo>
                      <a:pt x="597" y="981"/>
                      <a:pt x="595" y="980"/>
                      <a:pt x="594" y="980"/>
                    </a:cubicBezTo>
                    <a:cubicBezTo>
                      <a:pt x="593" y="980"/>
                      <a:pt x="592" y="980"/>
                      <a:pt x="592" y="980"/>
                    </a:cubicBezTo>
                    <a:cubicBezTo>
                      <a:pt x="590" y="980"/>
                      <a:pt x="588" y="980"/>
                      <a:pt x="586" y="980"/>
                    </a:cubicBezTo>
                    <a:cubicBezTo>
                      <a:pt x="584" y="980"/>
                      <a:pt x="583" y="979"/>
                      <a:pt x="583" y="977"/>
                    </a:cubicBezTo>
                    <a:cubicBezTo>
                      <a:pt x="584" y="976"/>
                      <a:pt x="585" y="974"/>
                      <a:pt x="586" y="974"/>
                    </a:cubicBezTo>
                    <a:cubicBezTo>
                      <a:pt x="590" y="971"/>
                      <a:pt x="595" y="972"/>
                      <a:pt x="600" y="972"/>
                    </a:cubicBezTo>
                    <a:cubicBezTo>
                      <a:pt x="603" y="972"/>
                      <a:pt x="604" y="975"/>
                      <a:pt x="601" y="978"/>
                    </a:cubicBezTo>
                    <a:close/>
                    <a:moveTo>
                      <a:pt x="760" y="961"/>
                    </a:moveTo>
                    <a:cubicBezTo>
                      <a:pt x="758" y="962"/>
                      <a:pt x="756" y="963"/>
                      <a:pt x="754" y="964"/>
                    </a:cubicBezTo>
                    <a:cubicBezTo>
                      <a:pt x="751" y="966"/>
                      <a:pt x="747" y="968"/>
                      <a:pt x="743" y="966"/>
                    </a:cubicBezTo>
                    <a:cubicBezTo>
                      <a:pt x="738" y="964"/>
                      <a:pt x="734" y="965"/>
                      <a:pt x="729" y="967"/>
                    </a:cubicBezTo>
                    <a:cubicBezTo>
                      <a:pt x="726" y="968"/>
                      <a:pt x="722" y="968"/>
                      <a:pt x="719" y="967"/>
                    </a:cubicBezTo>
                    <a:cubicBezTo>
                      <a:pt x="713" y="965"/>
                      <a:pt x="707" y="963"/>
                      <a:pt x="700" y="960"/>
                    </a:cubicBezTo>
                    <a:cubicBezTo>
                      <a:pt x="699" y="960"/>
                      <a:pt x="698" y="959"/>
                      <a:pt x="696" y="958"/>
                    </a:cubicBezTo>
                    <a:cubicBezTo>
                      <a:pt x="695" y="957"/>
                      <a:pt x="695" y="956"/>
                      <a:pt x="694" y="956"/>
                    </a:cubicBezTo>
                    <a:cubicBezTo>
                      <a:pt x="688" y="955"/>
                      <a:pt x="682" y="952"/>
                      <a:pt x="677" y="951"/>
                    </a:cubicBezTo>
                    <a:cubicBezTo>
                      <a:pt x="666" y="950"/>
                      <a:pt x="655" y="952"/>
                      <a:pt x="644" y="956"/>
                    </a:cubicBezTo>
                    <a:cubicBezTo>
                      <a:pt x="640" y="957"/>
                      <a:pt x="637" y="960"/>
                      <a:pt x="634" y="964"/>
                    </a:cubicBezTo>
                    <a:cubicBezTo>
                      <a:pt x="632" y="966"/>
                      <a:pt x="629" y="967"/>
                      <a:pt x="627" y="966"/>
                    </a:cubicBezTo>
                    <a:cubicBezTo>
                      <a:pt x="621" y="964"/>
                      <a:pt x="615" y="965"/>
                      <a:pt x="609" y="965"/>
                    </a:cubicBezTo>
                    <a:cubicBezTo>
                      <a:pt x="600" y="965"/>
                      <a:pt x="594" y="962"/>
                      <a:pt x="590" y="954"/>
                    </a:cubicBezTo>
                    <a:cubicBezTo>
                      <a:pt x="589" y="951"/>
                      <a:pt x="588" y="949"/>
                      <a:pt x="587" y="946"/>
                    </a:cubicBezTo>
                    <a:cubicBezTo>
                      <a:pt x="586" y="945"/>
                      <a:pt x="586" y="943"/>
                      <a:pt x="587" y="941"/>
                    </a:cubicBezTo>
                    <a:cubicBezTo>
                      <a:pt x="588" y="938"/>
                      <a:pt x="588" y="934"/>
                      <a:pt x="591" y="931"/>
                    </a:cubicBezTo>
                    <a:cubicBezTo>
                      <a:pt x="594" y="928"/>
                      <a:pt x="596" y="925"/>
                      <a:pt x="596" y="921"/>
                    </a:cubicBezTo>
                    <a:cubicBezTo>
                      <a:pt x="596" y="918"/>
                      <a:pt x="596" y="914"/>
                      <a:pt x="596" y="911"/>
                    </a:cubicBezTo>
                    <a:cubicBezTo>
                      <a:pt x="597" y="909"/>
                      <a:pt x="598" y="907"/>
                      <a:pt x="600" y="906"/>
                    </a:cubicBezTo>
                    <a:cubicBezTo>
                      <a:pt x="604" y="905"/>
                      <a:pt x="606" y="902"/>
                      <a:pt x="607" y="898"/>
                    </a:cubicBezTo>
                    <a:cubicBezTo>
                      <a:pt x="607" y="895"/>
                      <a:pt x="608" y="893"/>
                      <a:pt x="609" y="891"/>
                    </a:cubicBezTo>
                    <a:cubicBezTo>
                      <a:pt x="612" y="887"/>
                      <a:pt x="616" y="882"/>
                      <a:pt x="620" y="877"/>
                    </a:cubicBezTo>
                    <a:cubicBezTo>
                      <a:pt x="621" y="875"/>
                      <a:pt x="625" y="874"/>
                      <a:pt x="627" y="875"/>
                    </a:cubicBezTo>
                    <a:cubicBezTo>
                      <a:pt x="628" y="876"/>
                      <a:pt x="628" y="876"/>
                      <a:pt x="629" y="876"/>
                    </a:cubicBezTo>
                    <a:cubicBezTo>
                      <a:pt x="634" y="881"/>
                      <a:pt x="640" y="883"/>
                      <a:pt x="648" y="883"/>
                    </a:cubicBezTo>
                    <a:cubicBezTo>
                      <a:pt x="650" y="883"/>
                      <a:pt x="651" y="886"/>
                      <a:pt x="649" y="887"/>
                    </a:cubicBezTo>
                    <a:cubicBezTo>
                      <a:pt x="648" y="889"/>
                      <a:pt x="646" y="890"/>
                      <a:pt x="645" y="892"/>
                    </a:cubicBezTo>
                    <a:cubicBezTo>
                      <a:pt x="644" y="893"/>
                      <a:pt x="644" y="895"/>
                      <a:pt x="646" y="896"/>
                    </a:cubicBezTo>
                    <a:cubicBezTo>
                      <a:pt x="647" y="896"/>
                      <a:pt x="648" y="897"/>
                      <a:pt x="649" y="897"/>
                    </a:cubicBezTo>
                    <a:cubicBezTo>
                      <a:pt x="652" y="899"/>
                      <a:pt x="654" y="901"/>
                      <a:pt x="654" y="905"/>
                    </a:cubicBezTo>
                    <a:cubicBezTo>
                      <a:pt x="655" y="909"/>
                      <a:pt x="659" y="911"/>
                      <a:pt x="663" y="909"/>
                    </a:cubicBezTo>
                    <a:cubicBezTo>
                      <a:pt x="664" y="909"/>
                      <a:pt x="666" y="908"/>
                      <a:pt x="667" y="907"/>
                    </a:cubicBezTo>
                    <a:cubicBezTo>
                      <a:pt x="670" y="906"/>
                      <a:pt x="673" y="904"/>
                      <a:pt x="676" y="903"/>
                    </a:cubicBezTo>
                    <a:cubicBezTo>
                      <a:pt x="680" y="900"/>
                      <a:pt x="684" y="899"/>
                      <a:pt x="689" y="899"/>
                    </a:cubicBezTo>
                    <a:cubicBezTo>
                      <a:pt x="690" y="899"/>
                      <a:pt x="691" y="898"/>
                      <a:pt x="692" y="898"/>
                    </a:cubicBezTo>
                    <a:cubicBezTo>
                      <a:pt x="693" y="897"/>
                      <a:pt x="694" y="895"/>
                      <a:pt x="693" y="894"/>
                    </a:cubicBezTo>
                    <a:cubicBezTo>
                      <a:pt x="693" y="892"/>
                      <a:pt x="691" y="891"/>
                      <a:pt x="690" y="891"/>
                    </a:cubicBezTo>
                    <a:cubicBezTo>
                      <a:pt x="689" y="891"/>
                      <a:pt x="689" y="891"/>
                      <a:pt x="688" y="891"/>
                    </a:cubicBezTo>
                    <a:cubicBezTo>
                      <a:pt x="676" y="892"/>
                      <a:pt x="676" y="892"/>
                      <a:pt x="669" y="883"/>
                    </a:cubicBezTo>
                    <a:cubicBezTo>
                      <a:pt x="668" y="883"/>
                      <a:pt x="668" y="883"/>
                      <a:pt x="668" y="883"/>
                    </a:cubicBezTo>
                    <a:cubicBezTo>
                      <a:pt x="668" y="882"/>
                      <a:pt x="668" y="882"/>
                      <a:pt x="668" y="882"/>
                    </a:cubicBezTo>
                    <a:cubicBezTo>
                      <a:pt x="668" y="882"/>
                      <a:pt x="668" y="882"/>
                      <a:pt x="669" y="883"/>
                    </a:cubicBezTo>
                    <a:cubicBezTo>
                      <a:pt x="669" y="883"/>
                      <a:pt x="669" y="883"/>
                      <a:pt x="669" y="883"/>
                    </a:cubicBezTo>
                    <a:cubicBezTo>
                      <a:pt x="673" y="878"/>
                      <a:pt x="678" y="874"/>
                      <a:pt x="685" y="873"/>
                    </a:cubicBezTo>
                    <a:cubicBezTo>
                      <a:pt x="689" y="872"/>
                      <a:pt x="692" y="871"/>
                      <a:pt x="695" y="868"/>
                    </a:cubicBezTo>
                    <a:cubicBezTo>
                      <a:pt x="701" y="863"/>
                      <a:pt x="707" y="862"/>
                      <a:pt x="715" y="863"/>
                    </a:cubicBezTo>
                    <a:cubicBezTo>
                      <a:pt x="715" y="863"/>
                      <a:pt x="716" y="863"/>
                      <a:pt x="717" y="863"/>
                    </a:cubicBezTo>
                    <a:cubicBezTo>
                      <a:pt x="717" y="863"/>
                      <a:pt x="717" y="863"/>
                      <a:pt x="717" y="863"/>
                    </a:cubicBezTo>
                    <a:cubicBezTo>
                      <a:pt x="718" y="862"/>
                      <a:pt x="718" y="862"/>
                      <a:pt x="718" y="862"/>
                    </a:cubicBezTo>
                    <a:cubicBezTo>
                      <a:pt x="718" y="863"/>
                      <a:pt x="718" y="863"/>
                      <a:pt x="718" y="863"/>
                    </a:cubicBezTo>
                    <a:cubicBezTo>
                      <a:pt x="718" y="863"/>
                      <a:pt x="717" y="863"/>
                      <a:pt x="717" y="863"/>
                    </a:cubicBezTo>
                    <a:cubicBezTo>
                      <a:pt x="715" y="865"/>
                      <a:pt x="712" y="868"/>
                      <a:pt x="709" y="871"/>
                    </a:cubicBezTo>
                    <a:cubicBezTo>
                      <a:pt x="707" y="872"/>
                      <a:pt x="708" y="874"/>
                      <a:pt x="709" y="877"/>
                    </a:cubicBezTo>
                    <a:cubicBezTo>
                      <a:pt x="709" y="878"/>
                      <a:pt x="710" y="880"/>
                      <a:pt x="709" y="881"/>
                    </a:cubicBezTo>
                    <a:cubicBezTo>
                      <a:pt x="706" y="886"/>
                      <a:pt x="704" y="891"/>
                      <a:pt x="699" y="894"/>
                    </a:cubicBezTo>
                    <a:cubicBezTo>
                      <a:pt x="699" y="894"/>
                      <a:pt x="698" y="896"/>
                      <a:pt x="699" y="897"/>
                    </a:cubicBezTo>
                    <a:cubicBezTo>
                      <a:pt x="702" y="902"/>
                      <a:pt x="705" y="905"/>
                      <a:pt x="711" y="907"/>
                    </a:cubicBezTo>
                    <a:cubicBezTo>
                      <a:pt x="718" y="909"/>
                      <a:pt x="724" y="913"/>
                      <a:pt x="729" y="918"/>
                    </a:cubicBezTo>
                    <a:cubicBezTo>
                      <a:pt x="736" y="924"/>
                      <a:pt x="743" y="928"/>
                      <a:pt x="751" y="932"/>
                    </a:cubicBezTo>
                    <a:cubicBezTo>
                      <a:pt x="759" y="936"/>
                      <a:pt x="763" y="943"/>
                      <a:pt x="764" y="952"/>
                    </a:cubicBezTo>
                    <a:cubicBezTo>
                      <a:pt x="764" y="956"/>
                      <a:pt x="763" y="959"/>
                      <a:pt x="760" y="961"/>
                    </a:cubicBezTo>
                    <a:close/>
                    <a:moveTo>
                      <a:pt x="826" y="704"/>
                    </a:moveTo>
                    <a:cubicBezTo>
                      <a:pt x="827" y="703"/>
                      <a:pt x="827" y="703"/>
                      <a:pt x="827" y="703"/>
                    </a:cubicBezTo>
                    <a:cubicBezTo>
                      <a:pt x="827" y="704"/>
                      <a:pt x="827" y="704"/>
                      <a:pt x="827" y="704"/>
                    </a:cubicBezTo>
                    <a:lnTo>
                      <a:pt x="826" y="704"/>
                    </a:lnTo>
                    <a:close/>
                    <a:moveTo>
                      <a:pt x="937" y="1032"/>
                    </a:moveTo>
                    <a:cubicBezTo>
                      <a:pt x="929" y="1033"/>
                      <a:pt x="922" y="1034"/>
                      <a:pt x="915" y="1034"/>
                    </a:cubicBezTo>
                    <a:cubicBezTo>
                      <a:pt x="914" y="1035"/>
                      <a:pt x="912" y="1035"/>
                      <a:pt x="910" y="1035"/>
                    </a:cubicBezTo>
                    <a:cubicBezTo>
                      <a:pt x="903" y="1034"/>
                      <a:pt x="895" y="1033"/>
                      <a:pt x="889" y="1027"/>
                    </a:cubicBezTo>
                    <a:cubicBezTo>
                      <a:pt x="887" y="1025"/>
                      <a:pt x="885" y="1024"/>
                      <a:pt x="882" y="1024"/>
                    </a:cubicBezTo>
                    <a:cubicBezTo>
                      <a:pt x="880" y="1023"/>
                      <a:pt x="878" y="1023"/>
                      <a:pt x="876" y="1022"/>
                    </a:cubicBezTo>
                    <a:cubicBezTo>
                      <a:pt x="874" y="1022"/>
                      <a:pt x="872" y="1021"/>
                      <a:pt x="872" y="1019"/>
                    </a:cubicBezTo>
                    <a:cubicBezTo>
                      <a:pt x="869" y="1012"/>
                      <a:pt x="866" y="1005"/>
                      <a:pt x="869" y="997"/>
                    </a:cubicBezTo>
                    <a:cubicBezTo>
                      <a:pt x="870" y="994"/>
                      <a:pt x="872" y="990"/>
                      <a:pt x="872" y="986"/>
                    </a:cubicBezTo>
                    <a:cubicBezTo>
                      <a:pt x="873" y="981"/>
                      <a:pt x="876" y="977"/>
                      <a:pt x="880" y="974"/>
                    </a:cubicBezTo>
                    <a:cubicBezTo>
                      <a:pt x="881" y="974"/>
                      <a:pt x="881" y="972"/>
                      <a:pt x="880" y="971"/>
                    </a:cubicBezTo>
                    <a:cubicBezTo>
                      <a:pt x="879" y="971"/>
                      <a:pt x="878" y="970"/>
                      <a:pt x="877" y="970"/>
                    </a:cubicBezTo>
                    <a:cubicBezTo>
                      <a:pt x="872" y="968"/>
                      <a:pt x="868" y="964"/>
                      <a:pt x="866" y="959"/>
                    </a:cubicBezTo>
                    <a:cubicBezTo>
                      <a:pt x="863" y="953"/>
                      <a:pt x="859" y="949"/>
                      <a:pt x="854" y="945"/>
                    </a:cubicBezTo>
                    <a:cubicBezTo>
                      <a:pt x="847" y="940"/>
                      <a:pt x="842" y="933"/>
                      <a:pt x="841" y="925"/>
                    </a:cubicBezTo>
                    <a:cubicBezTo>
                      <a:pt x="839" y="918"/>
                      <a:pt x="836" y="912"/>
                      <a:pt x="830" y="907"/>
                    </a:cubicBezTo>
                    <a:cubicBezTo>
                      <a:pt x="827" y="905"/>
                      <a:pt x="827" y="901"/>
                      <a:pt x="828" y="898"/>
                    </a:cubicBezTo>
                    <a:cubicBezTo>
                      <a:pt x="829" y="895"/>
                      <a:pt x="830" y="892"/>
                      <a:pt x="831" y="889"/>
                    </a:cubicBezTo>
                    <a:cubicBezTo>
                      <a:pt x="832" y="886"/>
                      <a:pt x="834" y="884"/>
                      <a:pt x="836" y="883"/>
                    </a:cubicBezTo>
                    <a:cubicBezTo>
                      <a:pt x="842" y="881"/>
                      <a:pt x="847" y="878"/>
                      <a:pt x="851" y="873"/>
                    </a:cubicBezTo>
                    <a:cubicBezTo>
                      <a:pt x="852" y="871"/>
                      <a:pt x="853" y="870"/>
                      <a:pt x="854" y="869"/>
                    </a:cubicBezTo>
                    <a:cubicBezTo>
                      <a:pt x="860" y="866"/>
                      <a:pt x="867" y="862"/>
                      <a:pt x="873" y="859"/>
                    </a:cubicBezTo>
                    <a:cubicBezTo>
                      <a:pt x="874" y="858"/>
                      <a:pt x="876" y="857"/>
                      <a:pt x="877" y="858"/>
                    </a:cubicBezTo>
                    <a:cubicBezTo>
                      <a:pt x="883" y="860"/>
                      <a:pt x="888" y="860"/>
                      <a:pt x="893" y="859"/>
                    </a:cubicBezTo>
                    <a:cubicBezTo>
                      <a:pt x="896" y="859"/>
                      <a:pt x="898" y="861"/>
                      <a:pt x="900" y="864"/>
                    </a:cubicBezTo>
                    <a:cubicBezTo>
                      <a:pt x="901" y="866"/>
                      <a:pt x="902" y="869"/>
                      <a:pt x="902" y="872"/>
                    </a:cubicBezTo>
                    <a:cubicBezTo>
                      <a:pt x="901" y="875"/>
                      <a:pt x="900" y="878"/>
                      <a:pt x="900" y="881"/>
                    </a:cubicBezTo>
                    <a:cubicBezTo>
                      <a:pt x="900" y="883"/>
                      <a:pt x="899" y="884"/>
                      <a:pt x="897" y="885"/>
                    </a:cubicBezTo>
                    <a:cubicBezTo>
                      <a:pt x="894" y="885"/>
                      <a:pt x="892" y="885"/>
                      <a:pt x="889" y="885"/>
                    </a:cubicBezTo>
                    <a:cubicBezTo>
                      <a:pt x="882" y="886"/>
                      <a:pt x="880" y="888"/>
                      <a:pt x="881" y="896"/>
                    </a:cubicBezTo>
                    <a:cubicBezTo>
                      <a:pt x="881" y="900"/>
                      <a:pt x="881" y="900"/>
                      <a:pt x="878" y="901"/>
                    </a:cubicBezTo>
                    <a:cubicBezTo>
                      <a:pt x="878" y="901"/>
                      <a:pt x="877" y="901"/>
                      <a:pt x="876" y="901"/>
                    </a:cubicBezTo>
                    <a:cubicBezTo>
                      <a:pt x="872" y="903"/>
                      <a:pt x="871" y="904"/>
                      <a:pt x="874" y="906"/>
                    </a:cubicBezTo>
                    <a:cubicBezTo>
                      <a:pt x="877" y="910"/>
                      <a:pt x="881" y="913"/>
                      <a:pt x="883" y="918"/>
                    </a:cubicBezTo>
                    <a:cubicBezTo>
                      <a:pt x="887" y="925"/>
                      <a:pt x="893" y="930"/>
                      <a:pt x="902" y="933"/>
                    </a:cubicBezTo>
                    <a:cubicBezTo>
                      <a:pt x="904" y="933"/>
                      <a:pt x="905" y="935"/>
                      <a:pt x="905" y="937"/>
                    </a:cubicBezTo>
                    <a:cubicBezTo>
                      <a:pt x="905" y="938"/>
                      <a:pt x="905" y="940"/>
                      <a:pt x="905" y="941"/>
                    </a:cubicBezTo>
                    <a:cubicBezTo>
                      <a:pt x="904" y="946"/>
                      <a:pt x="905" y="951"/>
                      <a:pt x="908" y="955"/>
                    </a:cubicBezTo>
                    <a:cubicBezTo>
                      <a:pt x="912" y="959"/>
                      <a:pt x="913" y="964"/>
                      <a:pt x="912" y="970"/>
                    </a:cubicBezTo>
                    <a:cubicBezTo>
                      <a:pt x="912" y="972"/>
                      <a:pt x="912" y="975"/>
                      <a:pt x="913" y="977"/>
                    </a:cubicBezTo>
                    <a:cubicBezTo>
                      <a:pt x="914" y="980"/>
                      <a:pt x="916" y="983"/>
                      <a:pt x="920" y="983"/>
                    </a:cubicBezTo>
                    <a:cubicBezTo>
                      <a:pt x="921" y="983"/>
                      <a:pt x="923" y="983"/>
                      <a:pt x="924" y="984"/>
                    </a:cubicBezTo>
                    <a:cubicBezTo>
                      <a:pt x="925" y="986"/>
                      <a:pt x="924" y="987"/>
                      <a:pt x="924" y="989"/>
                    </a:cubicBezTo>
                    <a:cubicBezTo>
                      <a:pt x="924" y="989"/>
                      <a:pt x="923" y="990"/>
                      <a:pt x="924" y="990"/>
                    </a:cubicBezTo>
                    <a:cubicBezTo>
                      <a:pt x="925" y="992"/>
                      <a:pt x="926" y="993"/>
                      <a:pt x="927" y="994"/>
                    </a:cubicBezTo>
                    <a:cubicBezTo>
                      <a:pt x="931" y="997"/>
                      <a:pt x="933" y="1001"/>
                      <a:pt x="932" y="1005"/>
                    </a:cubicBezTo>
                    <a:cubicBezTo>
                      <a:pt x="932" y="1014"/>
                      <a:pt x="935" y="1021"/>
                      <a:pt x="938" y="1029"/>
                    </a:cubicBezTo>
                    <a:cubicBezTo>
                      <a:pt x="938" y="1031"/>
                      <a:pt x="938" y="1032"/>
                      <a:pt x="937" y="1032"/>
                    </a:cubicBezTo>
                    <a:close/>
                    <a:moveTo>
                      <a:pt x="973" y="332"/>
                    </a:moveTo>
                    <a:cubicBezTo>
                      <a:pt x="972" y="332"/>
                      <a:pt x="972" y="332"/>
                      <a:pt x="972" y="332"/>
                    </a:cubicBezTo>
                    <a:cubicBezTo>
                      <a:pt x="973" y="331"/>
                      <a:pt x="973" y="331"/>
                      <a:pt x="973" y="331"/>
                    </a:cubicBezTo>
                    <a:lnTo>
                      <a:pt x="973" y="332"/>
                    </a:lnTo>
                    <a:close/>
                    <a:moveTo>
                      <a:pt x="1001" y="897"/>
                    </a:moveTo>
                    <a:cubicBezTo>
                      <a:pt x="1000" y="900"/>
                      <a:pt x="994" y="902"/>
                      <a:pt x="991" y="901"/>
                    </a:cubicBezTo>
                    <a:cubicBezTo>
                      <a:pt x="988" y="900"/>
                      <a:pt x="984" y="899"/>
                      <a:pt x="980" y="898"/>
                    </a:cubicBezTo>
                    <a:cubicBezTo>
                      <a:pt x="978" y="897"/>
                      <a:pt x="978" y="895"/>
                      <a:pt x="977" y="893"/>
                    </a:cubicBezTo>
                    <a:cubicBezTo>
                      <a:pt x="976" y="882"/>
                      <a:pt x="987" y="872"/>
                      <a:pt x="997" y="873"/>
                    </a:cubicBezTo>
                    <a:cubicBezTo>
                      <a:pt x="999" y="874"/>
                      <a:pt x="1001" y="874"/>
                      <a:pt x="1002" y="877"/>
                    </a:cubicBezTo>
                    <a:cubicBezTo>
                      <a:pt x="1003" y="879"/>
                      <a:pt x="1004" y="882"/>
                      <a:pt x="1005" y="884"/>
                    </a:cubicBezTo>
                    <a:cubicBezTo>
                      <a:pt x="1003" y="888"/>
                      <a:pt x="1002" y="893"/>
                      <a:pt x="1001" y="897"/>
                    </a:cubicBezTo>
                    <a:close/>
                    <a:moveTo>
                      <a:pt x="1070" y="375"/>
                    </a:moveTo>
                    <a:cubicBezTo>
                      <a:pt x="1070" y="375"/>
                      <a:pt x="1070" y="375"/>
                      <a:pt x="1069" y="375"/>
                    </a:cubicBezTo>
                    <a:cubicBezTo>
                      <a:pt x="1066" y="369"/>
                      <a:pt x="1061" y="364"/>
                      <a:pt x="1057" y="358"/>
                    </a:cubicBezTo>
                    <a:cubicBezTo>
                      <a:pt x="1056" y="358"/>
                      <a:pt x="1056" y="357"/>
                      <a:pt x="1057" y="357"/>
                    </a:cubicBezTo>
                    <a:cubicBezTo>
                      <a:pt x="1057" y="356"/>
                      <a:pt x="1059" y="355"/>
                      <a:pt x="1059" y="356"/>
                    </a:cubicBezTo>
                    <a:cubicBezTo>
                      <a:pt x="1061" y="356"/>
                      <a:pt x="1063" y="357"/>
                      <a:pt x="1065" y="358"/>
                    </a:cubicBezTo>
                    <a:cubicBezTo>
                      <a:pt x="1067" y="360"/>
                      <a:pt x="1069" y="363"/>
                      <a:pt x="1071" y="366"/>
                    </a:cubicBezTo>
                    <a:cubicBezTo>
                      <a:pt x="1073" y="367"/>
                      <a:pt x="1072" y="372"/>
                      <a:pt x="1070" y="375"/>
                    </a:cubicBezTo>
                    <a:close/>
                    <a:moveTo>
                      <a:pt x="1075" y="388"/>
                    </a:moveTo>
                    <a:cubicBezTo>
                      <a:pt x="1075" y="388"/>
                      <a:pt x="1074" y="388"/>
                      <a:pt x="1074" y="387"/>
                    </a:cubicBezTo>
                    <a:cubicBezTo>
                      <a:pt x="1074" y="386"/>
                      <a:pt x="1074" y="386"/>
                      <a:pt x="1076" y="387"/>
                    </a:cubicBezTo>
                    <a:cubicBezTo>
                      <a:pt x="1075" y="387"/>
                      <a:pt x="1075" y="388"/>
                      <a:pt x="1075" y="388"/>
                    </a:cubicBezTo>
                    <a:close/>
                    <a:moveTo>
                      <a:pt x="1100" y="956"/>
                    </a:moveTo>
                    <a:cubicBezTo>
                      <a:pt x="1099" y="955"/>
                      <a:pt x="1099" y="955"/>
                      <a:pt x="1099" y="955"/>
                    </a:cubicBezTo>
                    <a:cubicBezTo>
                      <a:pt x="1100" y="955"/>
                      <a:pt x="1100" y="955"/>
                      <a:pt x="1100" y="955"/>
                    </a:cubicBezTo>
                    <a:lnTo>
                      <a:pt x="1100" y="956"/>
                    </a:lnTo>
                    <a:close/>
                    <a:moveTo>
                      <a:pt x="1108" y="307"/>
                    </a:moveTo>
                    <a:cubicBezTo>
                      <a:pt x="1107" y="309"/>
                      <a:pt x="1105" y="309"/>
                      <a:pt x="1104" y="308"/>
                    </a:cubicBezTo>
                    <a:cubicBezTo>
                      <a:pt x="1104" y="308"/>
                      <a:pt x="1104" y="307"/>
                      <a:pt x="1104" y="307"/>
                    </a:cubicBezTo>
                    <a:cubicBezTo>
                      <a:pt x="1105" y="305"/>
                      <a:pt x="1106" y="304"/>
                      <a:pt x="1108" y="304"/>
                    </a:cubicBezTo>
                    <a:cubicBezTo>
                      <a:pt x="1108" y="305"/>
                      <a:pt x="1108" y="305"/>
                      <a:pt x="1108" y="306"/>
                    </a:cubicBezTo>
                    <a:cubicBezTo>
                      <a:pt x="1108" y="306"/>
                      <a:pt x="1108" y="307"/>
                      <a:pt x="1108" y="307"/>
                    </a:cubicBezTo>
                    <a:close/>
                    <a:moveTo>
                      <a:pt x="1177" y="78"/>
                    </a:moveTo>
                    <a:cubicBezTo>
                      <a:pt x="1179" y="79"/>
                      <a:pt x="1180" y="80"/>
                      <a:pt x="1181" y="81"/>
                    </a:cubicBezTo>
                    <a:cubicBezTo>
                      <a:pt x="1181" y="82"/>
                      <a:pt x="1181" y="82"/>
                      <a:pt x="1181" y="82"/>
                    </a:cubicBezTo>
                    <a:cubicBezTo>
                      <a:pt x="1181" y="82"/>
                      <a:pt x="1181" y="82"/>
                      <a:pt x="1181" y="82"/>
                    </a:cubicBezTo>
                    <a:cubicBezTo>
                      <a:pt x="1179" y="81"/>
                      <a:pt x="1178" y="80"/>
                      <a:pt x="1177" y="79"/>
                    </a:cubicBezTo>
                    <a:cubicBezTo>
                      <a:pt x="1177" y="78"/>
                      <a:pt x="1177" y="78"/>
                      <a:pt x="1176" y="78"/>
                    </a:cubicBezTo>
                    <a:cubicBezTo>
                      <a:pt x="1177" y="78"/>
                      <a:pt x="1177" y="78"/>
                      <a:pt x="1177" y="78"/>
                    </a:cubicBezTo>
                    <a:close/>
                    <a:moveTo>
                      <a:pt x="1176" y="688"/>
                    </a:moveTo>
                    <a:cubicBezTo>
                      <a:pt x="1177" y="688"/>
                      <a:pt x="1177" y="688"/>
                      <a:pt x="1177" y="689"/>
                    </a:cubicBezTo>
                    <a:cubicBezTo>
                      <a:pt x="1177" y="689"/>
                      <a:pt x="1176" y="690"/>
                      <a:pt x="1176" y="690"/>
                    </a:cubicBezTo>
                    <a:cubicBezTo>
                      <a:pt x="1175" y="690"/>
                      <a:pt x="1174" y="690"/>
                      <a:pt x="1173" y="690"/>
                    </a:cubicBezTo>
                    <a:cubicBezTo>
                      <a:pt x="1173" y="689"/>
                      <a:pt x="1172" y="689"/>
                      <a:pt x="1172" y="689"/>
                    </a:cubicBezTo>
                    <a:cubicBezTo>
                      <a:pt x="1173" y="688"/>
                      <a:pt x="1175" y="688"/>
                      <a:pt x="1176" y="688"/>
                    </a:cubicBezTo>
                    <a:close/>
                    <a:moveTo>
                      <a:pt x="1180" y="856"/>
                    </a:moveTo>
                    <a:cubicBezTo>
                      <a:pt x="1177" y="860"/>
                      <a:pt x="1175" y="864"/>
                      <a:pt x="1174" y="869"/>
                    </a:cubicBezTo>
                    <a:cubicBezTo>
                      <a:pt x="1173" y="869"/>
                      <a:pt x="1172" y="870"/>
                      <a:pt x="1171" y="870"/>
                    </a:cubicBezTo>
                    <a:cubicBezTo>
                      <a:pt x="1170" y="871"/>
                      <a:pt x="1168" y="869"/>
                      <a:pt x="1168" y="867"/>
                    </a:cubicBezTo>
                    <a:cubicBezTo>
                      <a:pt x="1168" y="867"/>
                      <a:pt x="1168" y="866"/>
                      <a:pt x="1168" y="866"/>
                    </a:cubicBezTo>
                    <a:cubicBezTo>
                      <a:pt x="1168" y="861"/>
                      <a:pt x="1169" y="857"/>
                      <a:pt x="1172" y="854"/>
                    </a:cubicBezTo>
                    <a:cubicBezTo>
                      <a:pt x="1174" y="852"/>
                      <a:pt x="1176" y="850"/>
                      <a:pt x="1178" y="848"/>
                    </a:cubicBezTo>
                    <a:cubicBezTo>
                      <a:pt x="1179" y="847"/>
                      <a:pt x="1181" y="847"/>
                      <a:pt x="1182" y="847"/>
                    </a:cubicBezTo>
                    <a:cubicBezTo>
                      <a:pt x="1183" y="847"/>
                      <a:pt x="1184" y="849"/>
                      <a:pt x="1184" y="849"/>
                    </a:cubicBezTo>
                    <a:cubicBezTo>
                      <a:pt x="1183" y="851"/>
                      <a:pt x="1182" y="854"/>
                      <a:pt x="1180" y="856"/>
                    </a:cubicBezTo>
                    <a:close/>
                    <a:moveTo>
                      <a:pt x="1201" y="24"/>
                    </a:moveTo>
                    <a:cubicBezTo>
                      <a:pt x="1201" y="24"/>
                      <a:pt x="1201" y="24"/>
                      <a:pt x="1201" y="24"/>
                    </a:cubicBezTo>
                    <a:cubicBezTo>
                      <a:pt x="1202" y="24"/>
                      <a:pt x="1202" y="24"/>
                      <a:pt x="1202" y="24"/>
                    </a:cubicBezTo>
                    <a:lnTo>
                      <a:pt x="1201" y="24"/>
                    </a:lnTo>
                    <a:close/>
                    <a:moveTo>
                      <a:pt x="1237" y="119"/>
                    </a:moveTo>
                    <a:cubicBezTo>
                      <a:pt x="1237" y="119"/>
                      <a:pt x="1237" y="119"/>
                      <a:pt x="1237" y="119"/>
                    </a:cubicBezTo>
                    <a:cubicBezTo>
                      <a:pt x="1236" y="122"/>
                      <a:pt x="1235" y="125"/>
                      <a:pt x="1235" y="129"/>
                    </a:cubicBezTo>
                    <a:cubicBezTo>
                      <a:pt x="1234" y="131"/>
                      <a:pt x="1233" y="131"/>
                      <a:pt x="1231" y="131"/>
                    </a:cubicBezTo>
                    <a:cubicBezTo>
                      <a:pt x="1227" y="132"/>
                      <a:pt x="1227" y="135"/>
                      <a:pt x="1227" y="138"/>
                    </a:cubicBezTo>
                    <a:cubicBezTo>
                      <a:pt x="1227" y="138"/>
                      <a:pt x="1227" y="138"/>
                      <a:pt x="1227" y="138"/>
                    </a:cubicBezTo>
                    <a:cubicBezTo>
                      <a:pt x="1228" y="139"/>
                      <a:pt x="1229" y="140"/>
                      <a:pt x="1230" y="141"/>
                    </a:cubicBezTo>
                    <a:cubicBezTo>
                      <a:pt x="1232" y="142"/>
                      <a:pt x="1233" y="143"/>
                      <a:pt x="1234" y="144"/>
                    </a:cubicBezTo>
                    <a:cubicBezTo>
                      <a:pt x="1234" y="145"/>
                      <a:pt x="1234" y="145"/>
                      <a:pt x="1234" y="145"/>
                    </a:cubicBezTo>
                    <a:cubicBezTo>
                      <a:pt x="1234" y="145"/>
                      <a:pt x="1234" y="145"/>
                      <a:pt x="1234" y="145"/>
                    </a:cubicBezTo>
                    <a:cubicBezTo>
                      <a:pt x="1232" y="144"/>
                      <a:pt x="1231" y="143"/>
                      <a:pt x="1230" y="142"/>
                    </a:cubicBezTo>
                    <a:cubicBezTo>
                      <a:pt x="1229" y="140"/>
                      <a:pt x="1228" y="139"/>
                      <a:pt x="1227" y="138"/>
                    </a:cubicBezTo>
                    <a:cubicBezTo>
                      <a:pt x="1227" y="138"/>
                      <a:pt x="1227" y="138"/>
                      <a:pt x="1227" y="138"/>
                    </a:cubicBezTo>
                    <a:cubicBezTo>
                      <a:pt x="1224" y="135"/>
                      <a:pt x="1220" y="135"/>
                      <a:pt x="1218" y="132"/>
                    </a:cubicBezTo>
                    <a:cubicBezTo>
                      <a:pt x="1217" y="129"/>
                      <a:pt x="1216" y="126"/>
                      <a:pt x="1215" y="123"/>
                    </a:cubicBezTo>
                    <a:cubicBezTo>
                      <a:pt x="1215" y="121"/>
                      <a:pt x="1215" y="120"/>
                      <a:pt x="1215" y="119"/>
                    </a:cubicBezTo>
                    <a:cubicBezTo>
                      <a:pt x="1215" y="118"/>
                      <a:pt x="1214" y="118"/>
                      <a:pt x="1214" y="118"/>
                    </a:cubicBezTo>
                    <a:cubicBezTo>
                      <a:pt x="1213" y="118"/>
                      <a:pt x="1213" y="118"/>
                      <a:pt x="1213" y="118"/>
                    </a:cubicBezTo>
                    <a:cubicBezTo>
                      <a:pt x="1215" y="118"/>
                      <a:pt x="1215" y="118"/>
                      <a:pt x="1215" y="118"/>
                    </a:cubicBezTo>
                    <a:cubicBezTo>
                      <a:pt x="1215" y="118"/>
                      <a:pt x="1215" y="118"/>
                      <a:pt x="1215" y="119"/>
                    </a:cubicBezTo>
                    <a:cubicBezTo>
                      <a:pt x="1216" y="120"/>
                      <a:pt x="1218" y="121"/>
                      <a:pt x="1220" y="122"/>
                    </a:cubicBezTo>
                    <a:cubicBezTo>
                      <a:pt x="1223" y="123"/>
                      <a:pt x="1227" y="124"/>
                      <a:pt x="1230" y="121"/>
                    </a:cubicBezTo>
                    <a:cubicBezTo>
                      <a:pt x="1232" y="120"/>
                      <a:pt x="1234" y="119"/>
                      <a:pt x="1237" y="119"/>
                    </a:cubicBezTo>
                    <a:cubicBezTo>
                      <a:pt x="1237" y="118"/>
                      <a:pt x="1237" y="118"/>
                      <a:pt x="1237" y="118"/>
                    </a:cubicBezTo>
                    <a:cubicBezTo>
                      <a:pt x="1237" y="118"/>
                      <a:pt x="1237" y="118"/>
                      <a:pt x="1238" y="118"/>
                    </a:cubicBezTo>
                    <a:cubicBezTo>
                      <a:pt x="1237" y="118"/>
                      <a:pt x="1237" y="118"/>
                      <a:pt x="1237" y="119"/>
                    </a:cubicBezTo>
                    <a:close/>
                    <a:moveTo>
                      <a:pt x="1257" y="106"/>
                    </a:moveTo>
                    <a:cubicBezTo>
                      <a:pt x="1253" y="108"/>
                      <a:pt x="1248" y="111"/>
                      <a:pt x="1245" y="114"/>
                    </a:cubicBezTo>
                    <a:cubicBezTo>
                      <a:pt x="1244" y="115"/>
                      <a:pt x="1242" y="114"/>
                      <a:pt x="1241" y="115"/>
                    </a:cubicBezTo>
                    <a:cubicBezTo>
                      <a:pt x="1241" y="115"/>
                      <a:pt x="1241" y="115"/>
                      <a:pt x="1241" y="115"/>
                    </a:cubicBezTo>
                    <a:cubicBezTo>
                      <a:pt x="1240" y="115"/>
                      <a:pt x="1240" y="115"/>
                      <a:pt x="1240" y="116"/>
                    </a:cubicBezTo>
                    <a:cubicBezTo>
                      <a:pt x="1240" y="115"/>
                      <a:pt x="1240" y="115"/>
                      <a:pt x="1240" y="115"/>
                    </a:cubicBezTo>
                    <a:cubicBezTo>
                      <a:pt x="1240" y="115"/>
                      <a:pt x="1241" y="115"/>
                      <a:pt x="1241" y="115"/>
                    </a:cubicBezTo>
                    <a:cubicBezTo>
                      <a:pt x="1242" y="113"/>
                      <a:pt x="1243" y="111"/>
                      <a:pt x="1244" y="110"/>
                    </a:cubicBezTo>
                    <a:cubicBezTo>
                      <a:pt x="1246" y="107"/>
                      <a:pt x="1248" y="104"/>
                      <a:pt x="1251" y="102"/>
                    </a:cubicBezTo>
                    <a:cubicBezTo>
                      <a:pt x="1251" y="102"/>
                      <a:pt x="1251" y="102"/>
                      <a:pt x="1251" y="102"/>
                    </a:cubicBezTo>
                    <a:cubicBezTo>
                      <a:pt x="1250" y="102"/>
                      <a:pt x="1250" y="101"/>
                      <a:pt x="1250" y="101"/>
                    </a:cubicBezTo>
                    <a:cubicBezTo>
                      <a:pt x="1247" y="101"/>
                      <a:pt x="1244" y="101"/>
                      <a:pt x="1242" y="96"/>
                    </a:cubicBezTo>
                    <a:cubicBezTo>
                      <a:pt x="1242" y="96"/>
                      <a:pt x="1243" y="95"/>
                      <a:pt x="1244" y="94"/>
                    </a:cubicBezTo>
                    <a:cubicBezTo>
                      <a:pt x="1244" y="94"/>
                      <a:pt x="1245" y="94"/>
                      <a:pt x="1245" y="94"/>
                    </a:cubicBezTo>
                    <a:cubicBezTo>
                      <a:pt x="1246" y="95"/>
                      <a:pt x="1247" y="96"/>
                      <a:pt x="1247" y="96"/>
                    </a:cubicBezTo>
                    <a:cubicBezTo>
                      <a:pt x="1248" y="98"/>
                      <a:pt x="1249" y="100"/>
                      <a:pt x="1250" y="101"/>
                    </a:cubicBezTo>
                    <a:cubicBezTo>
                      <a:pt x="1251" y="101"/>
                      <a:pt x="1251" y="101"/>
                      <a:pt x="1251" y="101"/>
                    </a:cubicBezTo>
                    <a:cubicBezTo>
                      <a:pt x="1251" y="101"/>
                      <a:pt x="1251" y="102"/>
                      <a:pt x="1251" y="102"/>
                    </a:cubicBezTo>
                    <a:cubicBezTo>
                      <a:pt x="1252" y="102"/>
                      <a:pt x="1254" y="102"/>
                      <a:pt x="1255" y="103"/>
                    </a:cubicBezTo>
                    <a:cubicBezTo>
                      <a:pt x="1256" y="103"/>
                      <a:pt x="1257" y="104"/>
                      <a:pt x="1257" y="105"/>
                    </a:cubicBezTo>
                    <a:cubicBezTo>
                      <a:pt x="1258" y="105"/>
                      <a:pt x="1257" y="106"/>
                      <a:pt x="1257" y="106"/>
                    </a:cubicBezTo>
                    <a:close/>
                    <a:moveTo>
                      <a:pt x="1280" y="104"/>
                    </a:moveTo>
                    <a:cubicBezTo>
                      <a:pt x="1279" y="103"/>
                      <a:pt x="1279" y="103"/>
                      <a:pt x="1279" y="103"/>
                    </a:cubicBezTo>
                    <a:cubicBezTo>
                      <a:pt x="1280" y="103"/>
                      <a:pt x="1280" y="103"/>
                      <a:pt x="1280" y="103"/>
                    </a:cubicBezTo>
                    <a:lnTo>
                      <a:pt x="1280" y="104"/>
                    </a:lnTo>
                    <a:close/>
                    <a:moveTo>
                      <a:pt x="1304" y="820"/>
                    </a:moveTo>
                    <a:cubicBezTo>
                      <a:pt x="1303" y="821"/>
                      <a:pt x="1301" y="822"/>
                      <a:pt x="1299" y="822"/>
                    </a:cubicBezTo>
                    <a:cubicBezTo>
                      <a:pt x="1294" y="820"/>
                      <a:pt x="1289" y="817"/>
                      <a:pt x="1284" y="815"/>
                    </a:cubicBezTo>
                    <a:cubicBezTo>
                      <a:pt x="1282" y="814"/>
                      <a:pt x="1282" y="813"/>
                      <a:pt x="1282" y="810"/>
                    </a:cubicBezTo>
                    <a:cubicBezTo>
                      <a:pt x="1283" y="808"/>
                      <a:pt x="1283" y="806"/>
                      <a:pt x="1284" y="805"/>
                    </a:cubicBezTo>
                    <a:cubicBezTo>
                      <a:pt x="1285" y="804"/>
                      <a:pt x="1286" y="806"/>
                      <a:pt x="1287" y="807"/>
                    </a:cubicBezTo>
                    <a:cubicBezTo>
                      <a:pt x="1289" y="811"/>
                      <a:pt x="1292" y="813"/>
                      <a:pt x="1296" y="814"/>
                    </a:cubicBezTo>
                    <a:cubicBezTo>
                      <a:pt x="1299" y="814"/>
                      <a:pt x="1301" y="816"/>
                      <a:pt x="1303" y="817"/>
                    </a:cubicBezTo>
                    <a:cubicBezTo>
                      <a:pt x="1304" y="817"/>
                      <a:pt x="1304" y="818"/>
                      <a:pt x="1304" y="818"/>
                    </a:cubicBezTo>
                    <a:cubicBezTo>
                      <a:pt x="1304" y="819"/>
                      <a:pt x="1304" y="819"/>
                      <a:pt x="1304" y="820"/>
                    </a:cubicBezTo>
                    <a:close/>
                    <a:moveTo>
                      <a:pt x="1304" y="168"/>
                    </a:moveTo>
                    <a:cubicBezTo>
                      <a:pt x="1303" y="168"/>
                      <a:pt x="1303" y="168"/>
                      <a:pt x="1303" y="168"/>
                    </a:cubicBezTo>
                    <a:cubicBezTo>
                      <a:pt x="1303" y="167"/>
                      <a:pt x="1303" y="167"/>
                      <a:pt x="1303" y="167"/>
                    </a:cubicBezTo>
                    <a:cubicBezTo>
                      <a:pt x="1303" y="167"/>
                      <a:pt x="1303" y="167"/>
                      <a:pt x="1303" y="167"/>
                    </a:cubicBezTo>
                    <a:cubicBezTo>
                      <a:pt x="1304" y="168"/>
                      <a:pt x="1304" y="168"/>
                      <a:pt x="1304" y="168"/>
                    </a:cubicBezTo>
                    <a:cubicBezTo>
                      <a:pt x="1304" y="168"/>
                      <a:pt x="1304" y="168"/>
                      <a:pt x="1304" y="169"/>
                    </a:cubicBezTo>
                    <a:cubicBezTo>
                      <a:pt x="1304" y="169"/>
                      <a:pt x="1304" y="169"/>
                      <a:pt x="1304" y="168"/>
                    </a:cubicBezTo>
                    <a:close/>
                    <a:moveTo>
                      <a:pt x="1392" y="767"/>
                    </a:moveTo>
                    <a:cubicBezTo>
                      <a:pt x="1391" y="769"/>
                      <a:pt x="1388" y="768"/>
                      <a:pt x="1388" y="767"/>
                    </a:cubicBezTo>
                    <a:cubicBezTo>
                      <a:pt x="1387" y="765"/>
                      <a:pt x="1387" y="764"/>
                      <a:pt x="1387" y="762"/>
                    </a:cubicBezTo>
                    <a:cubicBezTo>
                      <a:pt x="1387" y="761"/>
                      <a:pt x="1388" y="761"/>
                      <a:pt x="1389" y="760"/>
                    </a:cubicBezTo>
                    <a:cubicBezTo>
                      <a:pt x="1390" y="759"/>
                      <a:pt x="1392" y="760"/>
                      <a:pt x="1393" y="762"/>
                    </a:cubicBezTo>
                    <a:cubicBezTo>
                      <a:pt x="1393" y="762"/>
                      <a:pt x="1393" y="764"/>
                      <a:pt x="1394" y="765"/>
                    </a:cubicBezTo>
                    <a:cubicBezTo>
                      <a:pt x="1393" y="766"/>
                      <a:pt x="1393" y="767"/>
                      <a:pt x="1392" y="767"/>
                    </a:cubicBezTo>
                    <a:close/>
                    <a:moveTo>
                      <a:pt x="1399" y="808"/>
                    </a:moveTo>
                    <a:cubicBezTo>
                      <a:pt x="1399" y="808"/>
                      <a:pt x="1399" y="809"/>
                      <a:pt x="1398" y="809"/>
                    </a:cubicBezTo>
                    <a:cubicBezTo>
                      <a:pt x="1398" y="811"/>
                      <a:pt x="1397" y="811"/>
                      <a:pt x="1396" y="810"/>
                    </a:cubicBezTo>
                    <a:cubicBezTo>
                      <a:pt x="1395" y="809"/>
                      <a:pt x="1395" y="809"/>
                      <a:pt x="1395" y="808"/>
                    </a:cubicBezTo>
                    <a:cubicBezTo>
                      <a:pt x="1395" y="808"/>
                      <a:pt x="1395" y="807"/>
                      <a:pt x="1395" y="807"/>
                    </a:cubicBezTo>
                    <a:cubicBezTo>
                      <a:pt x="1396" y="805"/>
                      <a:pt x="1398" y="803"/>
                      <a:pt x="1399" y="805"/>
                    </a:cubicBezTo>
                    <a:cubicBezTo>
                      <a:pt x="1399" y="806"/>
                      <a:pt x="1399" y="807"/>
                      <a:pt x="1399" y="808"/>
                    </a:cubicBezTo>
                    <a:close/>
                    <a:moveTo>
                      <a:pt x="1405" y="787"/>
                    </a:moveTo>
                    <a:cubicBezTo>
                      <a:pt x="1405" y="786"/>
                      <a:pt x="1405" y="786"/>
                      <a:pt x="1405" y="786"/>
                    </a:cubicBezTo>
                    <a:cubicBezTo>
                      <a:pt x="1405" y="787"/>
                      <a:pt x="1405" y="787"/>
                      <a:pt x="1405" y="787"/>
                    </a:cubicBezTo>
                    <a:cubicBezTo>
                      <a:pt x="1406" y="787"/>
                      <a:pt x="1406" y="787"/>
                      <a:pt x="1406" y="787"/>
                    </a:cubicBezTo>
                    <a:lnTo>
                      <a:pt x="1405" y="787"/>
                    </a:lnTo>
                    <a:close/>
                    <a:moveTo>
                      <a:pt x="1471" y="639"/>
                    </a:moveTo>
                    <a:cubicBezTo>
                      <a:pt x="1471" y="639"/>
                      <a:pt x="1470" y="639"/>
                      <a:pt x="1470" y="639"/>
                    </a:cubicBezTo>
                    <a:cubicBezTo>
                      <a:pt x="1467" y="637"/>
                      <a:pt x="1464" y="634"/>
                      <a:pt x="1463" y="630"/>
                    </a:cubicBezTo>
                    <a:cubicBezTo>
                      <a:pt x="1463" y="630"/>
                      <a:pt x="1463" y="629"/>
                      <a:pt x="1463" y="629"/>
                    </a:cubicBezTo>
                    <a:cubicBezTo>
                      <a:pt x="1464" y="627"/>
                      <a:pt x="1464" y="627"/>
                      <a:pt x="1465" y="628"/>
                    </a:cubicBezTo>
                    <a:cubicBezTo>
                      <a:pt x="1466" y="630"/>
                      <a:pt x="1467" y="631"/>
                      <a:pt x="1468" y="633"/>
                    </a:cubicBezTo>
                    <a:cubicBezTo>
                      <a:pt x="1469" y="634"/>
                      <a:pt x="1470" y="636"/>
                      <a:pt x="1472" y="638"/>
                    </a:cubicBezTo>
                    <a:cubicBezTo>
                      <a:pt x="1472" y="638"/>
                      <a:pt x="1472" y="639"/>
                      <a:pt x="1471" y="639"/>
                    </a:cubicBezTo>
                    <a:close/>
                    <a:moveTo>
                      <a:pt x="1471" y="623"/>
                    </a:moveTo>
                    <a:cubicBezTo>
                      <a:pt x="1470" y="623"/>
                      <a:pt x="1471" y="622"/>
                      <a:pt x="1472" y="622"/>
                    </a:cubicBezTo>
                    <a:cubicBezTo>
                      <a:pt x="1472" y="622"/>
                      <a:pt x="1473" y="623"/>
                      <a:pt x="1473" y="623"/>
                    </a:cubicBezTo>
                    <a:cubicBezTo>
                      <a:pt x="1472" y="623"/>
                      <a:pt x="1472" y="623"/>
                      <a:pt x="1471" y="623"/>
                    </a:cubicBezTo>
                    <a:close/>
                    <a:moveTo>
                      <a:pt x="1484" y="740"/>
                    </a:moveTo>
                    <a:cubicBezTo>
                      <a:pt x="1484" y="741"/>
                      <a:pt x="1484" y="742"/>
                      <a:pt x="1483" y="742"/>
                    </a:cubicBezTo>
                    <a:cubicBezTo>
                      <a:pt x="1483" y="741"/>
                      <a:pt x="1483" y="740"/>
                      <a:pt x="1482" y="740"/>
                    </a:cubicBezTo>
                    <a:cubicBezTo>
                      <a:pt x="1482" y="739"/>
                      <a:pt x="1482" y="738"/>
                      <a:pt x="1482" y="737"/>
                    </a:cubicBezTo>
                    <a:cubicBezTo>
                      <a:pt x="1482" y="736"/>
                      <a:pt x="1482" y="735"/>
                      <a:pt x="1482" y="735"/>
                    </a:cubicBezTo>
                    <a:cubicBezTo>
                      <a:pt x="1484" y="735"/>
                      <a:pt x="1484" y="736"/>
                      <a:pt x="1484" y="737"/>
                    </a:cubicBezTo>
                    <a:cubicBezTo>
                      <a:pt x="1484" y="738"/>
                      <a:pt x="1484" y="739"/>
                      <a:pt x="1484" y="740"/>
                    </a:cubicBezTo>
                    <a:close/>
                    <a:moveTo>
                      <a:pt x="1528" y="722"/>
                    </a:moveTo>
                    <a:cubicBezTo>
                      <a:pt x="1528" y="722"/>
                      <a:pt x="1528" y="721"/>
                      <a:pt x="1528" y="721"/>
                    </a:cubicBezTo>
                    <a:cubicBezTo>
                      <a:pt x="1530" y="718"/>
                      <a:pt x="1531" y="716"/>
                      <a:pt x="1532" y="714"/>
                    </a:cubicBezTo>
                    <a:cubicBezTo>
                      <a:pt x="1532" y="714"/>
                      <a:pt x="1532" y="713"/>
                      <a:pt x="1532" y="713"/>
                    </a:cubicBezTo>
                    <a:cubicBezTo>
                      <a:pt x="1531" y="714"/>
                      <a:pt x="1530" y="714"/>
                      <a:pt x="1531" y="713"/>
                    </a:cubicBezTo>
                    <a:cubicBezTo>
                      <a:pt x="1532" y="713"/>
                      <a:pt x="1532" y="713"/>
                      <a:pt x="1532" y="714"/>
                    </a:cubicBezTo>
                    <a:cubicBezTo>
                      <a:pt x="1532" y="714"/>
                      <a:pt x="1532" y="714"/>
                      <a:pt x="1532" y="714"/>
                    </a:cubicBezTo>
                    <a:cubicBezTo>
                      <a:pt x="1534" y="715"/>
                      <a:pt x="1536" y="716"/>
                      <a:pt x="1538" y="715"/>
                    </a:cubicBezTo>
                    <a:cubicBezTo>
                      <a:pt x="1539" y="714"/>
                      <a:pt x="1541" y="713"/>
                      <a:pt x="1541" y="712"/>
                    </a:cubicBezTo>
                    <a:cubicBezTo>
                      <a:pt x="1543" y="706"/>
                      <a:pt x="1545" y="701"/>
                      <a:pt x="1548" y="697"/>
                    </a:cubicBezTo>
                    <a:cubicBezTo>
                      <a:pt x="1549" y="695"/>
                      <a:pt x="1550" y="693"/>
                      <a:pt x="1551" y="691"/>
                    </a:cubicBezTo>
                    <a:cubicBezTo>
                      <a:pt x="1552" y="687"/>
                      <a:pt x="1553" y="684"/>
                      <a:pt x="1555" y="680"/>
                    </a:cubicBezTo>
                    <a:cubicBezTo>
                      <a:pt x="1562" y="665"/>
                      <a:pt x="1564" y="649"/>
                      <a:pt x="1561" y="632"/>
                    </a:cubicBezTo>
                    <a:cubicBezTo>
                      <a:pt x="1561" y="631"/>
                      <a:pt x="1562" y="630"/>
                      <a:pt x="1562" y="629"/>
                    </a:cubicBezTo>
                    <a:cubicBezTo>
                      <a:pt x="1562" y="628"/>
                      <a:pt x="1563" y="628"/>
                      <a:pt x="1563" y="628"/>
                    </a:cubicBezTo>
                    <a:cubicBezTo>
                      <a:pt x="1564" y="628"/>
                      <a:pt x="1565" y="628"/>
                      <a:pt x="1566" y="629"/>
                    </a:cubicBezTo>
                    <a:cubicBezTo>
                      <a:pt x="1568" y="635"/>
                      <a:pt x="1569" y="641"/>
                      <a:pt x="1570" y="648"/>
                    </a:cubicBezTo>
                    <a:cubicBezTo>
                      <a:pt x="1571" y="652"/>
                      <a:pt x="1571" y="655"/>
                      <a:pt x="1573" y="659"/>
                    </a:cubicBezTo>
                    <a:cubicBezTo>
                      <a:pt x="1575" y="663"/>
                      <a:pt x="1574" y="666"/>
                      <a:pt x="1571" y="669"/>
                    </a:cubicBezTo>
                    <a:cubicBezTo>
                      <a:pt x="1569" y="671"/>
                      <a:pt x="1569" y="673"/>
                      <a:pt x="1570" y="675"/>
                    </a:cubicBezTo>
                    <a:cubicBezTo>
                      <a:pt x="1571" y="677"/>
                      <a:pt x="1572" y="679"/>
                      <a:pt x="1570" y="681"/>
                    </a:cubicBezTo>
                    <a:cubicBezTo>
                      <a:pt x="1566" y="690"/>
                      <a:pt x="1560" y="697"/>
                      <a:pt x="1553" y="703"/>
                    </a:cubicBezTo>
                    <a:cubicBezTo>
                      <a:pt x="1550" y="705"/>
                      <a:pt x="1548" y="708"/>
                      <a:pt x="1547" y="712"/>
                    </a:cubicBezTo>
                    <a:cubicBezTo>
                      <a:pt x="1547" y="716"/>
                      <a:pt x="1545" y="718"/>
                      <a:pt x="1542" y="720"/>
                    </a:cubicBezTo>
                    <a:cubicBezTo>
                      <a:pt x="1538" y="722"/>
                      <a:pt x="1535" y="723"/>
                      <a:pt x="1531" y="723"/>
                    </a:cubicBezTo>
                    <a:cubicBezTo>
                      <a:pt x="1530" y="723"/>
                      <a:pt x="1529" y="723"/>
                      <a:pt x="1528" y="7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6"/>
              <p:cNvSpPr>
                <a:spLocks/>
              </p:cNvSpPr>
              <p:nvPr/>
            </p:nvSpPr>
            <p:spPr bwMode="auto">
              <a:xfrm>
                <a:off x="5948" y="2753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Oval 7"/>
              <p:cNvSpPr>
                <a:spLocks noChangeArrowheads="1"/>
              </p:cNvSpPr>
              <p:nvPr/>
            </p:nvSpPr>
            <p:spPr bwMode="auto">
              <a:xfrm>
                <a:off x="4070" y="203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8"/>
              <p:cNvSpPr>
                <a:spLocks/>
              </p:cNvSpPr>
              <p:nvPr/>
            </p:nvSpPr>
            <p:spPr bwMode="auto">
              <a:xfrm>
                <a:off x="2461" y="297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9"/>
              <p:cNvSpPr>
                <a:spLocks/>
              </p:cNvSpPr>
              <p:nvPr/>
            </p:nvSpPr>
            <p:spPr bwMode="auto">
              <a:xfrm>
                <a:off x="1849" y="79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10"/>
              <p:cNvSpPr>
                <a:spLocks/>
              </p:cNvSpPr>
              <p:nvPr/>
            </p:nvSpPr>
            <p:spPr bwMode="auto">
              <a:xfrm>
                <a:off x="1905" y="1004"/>
                <a:ext cx="129" cy="125"/>
              </a:xfrm>
              <a:custGeom>
                <a:avLst/>
                <a:gdLst>
                  <a:gd name="T0" fmla="*/ 24 w 75"/>
                  <a:gd name="T1" fmla="*/ 4 h 73"/>
                  <a:gd name="T2" fmla="*/ 23 w 75"/>
                  <a:gd name="T3" fmla="*/ 5 h 73"/>
                  <a:gd name="T4" fmla="*/ 24 w 75"/>
                  <a:gd name="T5" fmla="*/ 4 h 73"/>
                  <a:gd name="T6" fmla="*/ 21 w 75"/>
                  <a:gd name="T7" fmla="*/ 14 h 73"/>
                  <a:gd name="T8" fmla="*/ 9 w 75"/>
                  <a:gd name="T9" fmla="*/ 43 h 73"/>
                  <a:gd name="T10" fmla="*/ 5 w 75"/>
                  <a:gd name="T11" fmla="*/ 47 h 73"/>
                  <a:gd name="T12" fmla="*/ 1 w 75"/>
                  <a:gd name="T13" fmla="*/ 51 h 73"/>
                  <a:gd name="T14" fmla="*/ 3 w 75"/>
                  <a:gd name="T15" fmla="*/ 58 h 73"/>
                  <a:gd name="T16" fmla="*/ 6 w 75"/>
                  <a:gd name="T17" fmla="*/ 59 h 73"/>
                  <a:gd name="T18" fmla="*/ 9 w 75"/>
                  <a:gd name="T19" fmla="*/ 64 h 73"/>
                  <a:gd name="T20" fmla="*/ 9 w 75"/>
                  <a:gd name="T21" fmla="*/ 67 h 73"/>
                  <a:gd name="T22" fmla="*/ 15 w 75"/>
                  <a:gd name="T23" fmla="*/ 72 h 73"/>
                  <a:gd name="T24" fmla="*/ 22 w 75"/>
                  <a:gd name="T25" fmla="*/ 70 h 73"/>
                  <a:gd name="T26" fmla="*/ 39 w 75"/>
                  <a:gd name="T27" fmla="*/ 53 h 73"/>
                  <a:gd name="T28" fmla="*/ 42 w 75"/>
                  <a:gd name="T29" fmla="*/ 53 h 73"/>
                  <a:gd name="T30" fmla="*/ 49 w 75"/>
                  <a:gd name="T31" fmla="*/ 61 h 73"/>
                  <a:gd name="T32" fmla="*/ 52 w 75"/>
                  <a:gd name="T33" fmla="*/ 65 h 73"/>
                  <a:gd name="T34" fmla="*/ 64 w 75"/>
                  <a:gd name="T35" fmla="*/ 69 h 73"/>
                  <a:gd name="T36" fmla="*/ 67 w 75"/>
                  <a:gd name="T37" fmla="*/ 69 h 73"/>
                  <a:gd name="T38" fmla="*/ 73 w 75"/>
                  <a:gd name="T39" fmla="*/ 63 h 73"/>
                  <a:gd name="T40" fmla="*/ 71 w 75"/>
                  <a:gd name="T41" fmla="*/ 56 h 73"/>
                  <a:gd name="T42" fmla="*/ 69 w 75"/>
                  <a:gd name="T43" fmla="*/ 56 h 73"/>
                  <a:gd name="T44" fmla="*/ 64 w 75"/>
                  <a:gd name="T45" fmla="*/ 49 h 73"/>
                  <a:gd name="T46" fmla="*/ 59 w 75"/>
                  <a:gd name="T47" fmla="*/ 37 h 73"/>
                  <a:gd name="T48" fmla="*/ 54 w 75"/>
                  <a:gd name="T49" fmla="*/ 30 h 73"/>
                  <a:gd name="T50" fmla="*/ 41 w 75"/>
                  <a:gd name="T51" fmla="*/ 15 h 73"/>
                  <a:gd name="T52" fmla="*/ 38 w 75"/>
                  <a:gd name="T53" fmla="*/ 14 h 73"/>
                  <a:gd name="T54" fmla="*/ 37 w 75"/>
                  <a:gd name="T55" fmla="*/ 11 h 73"/>
                  <a:gd name="T56" fmla="*/ 42 w 75"/>
                  <a:gd name="T57" fmla="*/ 5 h 73"/>
                  <a:gd name="T58" fmla="*/ 42 w 75"/>
                  <a:gd name="T59" fmla="*/ 1 h 73"/>
                  <a:gd name="T60" fmla="*/ 40 w 75"/>
                  <a:gd name="T61" fmla="*/ 1 h 73"/>
                  <a:gd name="T62" fmla="*/ 33 w 75"/>
                  <a:gd name="T63" fmla="*/ 2 h 73"/>
                  <a:gd name="T64" fmla="*/ 27 w 75"/>
                  <a:gd name="T65" fmla="*/ 1 h 73"/>
                  <a:gd name="T66" fmla="*/ 24 w 75"/>
                  <a:gd name="T67" fmla="*/ 4 h 73"/>
                  <a:gd name="T68" fmla="*/ 24 w 75"/>
                  <a:gd name="T69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73">
                    <a:moveTo>
                      <a:pt x="24" y="4"/>
                    </a:moveTo>
                    <a:cubicBezTo>
                      <a:pt x="24" y="5"/>
                      <a:pt x="24" y="5"/>
                      <a:pt x="23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8"/>
                      <a:pt x="22" y="11"/>
                      <a:pt x="21" y="14"/>
                    </a:cubicBezTo>
                    <a:cubicBezTo>
                      <a:pt x="18" y="24"/>
                      <a:pt x="12" y="33"/>
                      <a:pt x="9" y="43"/>
                    </a:cubicBezTo>
                    <a:cubicBezTo>
                      <a:pt x="9" y="45"/>
                      <a:pt x="7" y="46"/>
                      <a:pt x="5" y="47"/>
                    </a:cubicBezTo>
                    <a:cubicBezTo>
                      <a:pt x="4" y="48"/>
                      <a:pt x="2" y="49"/>
                      <a:pt x="1" y="51"/>
                    </a:cubicBezTo>
                    <a:cubicBezTo>
                      <a:pt x="0" y="52"/>
                      <a:pt x="1" y="57"/>
                      <a:pt x="3" y="58"/>
                    </a:cubicBezTo>
                    <a:cubicBezTo>
                      <a:pt x="4" y="58"/>
                      <a:pt x="5" y="58"/>
                      <a:pt x="6" y="59"/>
                    </a:cubicBezTo>
                    <a:cubicBezTo>
                      <a:pt x="8" y="60"/>
                      <a:pt x="10" y="61"/>
                      <a:pt x="9" y="64"/>
                    </a:cubicBezTo>
                    <a:cubicBezTo>
                      <a:pt x="9" y="65"/>
                      <a:pt x="9" y="66"/>
                      <a:pt x="9" y="67"/>
                    </a:cubicBezTo>
                    <a:cubicBezTo>
                      <a:pt x="9" y="71"/>
                      <a:pt x="12" y="73"/>
                      <a:pt x="15" y="72"/>
                    </a:cubicBezTo>
                    <a:cubicBezTo>
                      <a:pt x="18" y="71"/>
                      <a:pt x="20" y="71"/>
                      <a:pt x="22" y="70"/>
                    </a:cubicBezTo>
                    <a:cubicBezTo>
                      <a:pt x="27" y="64"/>
                      <a:pt x="36" y="61"/>
                      <a:pt x="39" y="53"/>
                    </a:cubicBezTo>
                    <a:cubicBezTo>
                      <a:pt x="40" y="53"/>
                      <a:pt x="41" y="52"/>
                      <a:pt x="42" y="53"/>
                    </a:cubicBezTo>
                    <a:cubicBezTo>
                      <a:pt x="46" y="54"/>
                      <a:pt x="49" y="56"/>
                      <a:pt x="49" y="61"/>
                    </a:cubicBezTo>
                    <a:cubicBezTo>
                      <a:pt x="49" y="63"/>
                      <a:pt x="50" y="64"/>
                      <a:pt x="52" y="65"/>
                    </a:cubicBezTo>
                    <a:cubicBezTo>
                      <a:pt x="56" y="67"/>
                      <a:pt x="60" y="68"/>
                      <a:pt x="64" y="69"/>
                    </a:cubicBezTo>
                    <a:cubicBezTo>
                      <a:pt x="65" y="70"/>
                      <a:pt x="66" y="69"/>
                      <a:pt x="67" y="69"/>
                    </a:cubicBezTo>
                    <a:cubicBezTo>
                      <a:pt x="69" y="67"/>
                      <a:pt x="71" y="65"/>
                      <a:pt x="73" y="63"/>
                    </a:cubicBezTo>
                    <a:cubicBezTo>
                      <a:pt x="75" y="61"/>
                      <a:pt x="73" y="58"/>
                      <a:pt x="71" y="56"/>
                    </a:cubicBezTo>
                    <a:cubicBezTo>
                      <a:pt x="70" y="56"/>
                      <a:pt x="70" y="56"/>
                      <a:pt x="69" y="56"/>
                    </a:cubicBezTo>
                    <a:cubicBezTo>
                      <a:pt x="66" y="55"/>
                      <a:pt x="64" y="52"/>
                      <a:pt x="64" y="49"/>
                    </a:cubicBezTo>
                    <a:cubicBezTo>
                      <a:pt x="64" y="44"/>
                      <a:pt x="62" y="40"/>
                      <a:pt x="59" y="37"/>
                    </a:cubicBezTo>
                    <a:cubicBezTo>
                      <a:pt x="57" y="35"/>
                      <a:pt x="55" y="33"/>
                      <a:pt x="54" y="30"/>
                    </a:cubicBezTo>
                    <a:cubicBezTo>
                      <a:pt x="51" y="24"/>
                      <a:pt x="44" y="22"/>
                      <a:pt x="41" y="15"/>
                    </a:cubicBezTo>
                    <a:cubicBezTo>
                      <a:pt x="41" y="15"/>
                      <a:pt x="39" y="15"/>
                      <a:pt x="38" y="14"/>
                    </a:cubicBezTo>
                    <a:cubicBezTo>
                      <a:pt x="35" y="13"/>
                      <a:pt x="35" y="13"/>
                      <a:pt x="37" y="11"/>
                    </a:cubicBezTo>
                    <a:cubicBezTo>
                      <a:pt x="39" y="9"/>
                      <a:pt x="41" y="7"/>
                      <a:pt x="42" y="5"/>
                    </a:cubicBezTo>
                    <a:cubicBezTo>
                      <a:pt x="43" y="4"/>
                      <a:pt x="43" y="2"/>
                      <a:pt x="42" y="1"/>
                    </a:cubicBezTo>
                    <a:cubicBezTo>
                      <a:pt x="42" y="0"/>
                      <a:pt x="41" y="0"/>
                      <a:pt x="40" y="1"/>
                    </a:cubicBezTo>
                    <a:cubicBezTo>
                      <a:pt x="38" y="2"/>
                      <a:pt x="36" y="3"/>
                      <a:pt x="33" y="2"/>
                    </a:cubicBezTo>
                    <a:cubicBezTo>
                      <a:pt x="31" y="1"/>
                      <a:pt x="29" y="2"/>
                      <a:pt x="27" y="1"/>
                    </a:cubicBezTo>
                    <a:cubicBezTo>
                      <a:pt x="26" y="2"/>
                      <a:pt x="25" y="3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Oval 11"/>
              <p:cNvSpPr>
                <a:spLocks noChangeArrowheads="1"/>
              </p:cNvSpPr>
              <p:nvPr/>
            </p:nvSpPr>
            <p:spPr bwMode="auto">
              <a:xfrm>
                <a:off x="2099" y="445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12"/>
              <p:cNvSpPr>
                <a:spLocks/>
              </p:cNvSpPr>
              <p:nvPr/>
            </p:nvSpPr>
            <p:spPr bwMode="auto">
              <a:xfrm>
                <a:off x="2070" y="82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13"/>
              <p:cNvSpPr>
                <a:spLocks/>
              </p:cNvSpPr>
              <p:nvPr/>
            </p:nvSpPr>
            <p:spPr bwMode="auto">
              <a:xfrm>
                <a:off x="2252" y="1783"/>
                <a:ext cx="2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14"/>
              <p:cNvSpPr>
                <a:spLocks/>
              </p:cNvSpPr>
              <p:nvPr/>
            </p:nvSpPr>
            <p:spPr bwMode="auto">
              <a:xfrm>
                <a:off x="2144" y="4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15"/>
              <p:cNvSpPr>
                <a:spLocks/>
              </p:cNvSpPr>
              <p:nvPr/>
            </p:nvSpPr>
            <p:spPr bwMode="auto">
              <a:xfrm>
                <a:off x="606" y="102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16"/>
              <p:cNvSpPr>
                <a:spLocks noEditPoints="1"/>
              </p:cNvSpPr>
              <p:nvPr/>
            </p:nvSpPr>
            <p:spPr bwMode="auto">
              <a:xfrm>
                <a:off x="124" y="378"/>
                <a:ext cx="2689" cy="4121"/>
              </a:xfrm>
              <a:custGeom>
                <a:avLst/>
                <a:gdLst>
                  <a:gd name="T0" fmla="*/ 1303 w 1567"/>
                  <a:gd name="T1" fmla="*/ 1434 h 2403"/>
                  <a:gd name="T2" fmla="*/ 1064 w 1567"/>
                  <a:gd name="T3" fmla="*/ 1356 h 2403"/>
                  <a:gd name="T4" fmla="*/ 890 w 1567"/>
                  <a:gd name="T5" fmla="*/ 1293 h 2403"/>
                  <a:gd name="T6" fmla="*/ 784 w 1567"/>
                  <a:gd name="T7" fmla="*/ 1085 h 2403"/>
                  <a:gd name="T8" fmla="*/ 1033 w 1567"/>
                  <a:gd name="T9" fmla="*/ 998 h 2403"/>
                  <a:gd name="T10" fmla="*/ 1183 w 1567"/>
                  <a:gd name="T11" fmla="*/ 834 h 2403"/>
                  <a:gd name="T12" fmla="*/ 1219 w 1567"/>
                  <a:gd name="T13" fmla="*/ 761 h 2403"/>
                  <a:gd name="T14" fmla="*/ 1334 w 1567"/>
                  <a:gd name="T15" fmla="*/ 677 h 2403"/>
                  <a:gd name="T16" fmla="*/ 1212 w 1567"/>
                  <a:gd name="T17" fmla="*/ 557 h 2403"/>
                  <a:gd name="T18" fmla="*/ 1056 w 1567"/>
                  <a:gd name="T19" fmla="*/ 673 h 2403"/>
                  <a:gd name="T20" fmla="*/ 934 w 1567"/>
                  <a:gd name="T21" fmla="*/ 470 h 2403"/>
                  <a:gd name="T22" fmla="*/ 1134 w 1567"/>
                  <a:gd name="T23" fmla="*/ 303 h 2403"/>
                  <a:gd name="T24" fmla="*/ 1063 w 1567"/>
                  <a:gd name="T25" fmla="*/ 267 h 2403"/>
                  <a:gd name="T26" fmla="*/ 1049 w 1567"/>
                  <a:gd name="T27" fmla="*/ 146 h 2403"/>
                  <a:gd name="T28" fmla="*/ 976 w 1567"/>
                  <a:gd name="T29" fmla="*/ 311 h 2403"/>
                  <a:gd name="T30" fmla="*/ 934 w 1567"/>
                  <a:gd name="T31" fmla="*/ 286 h 2403"/>
                  <a:gd name="T32" fmla="*/ 787 w 1567"/>
                  <a:gd name="T33" fmla="*/ 228 h 2403"/>
                  <a:gd name="T34" fmla="*/ 648 w 1567"/>
                  <a:gd name="T35" fmla="*/ 133 h 2403"/>
                  <a:gd name="T36" fmla="*/ 414 w 1567"/>
                  <a:gd name="T37" fmla="*/ 25 h 2403"/>
                  <a:gd name="T38" fmla="*/ 220 w 1567"/>
                  <a:gd name="T39" fmla="*/ 84 h 2403"/>
                  <a:gd name="T40" fmla="*/ 144 w 1567"/>
                  <a:gd name="T41" fmla="*/ 166 h 2403"/>
                  <a:gd name="T42" fmla="*/ 106 w 1567"/>
                  <a:gd name="T43" fmla="*/ 340 h 2403"/>
                  <a:gd name="T44" fmla="*/ 3 w 1567"/>
                  <a:gd name="T45" fmla="*/ 489 h 2403"/>
                  <a:gd name="T46" fmla="*/ 266 w 1567"/>
                  <a:gd name="T47" fmla="*/ 345 h 2403"/>
                  <a:gd name="T48" fmla="*/ 350 w 1567"/>
                  <a:gd name="T49" fmla="*/ 403 h 2403"/>
                  <a:gd name="T50" fmla="*/ 400 w 1567"/>
                  <a:gd name="T51" fmla="*/ 498 h 2403"/>
                  <a:gd name="T52" fmla="*/ 404 w 1567"/>
                  <a:gd name="T53" fmla="*/ 519 h 2403"/>
                  <a:gd name="T54" fmla="*/ 422 w 1567"/>
                  <a:gd name="T55" fmla="*/ 574 h 2403"/>
                  <a:gd name="T56" fmla="*/ 466 w 1567"/>
                  <a:gd name="T57" fmla="*/ 687 h 2403"/>
                  <a:gd name="T58" fmla="*/ 413 w 1567"/>
                  <a:gd name="T59" fmla="*/ 878 h 2403"/>
                  <a:gd name="T60" fmla="*/ 535 w 1567"/>
                  <a:gd name="T61" fmla="*/ 1117 h 2403"/>
                  <a:gd name="T62" fmla="*/ 845 w 1567"/>
                  <a:gd name="T63" fmla="*/ 1334 h 2403"/>
                  <a:gd name="T64" fmla="*/ 948 w 1567"/>
                  <a:gd name="T65" fmla="*/ 1557 h 2403"/>
                  <a:gd name="T66" fmla="*/ 1087 w 1567"/>
                  <a:gd name="T67" fmla="*/ 2023 h 2403"/>
                  <a:gd name="T68" fmla="*/ 1095 w 1567"/>
                  <a:gd name="T69" fmla="*/ 2255 h 2403"/>
                  <a:gd name="T70" fmla="*/ 1109 w 1567"/>
                  <a:gd name="T71" fmla="*/ 2329 h 2403"/>
                  <a:gd name="T72" fmla="*/ 1188 w 1567"/>
                  <a:gd name="T73" fmla="*/ 2400 h 2403"/>
                  <a:gd name="T74" fmla="*/ 1187 w 1567"/>
                  <a:gd name="T75" fmla="*/ 2336 h 2403"/>
                  <a:gd name="T76" fmla="*/ 1199 w 1567"/>
                  <a:gd name="T77" fmla="*/ 2140 h 2403"/>
                  <a:gd name="T78" fmla="*/ 1349 w 1567"/>
                  <a:gd name="T79" fmla="*/ 1974 h 2403"/>
                  <a:gd name="T80" fmla="*/ 1554 w 1567"/>
                  <a:gd name="T81" fmla="*/ 1650 h 2403"/>
                  <a:gd name="T82" fmla="*/ 1180 w 1567"/>
                  <a:gd name="T83" fmla="*/ 659 h 2403"/>
                  <a:gd name="T84" fmla="*/ 952 w 1567"/>
                  <a:gd name="T85" fmla="*/ 395 h 2403"/>
                  <a:gd name="T86" fmla="*/ 984 w 1567"/>
                  <a:gd name="T87" fmla="*/ 869 h 2403"/>
                  <a:gd name="T88" fmla="*/ 907 w 1567"/>
                  <a:gd name="T89" fmla="*/ 847 h 2403"/>
                  <a:gd name="T90" fmla="*/ 899 w 1567"/>
                  <a:gd name="T91" fmla="*/ 432 h 2403"/>
                  <a:gd name="T92" fmla="*/ 916 w 1567"/>
                  <a:gd name="T93" fmla="*/ 780 h 2403"/>
                  <a:gd name="T94" fmla="*/ 853 w 1567"/>
                  <a:gd name="T95" fmla="*/ 489 h 2403"/>
                  <a:gd name="T96" fmla="*/ 828 w 1567"/>
                  <a:gd name="T97" fmla="*/ 688 h 2403"/>
                  <a:gd name="T98" fmla="*/ 792 w 1567"/>
                  <a:gd name="T99" fmla="*/ 627 h 2403"/>
                  <a:gd name="T100" fmla="*/ 799 w 1567"/>
                  <a:gd name="T101" fmla="*/ 522 h 2403"/>
                  <a:gd name="T102" fmla="*/ 782 w 1567"/>
                  <a:gd name="T103" fmla="*/ 317 h 2403"/>
                  <a:gd name="T104" fmla="*/ 414 w 1567"/>
                  <a:gd name="T105" fmla="*/ 516 h 2403"/>
                  <a:gd name="T106" fmla="*/ 604 w 1567"/>
                  <a:gd name="T107" fmla="*/ 155 h 2403"/>
                  <a:gd name="T108" fmla="*/ 634 w 1567"/>
                  <a:gd name="T109" fmla="*/ 238 h 2403"/>
                  <a:gd name="T110" fmla="*/ 705 w 1567"/>
                  <a:gd name="T111" fmla="*/ 292 h 2403"/>
                  <a:gd name="T112" fmla="*/ 669 w 1567"/>
                  <a:gd name="T113" fmla="*/ 360 h 2403"/>
                  <a:gd name="T114" fmla="*/ 758 w 1567"/>
                  <a:gd name="T115" fmla="*/ 399 h 2403"/>
                  <a:gd name="T116" fmla="*/ 1062 w 1567"/>
                  <a:gd name="T117" fmla="*/ 1384 h 2403"/>
                  <a:gd name="T118" fmla="*/ 1148 w 1567"/>
                  <a:gd name="T119" fmla="*/ 2366 h 2403"/>
                  <a:gd name="T120" fmla="*/ 1168 w 1567"/>
                  <a:gd name="T121" fmla="*/ 2374 h 2403"/>
                  <a:gd name="T122" fmla="*/ 1367 w 1567"/>
                  <a:gd name="T123" fmla="*/ 1579 h 2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67" h="2403">
                    <a:moveTo>
                      <a:pt x="1558" y="1591"/>
                    </a:moveTo>
                    <a:cubicBezTo>
                      <a:pt x="1557" y="1589"/>
                      <a:pt x="1556" y="1588"/>
                      <a:pt x="1554" y="1587"/>
                    </a:cubicBezTo>
                    <a:cubicBezTo>
                      <a:pt x="1552" y="1586"/>
                      <a:pt x="1549" y="1585"/>
                      <a:pt x="1546" y="1585"/>
                    </a:cubicBezTo>
                    <a:cubicBezTo>
                      <a:pt x="1542" y="1586"/>
                      <a:pt x="1538" y="1584"/>
                      <a:pt x="1534" y="1581"/>
                    </a:cubicBezTo>
                    <a:cubicBezTo>
                      <a:pt x="1530" y="1577"/>
                      <a:pt x="1524" y="1576"/>
                      <a:pt x="1521" y="1571"/>
                    </a:cubicBezTo>
                    <a:cubicBezTo>
                      <a:pt x="1516" y="1564"/>
                      <a:pt x="1508" y="1560"/>
                      <a:pt x="1500" y="1556"/>
                    </a:cubicBezTo>
                    <a:cubicBezTo>
                      <a:pt x="1497" y="1554"/>
                      <a:pt x="1493" y="1553"/>
                      <a:pt x="1489" y="1553"/>
                    </a:cubicBezTo>
                    <a:cubicBezTo>
                      <a:pt x="1476" y="1554"/>
                      <a:pt x="1463" y="1551"/>
                      <a:pt x="1450" y="1548"/>
                    </a:cubicBezTo>
                    <a:cubicBezTo>
                      <a:pt x="1449" y="1547"/>
                      <a:pt x="1447" y="1548"/>
                      <a:pt x="1445" y="1548"/>
                    </a:cubicBezTo>
                    <a:cubicBezTo>
                      <a:pt x="1443" y="1549"/>
                      <a:pt x="1441" y="1550"/>
                      <a:pt x="1439" y="1551"/>
                    </a:cubicBezTo>
                    <a:cubicBezTo>
                      <a:pt x="1438" y="1552"/>
                      <a:pt x="1436" y="1551"/>
                      <a:pt x="1436" y="1549"/>
                    </a:cubicBezTo>
                    <a:cubicBezTo>
                      <a:pt x="1435" y="1547"/>
                      <a:pt x="1434" y="1544"/>
                      <a:pt x="1433" y="1542"/>
                    </a:cubicBezTo>
                    <a:cubicBezTo>
                      <a:pt x="1432" y="1540"/>
                      <a:pt x="1430" y="1538"/>
                      <a:pt x="1428" y="1537"/>
                    </a:cubicBezTo>
                    <a:cubicBezTo>
                      <a:pt x="1420" y="1537"/>
                      <a:pt x="1415" y="1532"/>
                      <a:pt x="1408" y="1530"/>
                    </a:cubicBezTo>
                    <a:cubicBezTo>
                      <a:pt x="1403" y="1528"/>
                      <a:pt x="1398" y="1526"/>
                      <a:pt x="1392" y="1526"/>
                    </a:cubicBezTo>
                    <a:cubicBezTo>
                      <a:pt x="1387" y="1525"/>
                      <a:pt x="1384" y="1526"/>
                      <a:pt x="1381" y="1531"/>
                    </a:cubicBezTo>
                    <a:cubicBezTo>
                      <a:pt x="1381" y="1531"/>
                      <a:pt x="1380" y="1532"/>
                      <a:pt x="1380" y="1532"/>
                    </a:cubicBezTo>
                    <a:cubicBezTo>
                      <a:pt x="1379" y="1532"/>
                      <a:pt x="1378" y="1531"/>
                      <a:pt x="1379" y="1529"/>
                    </a:cubicBezTo>
                    <a:cubicBezTo>
                      <a:pt x="1379" y="1528"/>
                      <a:pt x="1379" y="1527"/>
                      <a:pt x="1379" y="1526"/>
                    </a:cubicBezTo>
                    <a:cubicBezTo>
                      <a:pt x="1381" y="1522"/>
                      <a:pt x="1378" y="1519"/>
                      <a:pt x="1375" y="1518"/>
                    </a:cubicBezTo>
                    <a:cubicBezTo>
                      <a:pt x="1371" y="1517"/>
                      <a:pt x="1367" y="1516"/>
                      <a:pt x="1363" y="1514"/>
                    </a:cubicBezTo>
                    <a:cubicBezTo>
                      <a:pt x="1363" y="1515"/>
                      <a:pt x="1362" y="1516"/>
                      <a:pt x="1362" y="1517"/>
                    </a:cubicBezTo>
                    <a:cubicBezTo>
                      <a:pt x="1362" y="1517"/>
                      <a:pt x="1362" y="1517"/>
                      <a:pt x="1363" y="1517"/>
                    </a:cubicBezTo>
                    <a:cubicBezTo>
                      <a:pt x="1363" y="1518"/>
                      <a:pt x="1363" y="1518"/>
                      <a:pt x="1363" y="1518"/>
                    </a:cubicBezTo>
                    <a:cubicBezTo>
                      <a:pt x="1362" y="1517"/>
                      <a:pt x="1362" y="1517"/>
                      <a:pt x="1362" y="1517"/>
                    </a:cubicBezTo>
                    <a:cubicBezTo>
                      <a:pt x="1362" y="1517"/>
                      <a:pt x="1362" y="1517"/>
                      <a:pt x="1362" y="1517"/>
                    </a:cubicBezTo>
                    <a:cubicBezTo>
                      <a:pt x="1358" y="1516"/>
                      <a:pt x="1353" y="1517"/>
                      <a:pt x="1350" y="1520"/>
                    </a:cubicBezTo>
                    <a:cubicBezTo>
                      <a:pt x="1348" y="1518"/>
                      <a:pt x="1346" y="1517"/>
                      <a:pt x="1343" y="1517"/>
                    </a:cubicBezTo>
                    <a:cubicBezTo>
                      <a:pt x="1347" y="1514"/>
                      <a:pt x="1351" y="1512"/>
                      <a:pt x="1356" y="1511"/>
                    </a:cubicBezTo>
                    <a:cubicBezTo>
                      <a:pt x="1357" y="1506"/>
                      <a:pt x="1358" y="1502"/>
                      <a:pt x="1359" y="1498"/>
                    </a:cubicBezTo>
                    <a:cubicBezTo>
                      <a:pt x="1360" y="1495"/>
                      <a:pt x="1360" y="1493"/>
                      <a:pt x="1358" y="1490"/>
                    </a:cubicBezTo>
                    <a:cubicBezTo>
                      <a:pt x="1356" y="1488"/>
                      <a:pt x="1354" y="1485"/>
                      <a:pt x="1352" y="1482"/>
                    </a:cubicBezTo>
                    <a:cubicBezTo>
                      <a:pt x="1348" y="1477"/>
                      <a:pt x="1344" y="1472"/>
                      <a:pt x="1343" y="1465"/>
                    </a:cubicBezTo>
                    <a:cubicBezTo>
                      <a:pt x="1343" y="1462"/>
                      <a:pt x="1341" y="1459"/>
                      <a:pt x="1339" y="1456"/>
                    </a:cubicBezTo>
                    <a:cubicBezTo>
                      <a:pt x="1330" y="1447"/>
                      <a:pt x="1321" y="1438"/>
                      <a:pt x="1308" y="1435"/>
                    </a:cubicBezTo>
                    <a:cubicBezTo>
                      <a:pt x="1306" y="1435"/>
                      <a:pt x="1305" y="1434"/>
                      <a:pt x="1303" y="1434"/>
                    </a:cubicBezTo>
                    <a:cubicBezTo>
                      <a:pt x="1298" y="1431"/>
                      <a:pt x="1292" y="1430"/>
                      <a:pt x="1286" y="1430"/>
                    </a:cubicBezTo>
                    <a:cubicBezTo>
                      <a:pt x="1280" y="1431"/>
                      <a:pt x="1273" y="1430"/>
                      <a:pt x="1267" y="1430"/>
                    </a:cubicBezTo>
                    <a:cubicBezTo>
                      <a:pt x="1266" y="1430"/>
                      <a:pt x="1264" y="1430"/>
                      <a:pt x="1263" y="1429"/>
                    </a:cubicBezTo>
                    <a:cubicBezTo>
                      <a:pt x="1257" y="1426"/>
                      <a:pt x="1253" y="1420"/>
                      <a:pt x="1246" y="1419"/>
                    </a:cubicBezTo>
                    <a:cubicBezTo>
                      <a:pt x="1245" y="1419"/>
                      <a:pt x="1244" y="1417"/>
                      <a:pt x="1244" y="1417"/>
                    </a:cubicBezTo>
                    <a:cubicBezTo>
                      <a:pt x="1243" y="1414"/>
                      <a:pt x="1242" y="1411"/>
                      <a:pt x="1240" y="1409"/>
                    </a:cubicBezTo>
                    <a:cubicBezTo>
                      <a:pt x="1237" y="1406"/>
                      <a:pt x="1233" y="1402"/>
                      <a:pt x="1229" y="1399"/>
                    </a:cubicBezTo>
                    <a:cubicBezTo>
                      <a:pt x="1227" y="1397"/>
                      <a:pt x="1224" y="1396"/>
                      <a:pt x="1221" y="1395"/>
                    </a:cubicBezTo>
                    <a:cubicBezTo>
                      <a:pt x="1218" y="1394"/>
                      <a:pt x="1215" y="1394"/>
                      <a:pt x="1213" y="1394"/>
                    </a:cubicBezTo>
                    <a:cubicBezTo>
                      <a:pt x="1211" y="1393"/>
                      <a:pt x="1209" y="1392"/>
                      <a:pt x="1210" y="1391"/>
                    </a:cubicBezTo>
                    <a:cubicBezTo>
                      <a:pt x="1210" y="1385"/>
                      <a:pt x="1207" y="1382"/>
                      <a:pt x="1203" y="1380"/>
                    </a:cubicBezTo>
                    <a:cubicBezTo>
                      <a:pt x="1199" y="1379"/>
                      <a:pt x="1195" y="1377"/>
                      <a:pt x="1191" y="1375"/>
                    </a:cubicBezTo>
                    <a:cubicBezTo>
                      <a:pt x="1189" y="1374"/>
                      <a:pt x="1188" y="1373"/>
                      <a:pt x="1187" y="1372"/>
                    </a:cubicBezTo>
                    <a:cubicBezTo>
                      <a:pt x="1187" y="1370"/>
                      <a:pt x="1189" y="1370"/>
                      <a:pt x="1190" y="1369"/>
                    </a:cubicBezTo>
                    <a:cubicBezTo>
                      <a:pt x="1191" y="1369"/>
                      <a:pt x="1192" y="1369"/>
                      <a:pt x="1192" y="1368"/>
                    </a:cubicBezTo>
                    <a:cubicBezTo>
                      <a:pt x="1193" y="1368"/>
                      <a:pt x="1194" y="1367"/>
                      <a:pt x="1193" y="1366"/>
                    </a:cubicBezTo>
                    <a:cubicBezTo>
                      <a:pt x="1193" y="1366"/>
                      <a:pt x="1192" y="1365"/>
                      <a:pt x="1192" y="1365"/>
                    </a:cubicBezTo>
                    <a:cubicBezTo>
                      <a:pt x="1187" y="1363"/>
                      <a:pt x="1182" y="1364"/>
                      <a:pt x="1177" y="1365"/>
                    </a:cubicBezTo>
                    <a:cubicBezTo>
                      <a:pt x="1174" y="1365"/>
                      <a:pt x="1172" y="1364"/>
                      <a:pt x="1170" y="1361"/>
                    </a:cubicBezTo>
                    <a:cubicBezTo>
                      <a:pt x="1169" y="1361"/>
                      <a:pt x="1168" y="1361"/>
                      <a:pt x="1167" y="1362"/>
                    </a:cubicBezTo>
                    <a:cubicBezTo>
                      <a:pt x="1166" y="1364"/>
                      <a:pt x="1166" y="1366"/>
                      <a:pt x="1165" y="1367"/>
                    </a:cubicBezTo>
                    <a:cubicBezTo>
                      <a:pt x="1160" y="1371"/>
                      <a:pt x="1152" y="1375"/>
                      <a:pt x="1146" y="1370"/>
                    </a:cubicBezTo>
                    <a:cubicBezTo>
                      <a:pt x="1142" y="1367"/>
                      <a:pt x="1138" y="1367"/>
                      <a:pt x="1133" y="1367"/>
                    </a:cubicBezTo>
                    <a:cubicBezTo>
                      <a:pt x="1128" y="1368"/>
                      <a:pt x="1123" y="1368"/>
                      <a:pt x="1118" y="1368"/>
                    </a:cubicBezTo>
                    <a:cubicBezTo>
                      <a:pt x="1116" y="1368"/>
                      <a:pt x="1114" y="1367"/>
                      <a:pt x="1113" y="1365"/>
                    </a:cubicBezTo>
                    <a:cubicBezTo>
                      <a:pt x="1113" y="1364"/>
                      <a:pt x="1113" y="1364"/>
                      <a:pt x="1113" y="1363"/>
                    </a:cubicBezTo>
                    <a:cubicBezTo>
                      <a:pt x="1112" y="1360"/>
                      <a:pt x="1110" y="1357"/>
                      <a:pt x="1107" y="1357"/>
                    </a:cubicBezTo>
                    <a:cubicBezTo>
                      <a:pt x="1104" y="1356"/>
                      <a:pt x="1102" y="1356"/>
                      <a:pt x="1100" y="1355"/>
                    </a:cubicBezTo>
                    <a:cubicBezTo>
                      <a:pt x="1096" y="1355"/>
                      <a:pt x="1093" y="1353"/>
                      <a:pt x="1092" y="1348"/>
                    </a:cubicBezTo>
                    <a:cubicBezTo>
                      <a:pt x="1091" y="1347"/>
                      <a:pt x="1090" y="1346"/>
                      <a:pt x="1088" y="1346"/>
                    </a:cubicBezTo>
                    <a:cubicBezTo>
                      <a:pt x="1087" y="1345"/>
                      <a:pt x="1084" y="1347"/>
                      <a:pt x="1083" y="1349"/>
                    </a:cubicBezTo>
                    <a:cubicBezTo>
                      <a:pt x="1083" y="1350"/>
                      <a:pt x="1082" y="1351"/>
                      <a:pt x="1082" y="1352"/>
                    </a:cubicBezTo>
                    <a:cubicBezTo>
                      <a:pt x="1082" y="1356"/>
                      <a:pt x="1080" y="1358"/>
                      <a:pt x="1076" y="1359"/>
                    </a:cubicBezTo>
                    <a:cubicBezTo>
                      <a:pt x="1074" y="1360"/>
                      <a:pt x="1071" y="1361"/>
                      <a:pt x="1069" y="1362"/>
                    </a:cubicBezTo>
                    <a:cubicBezTo>
                      <a:pt x="1067" y="1363"/>
                      <a:pt x="1066" y="1362"/>
                      <a:pt x="1065" y="1360"/>
                    </a:cubicBezTo>
                    <a:cubicBezTo>
                      <a:pt x="1064" y="1359"/>
                      <a:pt x="1063" y="1357"/>
                      <a:pt x="1064" y="1356"/>
                    </a:cubicBezTo>
                    <a:cubicBezTo>
                      <a:pt x="1067" y="1353"/>
                      <a:pt x="1069" y="1351"/>
                      <a:pt x="1071" y="1349"/>
                    </a:cubicBezTo>
                    <a:cubicBezTo>
                      <a:pt x="1073" y="1347"/>
                      <a:pt x="1072" y="1344"/>
                      <a:pt x="1070" y="1343"/>
                    </a:cubicBezTo>
                    <a:cubicBezTo>
                      <a:pt x="1068" y="1342"/>
                      <a:pt x="1067" y="1342"/>
                      <a:pt x="1065" y="1342"/>
                    </a:cubicBezTo>
                    <a:cubicBezTo>
                      <a:pt x="1061" y="1343"/>
                      <a:pt x="1058" y="1344"/>
                      <a:pt x="1055" y="1347"/>
                    </a:cubicBezTo>
                    <a:cubicBezTo>
                      <a:pt x="1051" y="1351"/>
                      <a:pt x="1047" y="1353"/>
                      <a:pt x="1042" y="1355"/>
                    </a:cubicBezTo>
                    <a:cubicBezTo>
                      <a:pt x="1037" y="1356"/>
                      <a:pt x="1031" y="1356"/>
                      <a:pt x="1027" y="1360"/>
                    </a:cubicBezTo>
                    <a:cubicBezTo>
                      <a:pt x="1026" y="1360"/>
                      <a:pt x="1025" y="1360"/>
                      <a:pt x="1024" y="1360"/>
                    </a:cubicBezTo>
                    <a:cubicBezTo>
                      <a:pt x="1020" y="1360"/>
                      <a:pt x="1017" y="1361"/>
                      <a:pt x="1015" y="1364"/>
                    </a:cubicBezTo>
                    <a:cubicBezTo>
                      <a:pt x="1012" y="1367"/>
                      <a:pt x="1009" y="1371"/>
                      <a:pt x="1009" y="1375"/>
                    </a:cubicBezTo>
                    <a:cubicBezTo>
                      <a:pt x="1008" y="1379"/>
                      <a:pt x="1007" y="1382"/>
                      <a:pt x="1003" y="1384"/>
                    </a:cubicBezTo>
                    <a:cubicBezTo>
                      <a:pt x="1000" y="1387"/>
                      <a:pt x="997" y="1389"/>
                      <a:pt x="994" y="1392"/>
                    </a:cubicBezTo>
                    <a:cubicBezTo>
                      <a:pt x="993" y="1393"/>
                      <a:pt x="993" y="1396"/>
                      <a:pt x="992" y="1398"/>
                    </a:cubicBezTo>
                    <a:cubicBezTo>
                      <a:pt x="992" y="1398"/>
                      <a:pt x="993" y="1398"/>
                      <a:pt x="993" y="1398"/>
                    </a:cubicBezTo>
                    <a:cubicBezTo>
                      <a:pt x="993" y="1399"/>
                      <a:pt x="993" y="1399"/>
                      <a:pt x="993" y="1399"/>
                    </a:cubicBezTo>
                    <a:cubicBezTo>
                      <a:pt x="992" y="1398"/>
                      <a:pt x="992" y="1398"/>
                      <a:pt x="992" y="1398"/>
                    </a:cubicBezTo>
                    <a:cubicBezTo>
                      <a:pt x="992" y="1398"/>
                      <a:pt x="992" y="1398"/>
                      <a:pt x="992" y="1398"/>
                    </a:cubicBezTo>
                    <a:cubicBezTo>
                      <a:pt x="991" y="1397"/>
                      <a:pt x="990" y="1397"/>
                      <a:pt x="990" y="1397"/>
                    </a:cubicBezTo>
                    <a:cubicBezTo>
                      <a:pt x="987" y="1394"/>
                      <a:pt x="984" y="1392"/>
                      <a:pt x="981" y="1389"/>
                    </a:cubicBezTo>
                    <a:cubicBezTo>
                      <a:pt x="978" y="1385"/>
                      <a:pt x="973" y="1383"/>
                      <a:pt x="968" y="1382"/>
                    </a:cubicBezTo>
                    <a:cubicBezTo>
                      <a:pt x="962" y="1381"/>
                      <a:pt x="955" y="1381"/>
                      <a:pt x="949" y="1384"/>
                    </a:cubicBezTo>
                    <a:cubicBezTo>
                      <a:pt x="947" y="1385"/>
                      <a:pt x="945" y="1386"/>
                      <a:pt x="943" y="1387"/>
                    </a:cubicBezTo>
                    <a:cubicBezTo>
                      <a:pt x="939" y="1390"/>
                      <a:pt x="934" y="1392"/>
                      <a:pt x="929" y="1388"/>
                    </a:cubicBezTo>
                    <a:cubicBezTo>
                      <a:pt x="920" y="1388"/>
                      <a:pt x="915" y="1382"/>
                      <a:pt x="910" y="1375"/>
                    </a:cubicBezTo>
                    <a:cubicBezTo>
                      <a:pt x="907" y="1371"/>
                      <a:pt x="904" y="1367"/>
                      <a:pt x="902" y="1362"/>
                    </a:cubicBezTo>
                    <a:cubicBezTo>
                      <a:pt x="901" y="1361"/>
                      <a:pt x="901" y="1359"/>
                      <a:pt x="901" y="1358"/>
                    </a:cubicBezTo>
                    <a:cubicBezTo>
                      <a:pt x="901" y="1352"/>
                      <a:pt x="901" y="1347"/>
                      <a:pt x="904" y="1342"/>
                    </a:cubicBezTo>
                    <a:cubicBezTo>
                      <a:pt x="905" y="1340"/>
                      <a:pt x="906" y="1338"/>
                      <a:pt x="906" y="1336"/>
                    </a:cubicBezTo>
                    <a:cubicBezTo>
                      <a:pt x="906" y="1330"/>
                      <a:pt x="908" y="1325"/>
                      <a:pt x="909" y="1320"/>
                    </a:cubicBezTo>
                    <a:cubicBezTo>
                      <a:pt x="911" y="1315"/>
                      <a:pt x="910" y="1309"/>
                      <a:pt x="911" y="1304"/>
                    </a:cubicBezTo>
                    <a:cubicBezTo>
                      <a:pt x="911" y="1303"/>
                      <a:pt x="910" y="1302"/>
                      <a:pt x="909" y="1301"/>
                    </a:cubicBezTo>
                    <a:cubicBezTo>
                      <a:pt x="907" y="1300"/>
                      <a:pt x="905" y="1300"/>
                      <a:pt x="903" y="1299"/>
                    </a:cubicBezTo>
                    <a:cubicBezTo>
                      <a:pt x="903" y="1299"/>
                      <a:pt x="903" y="1299"/>
                      <a:pt x="903" y="1299"/>
                    </a:cubicBezTo>
                    <a:cubicBezTo>
                      <a:pt x="903" y="1299"/>
                      <a:pt x="903" y="1299"/>
                      <a:pt x="903" y="1299"/>
                    </a:cubicBezTo>
                    <a:cubicBezTo>
                      <a:pt x="902" y="1300"/>
                      <a:pt x="902" y="1300"/>
                      <a:pt x="902" y="1300"/>
                    </a:cubicBezTo>
                    <a:cubicBezTo>
                      <a:pt x="903" y="1299"/>
                      <a:pt x="903" y="1299"/>
                      <a:pt x="903" y="1299"/>
                    </a:cubicBezTo>
                    <a:cubicBezTo>
                      <a:pt x="899" y="1296"/>
                      <a:pt x="895" y="1293"/>
                      <a:pt x="890" y="1293"/>
                    </a:cubicBezTo>
                    <a:cubicBezTo>
                      <a:pt x="885" y="1293"/>
                      <a:pt x="880" y="1292"/>
                      <a:pt x="876" y="1291"/>
                    </a:cubicBezTo>
                    <a:cubicBezTo>
                      <a:pt x="870" y="1290"/>
                      <a:pt x="865" y="1293"/>
                      <a:pt x="859" y="1293"/>
                    </a:cubicBezTo>
                    <a:cubicBezTo>
                      <a:pt x="855" y="1292"/>
                      <a:pt x="851" y="1293"/>
                      <a:pt x="846" y="1293"/>
                    </a:cubicBezTo>
                    <a:cubicBezTo>
                      <a:pt x="844" y="1293"/>
                      <a:pt x="841" y="1293"/>
                      <a:pt x="838" y="1292"/>
                    </a:cubicBezTo>
                    <a:cubicBezTo>
                      <a:pt x="837" y="1292"/>
                      <a:pt x="836" y="1290"/>
                      <a:pt x="837" y="1290"/>
                    </a:cubicBezTo>
                    <a:cubicBezTo>
                      <a:pt x="842" y="1285"/>
                      <a:pt x="844" y="1279"/>
                      <a:pt x="844" y="1272"/>
                    </a:cubicBezTo>
                    <a:cubicBezTo>
                      <a:pt x="844" y="1269"/>
                      <a:pt x="844" y="1265"/>
                      <a:pt x="845" y="1262"/>
                    </a:cubicBezTo>
                    <a:cubicBezTo>
                      <a:pt x="845" y="1260"/>
                      <a:pt x="846" y="1259"/>
                      <a:pt x="848" y="1259"/>
                    </a:cubicBezTo>
                    <a:cubicBezTo>
                      <a:pt x="852" y="1259"/>
                      <a:pt x="854" y="1256"/>
                      <a:pt x="854" y="1253"/>
                    </a:cubicBezTo>
                    <a:cubicBezTo>
                      <a:pt x="855" y="1249"/>
                      <a:pt x="856" y="1245"/>
                      <a:pt x="856" y="1241"/>
                    </a:cubicBezTo>
                    <a:cubicBezTo>
                      <a:pt x="856" y="1236"/>
                      <a:pt x="857" y="1232"/>
                      <a:pt x="861" y="1228"/>
                    </a:cubicBezTo>
                    <a:cubicBezTo>
                      <a:pt x="863" y="1226"/>
                      <a:pt x="865" y="1223"/>
                      <a:pt x="867" y="1220"/>
                    </a:cubicBezTo>
                    <a:cubicBezTo>
                      <a:pt x="868" y="1219"/>
                      <a:pt x="868" y="1217"/>
                      <a:pt x="869" y="1216"/>
                    </a:cubicBezTo>
                    <a:cubicBezTo>
                      <a:pt x="869" y="1213"/>
                      <a:pt x="867" y="1208"/>
                      <a:pt x="864" y="1208"/>
                    </a:cubicBezTo>
                    <a:cubicBezTo>
                      <a:pt x="857" y="1208"/>
                      <a:pt x="850" y="1207"/>
                      <a:pt x="844" y="1210"/>
                    </a:cubicBezTo>
                    <a:cubicBezTo>
                      <a:pt x="839" y="1212"/>
                      <a:pt x="833" y="1213"/>
                      <a:pt x="828" y="1213"/>
                    </a:cubicBezTo>
                    <a:cubicBezTo>
                      <a:pt x="823" y="1213"/>
                      <a:pt x="820" y="1216"/>
                      <a:pt x="818" y="1220"/>
                    </a:cubicBezTo>
                    <a:cubicBezTo>
                      <a:pt x="817" y="1222"/>
                      <a:pt x="816" y="1225"/>
                      <a:pt x="815" y="1228"/>
                    </a:cubicBezTo>
                    <a:cubicBezTo>
                      <a:pt x="813" y="1236"/>
                      <a:pt x="810" y="1243"/>
                      <a:pt x="803" y="1249"/>
                    </a:cubicBezTo>
                    <a:cubicBezTo>
                      <a:pt x="801" y="1255"/>
                      <a:pt x="797" y="1255"/>
                      <a:pt x="792" y="1253"/>
                    </a:cubicBezTo>
                    <a:cubicBezTo>
                      <a:pt x="789" y="1252"/>
                      <a:pt x="786" y="1253"/>
                      <a:pt x="784" y="1253"/>
                    </a:cubicBezTo>
                    <a:cubicBezTo>
                      <a:pt x="778" y="1255"/>
                      <a:pt x="773" y="1257"/>
                      <a:pt x="768" y="1258"/>
                    </a:cubicBezTo>
                    <a:cubicBezTo>
                      <a:pt x="764" y="1259"/>
                      <a:pt x="759" y="1259"/>
                      <a:pt x="756" y="1255"/>
                    </a:cubicBezTo>
                    <a:cubicBezTo>
                      <a:pt x="753" y="1252"/>
                      <a:pt x="750" y="1251"/>
                      <a:pt x="746" y="1249"/>
                    </a:cubicBezTo>
                    <a:cubicBezTo>
                      <a:pt x="742" y="1248"/>
                      <a:pt x="739" y="1245"/>
                      <a:pt x="737" y="1240"/>
                    </a:cubicBezTo>
                    <a:cubicBezTo>
                      <a:pt x="735" y="1235"/>
                      <a:pt x="732" y="1230"/>
                      <a:pt x="728" y="1225"/>
                    </a:cubicBezTo>
                    <a:cubicBezTo>
                      <a:pt x="726" y="1223"/>
                      <a:pt x="725" y="1220"/>
                      <a:pt x="724" y="1218"/>
                    </a:cubicBezTo>
                    <a:cubicBezTo>
                      <a:pt x="724" y="1213"/>
                      <a:pt x="723" y="1208"/>
                      <a:pt x="722" y="1203"/>
                    </a:cubicBezTo>
                    <a:cubicBezTo>
                      <a:pt x="721" y="1200"/>
                      <a:pt x="721" y="1196"/>
                      <a:pt x="721" y="1193"/>
                    </a:cubicBezTo>
                    <a:cubicBezTo>
                      <a:pt x="722" y="1182"/>
                      <a:pt x="723" y="1170"/>
                      <a:pt x="726" y="1159"/>
                    </a:cubicBezTo>
                    <a:cubicBezTo>
                      <a:pt x="726" y="1157"/>
                      <a:pt x="727" y="1154"/>
                      <a:pt x="728" y="1153"/>
                    </a:cubicBezTo>
                    <a:cubicBezTo>
                      <a:pt x="732" y="1148"/>
                      <a:pt x="733" y="1143"/>
                      <a:pt x="732" y="1138"/>
                    </a:cubicBezTo>
                    <a:cubicBezTo>
                      <a:pt x="731" y="1130"/>
                      <a:pt x="733" y="1122"/>
                      <a:pt x="736" y="1115"/>
                    </a:cubicBezTo>
                    <a:cubicBezTo>
                      <a:pt x="738" y="1108"/>
                      <a:pt x="742" y="1103"/>
                      <a:pt x="749" y="1101"/>
                    </a:cubicBezTo>
                    <a:cubicBezTo>
                      <a:pt x="757" y="1100"/>
                      <a:pt x="764" y="1097"/>
                      <a:pt x="769" y="1092"/>
                    </a:cubicBezTo>
                    <a:cubicBezTo>
                      <a:pt x="774" y="1088"/>
                      <a:pt x="779" y="1087"/>
                      <a:pt x="784" y="1085"/>
                    </a:cubicBezTo>
                    <a:cubicBezTo>
                      <a:pt x="788" y="1084"/>
                      <a:pt x="793" y="1085"/>
                      <a:pt x="797" y="1086"/>
                    </a:cubicBezTo>
                    <a:cubicBezTo>
                      <a:pt x="800" y="1087"/>
                      <a:pt x="803" y="1088"/>
                      <a:pt x="807" y="1087"/>
                    </a:cubicBezTo>
                    <a:cubicBezTo>
                      <a:pt x="810" y="1085"/>
                      <a:pt x="813" y="1086"/>
                      <a:pt x="815" y="1089"/>
                    </a:cubicBezTo>
                    <a:cubicBezTo>
                      <a:pt x="819" y="1095"/>
                      <a:pt x="825" y="1095"/>
                      <a:pt x="831" y="1094"/>
                    </a:cubicBezTo>
                    <a:cubicBezTo>
                      <a:pt x="834" y="1093"/>
                      <a:pt x="837" y="1092"/>
                      <a:pt x="840" y="1091"/>
                    </a:cubicBezTo>
                    <a:cubicBezTo>
                      <a:pt x="841" y="1087"/>
                      <a:pt x="842" y="1084"/>
                      <a:pt x="842" y="1081"/>
                    </a:cubicBezTo>
                    <a:cubicBezTo>
                      <a:pt x="843" y="1078"/>
                      <a:pt x="845" y="1077"/>
                      <a:pt x="847" y="1076"/>
                    </a:cubicBezTo>
                    <a:cubicBezTo>
                      <a:pt x="849" y="1075"/>
                      <a:pt x="852" y="1075"/>
                      <a:pt x="854" y="1075"/>
                    </a:cubicBezTo>
                    <a:cubicBezTo>
                      <a:pt x="862" y="1073"/>
                      <a:pt x="869" y="1075"/>
                      <a:pt x="877" y="1075"/>
                    </a:cubicBezTo>
                    <a:cubicBezTo>
                      <a:pt x="886" y="1074"/>
                      <a:pt x="893" y="1076"/>
                      <a:pt x="899" y="1083"/>
                    </a:cubicBezTo>
                    <a:cubicBezTo>
                      <a:pt x="901" y="1085"/>
                      <a:pt x="904" y="1085"/>
                      <a:pt x="907" y="1084"/>
                    </a:cubicBezTo>
                    <a:cubicBezTo>
                      <a:pt x="909" y="1083"/>
                      <a:pt x="911" y="1082"/>
                      <a:pt x="913" y="1081"/>
                    </a:cubicBezTo>
                    <a:cubicBezTo>
                      <a:pt x="915" y="1081"/>
                      <a:pt x="918" y="1081"/>
                      <a:pt x="919" y="1083"/>
                    </a:cubicBezTo>
                    <a:cubicBezTo>
                      <a:pt x="923" y="1087"/>
                      <a:pt x="926" y="1092"/>
                      <a:pt x="929" y="1096"/>
                    </a:cubicBezTo>
                    <a:cubicBezTo>
                      <a:pt x="931" y="1098"/>
                      <a:pt x="931" y="1101"/>
                      <a:pt x="930" y="1104"/>
                    </a:cubicBezTo>
                    <a:cubicBezTo>
                      <a:pt x="930" y="1105"/>
                      <a:pt x="929" y="1107"/>
                      <a:pt x="929" y="1108"/>
                    </a:cubicBezTo>
                    <a:cubicBezTo>
                      <a:pt x="927" y="1112"/>
                      <a:pt x="927" y="1115"/>
                      <a:pt x="930" y="1118"/>
                    </a:cubicBezTo>
                    <a:cubicBezTo>
                      <a:pt x="932" y="1127"/>
                      <a:pt x="937" y="1135"/>
                      <a:pt x="941" y="1143"/>
                    </a:cubicBezTo>
                    <a:cubicBezTo>
                      <a:pt x="942" y="1147"/>
                      <a:pt x="945" y="1150"/>
                      <a:pt x="948" y="1154"/>
                    </a:cubicBezTo>
                    <a:cubicBezTo>
                      <a:pt x="951" y="1157"/>
                      <a:pt x="956" y="1156"/>
                      <a:pt x="958" y="1153"/>
                    </a:cubicBezTo>
                    <a:cubicBezTo>
                      <a:pt x="962" y="1146"/>
                      <a:pt x="965" y="1139"/>
                      <a:pt x="966" y="1131"/>
                    </a:cubicBezTo>
                    <a:cubicBezTo>
                      <a:pt x="966" y="1130"/>
                      <a:pt x="966" y="1129"/>
                      <a:pt x="965" y="1128"/>
                    </a:cubicBezTo>
                    <a:cubicBezTo>
                      <a:pt x="964" y="1124"/>
                      <a:pt x="962" y="1119"/>
                      <a:pt x="961" y="1115"/>
                    </a:cubicBezTo>
                    <a:cubicBezTo>
                      <a:pt x="960" y="1111"/>
                      <a:pt x="960" y="1107"/>
                      <a:pt x="960" y="1102"/>
                    </a:cubicBezTo>
                    <a:cubicBezTo>
                      <a:pt x="960" y="1102"/>
                      <a:pt x="960" y="1101"/>
                      <a:pt x="959" y="1101"/>
                    </a:cubicBezTo>
                    <a:cubicBezTo>
                      <a:pt x="954" y="1088"/>
                      <a:pt x="955" y="1075"/>
                      <a:pt x="956" y="1062"/>
                    </a:cubicBezTo>
                    <a:cubicBezTo>
                      <a:pt x="956" y="1059"/>
                      <a:pt x="957" y="1057"/>
                      <a:pt x="958" y="1055"/>
                    </a:cubicBezTo>
                    <a:cubicBezTo>
                      <a:pt x="964" y="1049"/>
                      <a:pt x="970" y="1042"/>
                      <a:pt x="979" y="1039"/>
                    </a:cubicBezTo>
                    <a:cubicBezTo>
                      <a:pt x="980" y="1039"/>
                      <a:pt x="981" y="1039"/>
                      <a:pt x="982" y="1038"/>
                    </a:cubicBezTo>
                    <a:cubicBezTo>
                      <a:pt x="985" y="1037"/>
                      <a:pt x="988" y="1035"/>
                      <a:pt x="990" y="1033"/>
                    </a:cubicBezTo>
                    <a:cubicBezTo>
                      <a:pt x="992" y="1030"/>
                      <a:pt x="993" y="1028"/>
                      <a:pt x="995" y="1026"/>
                    </a:cubicBezTo>
                    <a:cubicBezTo>
                      <a:pt x="996" y="1024"/>
                      <a:pt x="998" y="1023"/>
                      <a:pt x="1000" y="1022"/>
                    </a:cubicBezTo>
                    <a:cubicBezTo>
                      <a:pt x="1004" y="1021"/>
                      <a:pt x="1007" y="1019"/>
                      <a:pt x="1010" y="1016"/>
                    </a:cubicBezTo>
                    <a:cubicBezTo>
                      <a:pt x="1014" y="1012"/>
                      <a:pt x="1019" y="1009"/>
                      <a:pt x="1025" y="1007"/>
                    </a:cubicBezTo>
                    <a:cubicBezTo>
                      <a:pt x="1028" y="1007"/>
                      <a:pt x="1030" y="1005"/>
                      <a:pt x="1030" y="1001"/>
                    </a:cubicBezTo>
                    <a:cubicBezTo>
                      <a:pt x="1030" y="999"/>
                      <a:pt x="1032" y="999"/>
                      <a:pt x="1033" y="998"/>
                    </a:cubicBezTo>
                    <a:cubicBezTo>
                      <a:pt x="1035" y="997"/>
                      <a:pt x="1037" y="996"/>
                      <a:pt x="1038" y="994"/>
                    </a:cubicBezTo>
                    <a:cubicBezTo>
                      <a:pt x="1039" y="993"/>
                      <a:pt x="1040" y="991"/>
                      <a:pt x="1039" y="990"/>
                    </a:cubicBezTo>
                    <a:cubicBezTo>
                      <a:pt x="1038" y="987"/>
                      <a:pt x="1037" y="985"/>
                      <a:pt x="1038" y="982"/>
                    </a:cubicBezTo>
                    <a:cubicBezTo>
                      <a:pt x="1040" y="978"/>
                      <a:pt x="1041" y="974"/>
                      <a:pt x="1038" y="970"/>
                    </a:cubicBezTo>
                    <a:cubicBezTo>
                      <a:pt x="1037" y="968"/>
                      <a:pt x="1037" y="966"/>
                      <a:pt x="1037" y="965"/>
                    </a:cubicBezTo>
                    <a:cubicBezTo>
                      <a:pt x="1037" y="960"/>
                      <a:pt x="1038" y="955"/>
                      <a:pt x="1038" y="950"/>
                    </a:cubicBezTo>
                    <a:cubicBezTo>
                      <a:pt x="1038" y="950"/>
                      <a:pt x="1039" y="950"/>
                      <a:pt x="1039" y="950"/>
                    </a:cubicBezTo>
                    <a:cubicBezTo>
                      <a:pt x="1040" y="950"/>
                      <a:pt x="1040" y="950"/>
                      <a:pt x="1041" y="950"/>
                    </a:cubicBezTo>
                    <a:cubicBezTo>
                      <a:pt x="1043" y="952"/>
                      <a:pt x="1043" y="955"/>
                      <a:pt x="1043" y="958"/>
                    </a:cubicBezTo>
                    <a:cubicBezTo>
                      <a:pt x="1043" y="959"/>
                      <a:pt x="1044" y="959"/>
                      <a:pt x="1045" y="960"/>
                    </a:cubicBezTo>
                    <a:cubicBezTo>
                      <a:pt x="1045" y="960"/>
                      <a:pt x="1046" y="960"/>
                      <a:pt x="1046" y="959"/>
                    </a:cubicBezTo>
                    <a:cubicBezTo>
                      <a:pt x="1049" y="955"/>
                      <a:pt x="1052" y="951"/>
                      <a:pt x="1054" y="947"/>
                    </a:cubicBezTo>
                    <a:cubicBezTo>
                      <a:pt x="1055" y="945"/>
                      <a:pt x="1056" y="943"/>
                      <a:pt x="1056" y="941"/>
                    </a:cubicBezTo>
                    <a:cubicBezTo>
                      <a:pt x="1056" y="939"/>
                      <a:pt x="1056" y="938"/>
                      <a:pt x="1056" y="936"/>
                    </a:cubicBezTo>
                    <a:cubicBezTo>
                      <a:pt x="1056" y="935"/>
                      <a:pt x="1057" y="934"/>
                      <a:pt x="1058" y="934"/>
                    </a:cubicBezTo>
                    <a:cubicBezTo>
                      <a:pt x="1061" y="934"/>
                      <a:pt x="1063" y="932"/>
                      <a:pt x="1065" y="930"/>
                    </a:cubicBezTo>
                    <a:cubicBezTo>
                      <a:pt x="1070" y="926"/>
                      <a:pt x="1074" y="920"/>
                      <a:pt x="1075" y="913"/>
                    </a:cubicBezTo>
                    <a:cubicBezTo>
                      <a:pt x="1076" y="908"/>
                      <a:pt x="1079" y="906"/>
                      <a:pt x="1084" y="906"/>
                    </a:cubicBezTo>
                    <a:cubicBezTo>
                      <a:pt x="1087" y="906"/>
                      <a:pt x="1090" y="905"/>
                      <a:pt x="1094" y="904"/>
                    </a:cubicBezTo>
                    <a:cubicBezTo>
                      <a:pt x="1095" y="904"/>
                      <a:pt x="1097" y="903"/>
                      <a:pt x="1098" y="902"/>
                    </a:cubicBezTo>
                    <a:cubicBezTo>
                      <a:pt x="1098" y="902"/>
                      <a:pt x="1099" y="901"/>
                      <a:pt x="1099" y="901"/>
                    </a:cubicBezTo>
                    <a:cubicBezTo>
                      <a:pt x="1099" y="900"/>
                      <a:pt x="1098" y="900"/>
                      <a:pt x="1098" y="899"/>
                    </a:cubicBezTo>
                    <a:cubicBezTo>
                      <a:pt x="1097" y="899"/>
                      <a:pt x="1096" y="899"/>
                      <a:pt x="1095" y="899"/>
                    </a:cubicBezTo>
                    <a:cubicBezTo>
                      <a:pt x="1093" y="898"/>
                      <a:pt x="1093" y="898"/>
                      <a:pt x="1093" y="897"/>
                    </a:cubicBezTo>
                    <a:cubicBezTo>
                      <a:pt x="1093" y="897"/>
                      <a:pt x="1094" y="897"/>
                      <a:pt x="1095" y="896"/>
                    </a:cubicBezTo>
                    <a:cubicBezTo>
                      <a:pt x="1095" y="896"/>
                      <a:pt x="1096" y="896"/>
                      <a:pt x="1096" y="896"/>
                    </a:cubicBezTo>
                    <a:cubicBezTo>
                      <a:pt x="1106" y="898"/>
                      <a:pt x="1114" y="893"/>
                      <a:pt x="1124" y="893"/>
                    </a:cubicBezTo>
                    <a:cubicBezTo>
                      <a:pt x="1125" y="893"/>
                      <a:pt x="1127" y="892"/>
                      <a:pt x="1128" y="891"/>
                    </a:cubicBezTo>
                    <a:cubicBezTo>
                      <a:pt x="1131" y="888"/>
                      <a:pt x="1131" y="887"/>
                      <a:pt x="1127" y="884"/>
                    </a:cubicBezTo>
                    <a:cubicBezTo>
                      <a:pt x="1124" y="882"/>
                      <a:pt x="1122" y="879"/>
                      <a:pt x="1123" y="876"/>
                    </a:cubicBezTo>
                    <a:cubicBezTo>
                      <a:pt x="1124" y="872"/>
                      <a:pt x="1125" y="869"/>
                      <a:pt x="1127" y="865"/>
                    </a:cubicBezTo>
                    <a:cubicBezTo>
                      <a:pt x="1130" y="859"/>
                      <a:pt x="1134" y="854"/>
                      <a:pt x="1141" y="851"/>
                    </a:cubicBezTo>
                    <a:cubicBezTo>
                      <a:pt x="1144" y="850"/>
                      <a:pt x="1148" y="849"/>
                      <a:pt x="1151" y="846"/>
                    </a:cubicBezTo>
                    <a:cubicBezTo>
                      <a:pt x="1153" y="844"/>
                      <a:pt x="1155" y="843"/>
                      <a:pt x="1158" y="843"/>
                    </a:cubicBezTo>
                    <a:cubicBezTo>
                      <a:pt x="1166" y="844"/>
                      <a:pt x="1172" y="840"/>
                      <a:pt x="1179" y="839"/>
                    </a:cubicBezTo>
                    <a:cubicBezTo>
                      <a:pt x="1182" y="839"/>
                      <a:pt x="1182" y="836"/>
                      <a:pt x="1183" y="834"/>
                    </a:cubicBezTo>
                    <a:cubicBezTo>
                      <a:pt x="1183" y="833"/>
                      <a:pt x="1185" y="832"/>
                      <a:pt x="1186" y="831"/>
                    </a:cubicBezTo>
                    <a:cubicBezTo>
                      <a:pt x="1192" y="830"/>
                      <a:pt x="1197" y="829"/>
                      <a:pt x="1202" y="828"/>
                    </a:cubicBezTo>
                    <a:cubicBezTo>
                      <a:pt x="1203" y="828"/>
                      <a:pt x="1204" y="828"/>
                      <a:pt x="1204" y="828"/>
                    </a:cubicBezTo>
                    <a:cubicBezTo>
                      <a:pt x="1203" y="829"/>
                      <a:pt x="1203" y="830"/>
                      <a:pt x="1203" y="831"/>
                    </a:cubicBezTo>
                    <a:cubicBezTo>
                      <a:pt x="1201" y="832"/>
                      <a:pt x="1199" y="832"/>
                      <a:pt x="1197" y="833"/>
                    </a:cubicBezTo>
                    <a:cubicBezTo>
                      <a:pt x="1192" y="836"/>
                      <a:pt x="1188" y="839"/>
                      <a:pt x="1187" y="844"/>
                    </a:cubicBezTo>
                    <a:cubicBezTo>
                      <a:pt x="1186" y="846"/>
                      <a:pt x="1185" y="848"/>
                      <a:pt x="1186" y="850"/>
                    </a:cubicBezTo>
                    <a:cubicBezTo>
                      <a:pt x="1186" y="854"/>
                      <a:pt x="1188" y="856"/>
                      <a:pt x="1191" y="858"/>
                    </a:cubicBezTo>
                    <a:cubicBezTo>
                      <a:pt x="1192" y="858"/>
                      <a:pt x="1194" y="859"/>
                      <a:pt x="1195" y="858"/>
                    </a:cubicBezTo>
                    <a:cubicBezTo>
                      <a:pt x="1201" y="856"/>
                      <a:pt x="1207" y="852"/>
                      <a:pt x="1212" y="846"/>
                    </a:cubicBezTo>
                    <a:cubicBezTo>
                      <a:pt x="1214" y="842"/>
                      <a:pt x="1217" y="841"/>
                      <a:pt x="1221" y="842"/>
                    </a:cubicBezTo>
                    <a:cubicBezTo>
                      <a:pt x="1230" y="839"/>
                      <a:pt x="1238" y="836"/>
                      <a:pt x="1246" y="834"/>
                    </a:cubicBezTo>
                    <a:cubicBezTo>
                      <a:pt x="1249" y="833"/>
                      <a:pt x="1252" y="832"/>
                      <a:pt x="1254" y="831"/>
                    </a:cubicBezTo>
                    <a:cubicBezTo>
                      <a:pt x="1255" y="825"/>
                      <a:pt x="1261" y="827"/>
                      <a:pt x="1265" y="825"/>
                    </a:cubicBezTo>
                    <a:cubicBezTo>
                      <a:pt x="1266" y="824"/>
                      <a:pt x="1268" y="823"/>
                      <a:pt x="1269" y="823"/>
                    </a:cubicBezTo>
                    <a:cubicBezTo>
                      <a:pt x="1270" y="822"/>
                      <a:pt x="1271" y="821"/>
                      <a:pt x="1272" y="821"/>
                    </a:cubicBezTo>
                    <a:cubicBezTo>
                      <a:pt x="1273" y="820"/>
                      <a:pt x="1274" y="817"/>
                      <a:pt x="1273" y="816"/>
                    </a:cubicBezTo>
                    <a:cubicBezTo>
                      <a:pt x="1269" y="813"/>
                      <a:pt x="1267" y="810"/>
                      <a:pt x="1269" y="805"/>
                    </a:cubicBezTo>
                    <a:cubicBezTo>
                      <a:pt x="1269" y="805"/>
                      <a:pt x="1268" y="804"/>
                      <a:pt x="1268" y="804"/>
                    </a:cubicBezTo>
                    <a:cubicBezTo>
                      <a:pt x="1268" y="802"/>
                      <a:pt x="1265" y="801"/>
                      <a:pt x="1264" y="802"/>
                    </a:cubicBezTo>
                    <a:cubicBezTo>
                      <a:pt x="1259" y="807"/>
                      <a:pt x="1254" y="813"/>
                      <a:pt x="1250" y="818"/>
                    </a:cubicBezTo>
                    <a:cubicBezTo>
                      <a:pt x="1249" y="821"/>
                      <a:pt x="1247" y="821"/>
                      <a:pt x="1245" y="821"/>
                    </a:cubicBezTo>
                    <a:cubicBezTo>
                      <a:pt x="1244" y="820"/>
                      <a:pt x="1242" y="820"/>
                      <a:pt x="1240" y="820"/>
                    </a:cubicBezTo>
                    <a:cubicBezTo>
                      <a:pt x="1240" y="821"/>
                      <a:pt x="1239" y="822"/>
                      <a:pt x="1237" y="821"/>
                    </a:cubicBezTo>
                    <a:cubicBezTo>
                      <a:pt x="1236" y="821"/>
                      <a:pt x="1235" y="820"/>
                      <a:pt x="1234" y="820"/>
                    </a:cubicBezTo>
                    <a:cubicBezTo>
                      <a:pt x="1232" y="819"/>
                      <a:pt x="1231" y="819"/>
                      <a:pt x="1229" y="819"/>
                    </a:cubicBezTo>
                    <a:cubicBezTo>
                      <a:pt x="1225" y="819"/>
                      <a:pt x="1224" y="816"/>
                      <a:pt x="1224" y="813"/>
                    </a:cubicBezTo>
                    <a:cubicBezTo>
                      <a:pt x="1218" y="812"/>
                      <a:pt x="1215" y="809"/>
                      <a:pt x="1214" y="803"/>
                    </a:cubicBezTo>
                    <a:cubicBezTo>
                      <a:pt x="1213" y="797"/>
                      <a:pt x="1213" y="792"/>
                      <a:pt x="1215" y="787"/>
                    </a:cubicBezTo>
                    <a:cubicBezTo>
                      <a:pt x="1216" y="785"/>
                      <a:pt x="1215" y="783"/>
                      <a:pt x="1212" y="782"/>
                    </a:cubicBezTo>
                    <a:cubicBezTo>
                      <a:pt x="1211" y="782"/>
                      <a:pt x="1210" y="782"/>
                      <a:pt x="1209" y="782"/>
                    </a:cubicBezTo>
                    <a:cubicBezTo>
                      <a:pt x="1209" y="782"/>
                      <a:pt x="1208" y="782"/>
                      <a:pt x="1208" y="781"/>
                    </a:cubicBezTo>
                    <a:cubicBezTo>
                      <a:pt x="1209" y="781"/>
                      <a:pt x="1210" y="781"/>
                      <a:pt x="1211" y="780"/>
                    </a:cubicBezTo>
                    <a:cubicBezTo>
                      <a:pt x="1215" y="779"/>
                      <a:pt x="1218" y="777"/>
                      <a:pt x="1222" y="774"/>
                    </a:cubicBezTo>
                    <a:cubicBezTo>
                      <a:pt x="1224" y="772"/>
                      <a:pt x="1224" y="769"/>
                      <a:pt x="1223" y="766"/>
                    </a:cubicBezTo>
                    <a:cubicBezTo>
                      <a:pt x="1222" y="765"/>
                      <a:pt x="1221" y="762"/>
                      <a:pt x="1219" y="761"/>
                    </a:cubicBezTo>
                    <a:cubicBezTo>
                      <a:pt x="1215" y="758"/>
                      <a:pt x="1210" y="756"/>
                      <a:pt x="1204" y="757"/>
                    </a:cubicBezTo>
                    <a:cubicBezTo>
                      <a:pt x="1189" y="761"/>
                      <a:pt x="1174" y="764"/>
                      <a:pt x="1162" y="773"/>
                    </a:cubicBezTo>
                    <a:cubicBezTo>
                      <a:pt x="1162" y="773"/>
                      <a:pt x="1162" y="773"/>
                      <a:pt x="1162" y="774"/>
                    </a:cubicBezTo>
                    <a:cubicBezTo>
                      <a:pt x="1161" y="774"/>
                      <a:pt x="1161" y="774"/>
                      <a:pt x="1161" y="774"/>
                    </a:cubicBezTo>
                    <a:cubicBezTo>
                      <a:pt x="1159" y="776"/>
                      <a:pt x="1157" y="777"/>
                      <a:pt x="1155" y="779"/>
                    </a:cubicBezTo>
                    <a:cubicBezTo>
                      <a:pt x="1155" y="780"/>
                      <a:pt x="1155" y="780"/>
                      <a:pt x="1155" y="780"/>
                    </a:cubicBezTo>
                    <a:cubicBezTo>
                      <a:pt x="1153" y="781"/>
                      <a:pt x="1150" y="782"/>
                      <a:pt x="1148" y="783"/>
                    </a:cubicBezTo>
                    <a:cubicBezTo>
                      <a:pt x="1147" y="784"/>
                      <a:pt x="1145" y="785"/>
                      <a:pt x="1144" y="786"/>
                    </a:cubicBezTo>
                    <a:cubicBezTo>
                      <a:pt x="1144" y="787"/>
                      <a:pt x="1144" y="787"/>
                      <a:pt x="1144" y="787"/>
                    </a:cubicBezTo>
                    <a:cubicBezTo>
                      <a:pt x="1144" y="786"/>
                      <a:pt x="1144" y="786"/>
                      <a:pt x="1144" y="786"/>
                    </a:cubicBezTo>
                    <a:cubicBezTo>
                      <a:pt x="1145" y="785"/>
                      <a:pt x="1147" y="784"/>
                      <a:pt x="1148" y="783"/>
                    </a:cubicBezTo>
                    <a:cubicBezTo>
                      <a:pt x="1150" y="782"/>
                      <a:pt x="1152" y="781"/>
                      <a:pt x="1155" y="780"/>
                    </a:cubicBezTo>
                    <a:cubicBezTo>
                      <a:pt x="1155" y="780"/>
                      <a:pt x="1155" y="780"/>
                      <a:pt x="1155" y="779"/>
                    </a:cubicBezTo>
                    <a:cubicBezTo>
                      <a:pt x="1156" y="775"/>
                      <a:pt x="1156" y="774"/>
                      <a:pt x="1161" y="774"/>
                    </a:cubicBezTo>
                    <a:cubicBezTo>
                      <a:pt x="1161" y="774"/>
                      <a:pt x="1161" y="773"/>
                      <a:pt x="1161" y="773"/>
                    </a:cubicBezTo>
                    <a:cubicBezTo>
                      <a:pt x="1161" y="773"/>
                      <a:pt x="1162" y="773"/>
                      <a:pt x="1162" y="773"/>
                    </a:cubicBezTo>
                    <a:cubicBezTo>
                      <a:pt x="1161" y="770"/>
                      <a:pt x="1163" y="768"/>
                      <a:pt x="1165" y="766"/>
                    </a:cubicBezTo>
                    <a:cubicBezTo>
                      <a:pt x="1170" y="762"/>
                      <a:pt x="1176" y="758"/>
                      <a:pt x="1183" y="756"/>
                    </a:cubicBezTo>
                    <a:cubicBezTo>
                      <a:pt x="1187" y="755"/>
                      <a:pt x="1191" y="753"/>
                      <a:pt x="1193" y="748"/>
                    </a:cubicBezTo>
                    <a:cubicBezTo>
                      <a:pt x="1194" y="747"/>
                      <a:pt x="1194" y="746"/>
                      <a:pt x="1195" y="746"/>
                    </a:cubicBezTo>
                    <a:cubicBezTo>
                      <a:pt x="1198" y="743"/>
                      <a:pt x="1201" y="740"/>
                      <a:pt x="1205" y="737"/>
                    </a:cubicBezTo>
                    <a:cubicBezTo>
                      <a:pt x="1209" y="735"/>
                      <a:pt x="1213" y="737"/>
                      <a:pt x="1216" y="737"/>
                    </a:cubicBezTo>
                    <a:cubicBezTo>
                      <a:pt x="1232" y="738"/>
                      <a:pt x="1247" y="740"/>
                      <a:pt x="1262" y="742"/>
                    </a:cubicBezTo>
                    <a:cubicBezTo>
                      <a:pt x="1269" y="743"/>
                      <a:pt x="1275" y="740"/>
                      <a:pt x="1282" y="741"/>
                    </a:cubicBezTo>
                    <a:cubicBezTo>
                      <a:pt x="1283" y="741"/>
                      <a:pt x="1285" y="741"/>
                      <a:pt x="1286" y="740"/>
                    </a:cubicBezTo>
                    <a:cubicBezTo>
                      <a:pt x="1288" y="740"/>
                      <a:pt x="1290" y="739"/>
                      <a:pt x="1291" y="738"/>
                    </a:cubicBezTo>
                    <a:cubicBezTo>
                      <a:pt x="1295" y="736"/>
                      <a:pt x="1299" y="733"/>
                      <a:pt x="1302" y="729"/>
                    </a:cubicBezTo>
                    <a:cubicBezTo>
                      <a:pt x="1304" y="725"/>
                      <a:pt x="1308" y="724"/>
                      <a:pt x="1312" y="723"/>
                    </a:cubicBezTo>
                    <a:cubicBezTo>
                      <a:pt x="1314" y="723"/>
                      <a:pt x="1317" y="722"/>
                      <a:pt x="1320" y="722"/>
                    </a:cubicBezTo>
                    <a:cubicBezTo>
                      <a:pt x="1328" y="721"/>
                      <a:pt x="1334" y="717"/>
                      <a:pt x="1341" y="713"/>
                    </a:cubicBezTo>
                    <a:cubicBezTo>
                      <a:pt x="1344" y="710"/>
                      <a:pt x="1346" y="707"/>
                      <a:pt x="1344" y="703"/>
                    </a:cubicBezTo>
                    <a:cubicBezTo>
                      <a:pt x="1343" y="700"/>
                      <a:pt x="1342" y="698"/>
                      <a:pt x="1344" y="695"/>
                    </a:cubicBezTo>
                    <a:cubicBezTo>
                      <a:pt x="1345" y="693"/>
                      <a:pt x="1346" y="691"/>
                      <a:pt x="1346" y="689"/>
                    </a:cubicBezTo>
                    <a:cubicBezTo>
                      <a:pt x="1346" y="687"/>
                      <a:pt x="1346" y="685"/>
                      <a:pt x="1345" y="684"/>
                    </a:cubicBezTo>
                    <a:cubicBezTo>
                      <a:pt x="1343" y="680"/>
                      <a:pt x="1339" y="676"/>
                      <a:pt x="1334" y="677"/>
                    </a:cubicBezTo>
                    <a:cubicBezTo>
                      <a:pt x="1334" y="677"/>
                      <a:pt x="1334" y="677"/>
                      <a:pt x="1334" y="677"/>
                    </a:cubicBezTo>
                    <a:cubicBezTo>
                      <a:pt x="1332" y="678"/>
                      <a:pt x="1332" y="678"/>
                      <a:pt x="1332" y="678"/>
                    </a:cubicBezTo>
                    <a:cubicBezTo>
                      <a:pt x="1333" y="677"/>
                      <a:pt x="1333" y="677"/>
                      <a:pt x="1333" y="677"/>
                    </a:cubicBezTo>
                    <a:cubicBezTo>
                      <a:pt x="1333" y="677"/>
                      <a:pt x="1333" y="677"/>
                      <a:pt x="1334" y="677"/>
                    </a:cubicBezTo>
                    <a:cubicBezTo>
                      <a:pt x="1333" y="676"/>
                      <a:pt x="1333" y="674"/>
                      <a:pt x="1333" y="672"/>
                    </a:cubicBezTo>
                    <a:cubicBezTo>
                      <a:pt x="1332" y="670"/>
                      <a:pt x="1330" y="668"/>
                      <a:pt x="1327" y="667"/>
                    </a:cubicBezTo>
                    <a:cubicBezTo>
                      <a:pt x="1326" y="667"/>
                      <a:pt x="1324" y="667"/>
                      <a:pt x="1322" y="667"/>
                    </a:cubicBezTo>
                    <a:cubicBezTo>
                      <a:pt x="1322" y="667"/>
                      <a:pt x="1321" y="666"/>
                      <a:pt x="1321" y="666"/>
                    </a:cubicBezTo>
                    <a:cubicBezTo>
                      <a:pt x="1321" y="666"/>
                      <a:pt x="1322" y="665"/>
                      <a:pt x="1323" y="665"/>
                    </a:cubicBezTo>
                    <a:cubicBezTo>
                      <a:pt x="1324" y="664"/>
                      <a:pt x="1326" y="664"/>
                      <a:pt x="1327" y="663"/>
                    </a:cubicBezTo>
                    <a:cubicBezTo>
                      <a:pt x="1329" y="662"/>
                      <a:pt x="1330" y="659"/>
                      <a:pt x="1328" y="657"/>
                    </a:cubicBezTo>
                    <a:cubicBezTo>
                      <a:pt x="1327" y="655"/>
                      <a:pt x="1325" y="653"/>
                      <a:pt x="1322" y="653"/>
                    </a:cubicBezTo>
                    <a:cubicBezTo>
                      <a:pt x="1321" y="653"/>
                      <a:pt x="1319" y="653"/>
                      <a:pt x="1318" y="653"/>
                    </a:cubicBezTo>
                    <a:cubicBezTo>
                      <a:pt x="1314" y="648"/>
                      <a:pt x="1309" y="646"/>
                      <a:pt x="1303" y="644"/>
                    </a:cubicBezTo>
                    <a:cubicBezTo>
                      <a:pt x="1302" y="643"/>
                      <a:pt x="1301" y="642"/>
                      <a:pt x="1301" y="641"/>
                    </a:cubicBezTo>
                    <a:cubicBezTo>
                      <a:pt x="1300" y="635"/>
                      <a:pt x="1295" y="632"/>
                      <a:pt x="1291" y="628"/>
                    </a:cubicBezTo>
                    <a:cubicBezTo>
                      <a:pt x="1289" y="626"/>
                      <a:pt x="1288" y="624"/>
                      <a:pt x="1286" y="622"/>
                    </a:cubicBezTo>
                    <a:cubicBezTo>
                      <a:pt x="1284" y="620"/>
                      <a:pt x="1284" y="618"/>
                      <a:pt x="1286" y="616"/>
                    </a:cubicBezTo>
                    <a:cubicBezTo>
                      <a:pt x="1288" y="614"/>
                      <a:pt x="1290" y="612"/>
                      <a:pt x="1292" y="610"/>
                    </a:cubicBezTo>
                    <a:cubicBezTo>
                      <a:pt x="1293" y="608"/>
                      <a:pt x="1294" y="606"/>
                      <a:pt x="1292" y="604"/>
                    </a:cubicBezTo>
                    <a:cubicBezTo>
                      <a:pt x="1290" y="600"/>
                      <a:pt x="1288" y="597"/>
                      <a:pt x="1289" y="592"/>
                    </a:cubicBezTo>
                    <a:cubicBezTo>
                      <a:pt x="1289" y="591"/>
                      <a:pt x="1288" y="589"/>
                      <a:pt x="1287" y="588"/>
                    </a:cubicBezTo>
                    <a:cubicBezTo>
                      <a:pt x="1285" y="586"/>
                      <a:pt x="1286" y="582"/>
                      <a:pt x="1284" y="581"/>
                    </a:cubicBezTo>
                    <a:cubicBezTo>
                      <a:pt x="1281" y="579"/>
                      <a:pt x="1283" y="577"/>
                      <a:pt x="1283" y="574"/>
                    </a:cubicBezTo>
                    <a:cubicBezTo>
                      <a:pt x="1282" y="572"/>
                      <a:pt x="1282" y="569"/>
                      <a:pt x="1282" y="566"/>
                    </a:cubicBezTo>
                    <a:cubicBezTo>
                      <a:pt x="1281" y="563"/>
                      <a:pt x="1281" y="560"/>
                      <a:pt x="1279" y="557"/>
                    </a:cubicBezTo>
                    <a:cubicBezTo>
                      <a:pt x="1277" y="550"/>
                      <a:pt x="1275" y="542"/>
                      <a:pt x="1274" y="535"/>
                    </a:cubicBezTo>
                    <a:cubicBezTo>
                      <a:pt x="1274" y="532"/>
                      <a:pt x="1274" y="530"/>
                      <a:pt x="1273" y="528"/>
                    </a:cubicBezTo>
                    <a:cubicBezTo>
                      <a:pt x="1273" y="527"/>
                      <a:pt x="1272" y="527"/>
                      <a:pt x="1271" y="526"/>
                    </a:cubicBezTo>
                    <a:cubicBezTo>
                      <a:pt x="1270" y="526"/>
                      <a:pt x="1269" y="527"/>
                      <a:pt x="1269" y="527"/>
                    </a:cubicBezTo>
                    <a:cubicBezTo>
                      <a:pt x="1265" y="533"/>
                      <a:pt x="1260" y="539"/>
                      <a:pt x="1257" y="546"/>
                    </a:cubicBezTo>
                    <a:cubicBezTo>
                      <a:pt x="1253" y="553"/>
                      <a:pt x="1249" y="559"/>
                      <a:pt x="1242" y="563"/>
                    </a:cubicBezTo>
                    <a:cubicBezTo>
                      <a:pt x="1240" y="563"/>
                      <a:pt x="1238" y="565"/>
                      <a:pt x="1236" y="567"/>
                    </a:cubicBezTo>
                    <a:cubicBezTo>
                      <a:pt x="1234" y="568"/>
                      <a:pt x="1232" y="569"/>
                      <a:pt x="1229" y="570"/>
                    </a:cubicBezTo>
                    <a:cubicBezTo>
                      <a:pt x="1226" y="571"/>
                      <a:pt x="1224" y="570"/>
                      <a:pt x="1221" y="568"/>
                    </a:cubicBezTo>
                    <a:cubicBezTo>
                      <a:pt x="1220" y="567"/>
                      <a:pt x="1218" y="565"/>
                      <a:pt x="1218" y="563"/>
                    </a:cubicBezTo>
                    <a:cubicBezTo>
                      <a:pt x="1217" y="560"/>
                      <a:pt x="1215" y="559"/>
                      <a:pt x="1212" y="557"/>
                    </a:cubicBezTo>
                    <a:cubicBezTo>
                      <a:pt x="1209" y="555"/>
                      <a:pt x="1208" y="552"/>
                      <a:pt x="1208" y="549"/>
                    </a:cubicBezTo>
                    <a:cubicBezTo>
                      <a:pt x="1209" y="543"/>
                      <a:pt x="1212" y="538"/>
                      <a:pt x="1210" y="533"/>
                    </a:cubicBezTo>
                    <a:cubicBezTo>
                      <a:pt x="1209" y="532"/>
                      <a:pt x="1211" y="530"/>
                      <a:pt x="1211" y="528"/>
                    </a:cubicBezTo>
                    <a:cubicBezTo>
                      <a:pt x="1213" y="523"/>
                      <a:pt x="1215" y="518"/>
                      <a:pt x="1218" y="513"/>
                    </a:cubicBezTo>
                    <a:cubicBezTo>
                      <a:pt x="1219" y="512"/>
                      <a:pt x="1218" y="509"/>
                      <a:pt x="1216" y="509"/>
                    </a:cubicBezTo>
                    <a:cubicBezTo>
                      <a:pt x="1212" y="509"/>
                      <a:pt x="1208" y="504"/>
                      <a:pt x="1203" y="504"/>
                    </a:cubicBezTo>
                    <a:cubicBezTo>
                      <a:pt x="1201" y="504"/>
                      <a:pt x="1199" y="502"/>
                      <a:pt x="1197" y="501"/>
                    </a:cubicBezTo>
                    <a:cubicBezTo>
                      <a:pt x="1196" y="500"/>
                      <a:pt x="1195" y="499"/>
                      <a:pt x="1195" y="497"/>
                    </a:cubicBezTo>
                    <a:cubicBezTo>
                      <a:pt x="1195" y="495"/>
                      <a:pt x="1196" y="494"/>
                      <a:pt x="1194" y="492"/>
                    </a:cubicBezTo>
                    <a:cubicBezTo>
                      <a:pt x="1192" y="489"/>
                      <a:pt x="1189" y="485"/>
                      <a:pt x="1188" y="481"/>
                    </a:cubicBezTo>
                    <a:cubicBezTo>
                      <a:pt x="1187" y="478"/>
                      <a:pt x="1185" y="476"/>
                      <a:pt x="1183" y="474"/>
                    </a:cubicBezTo>
                    <a:cubicBezTo>
                      <a:pt x="1181" y="470"/>
                      <a:pt x="1177" y="468"/>
                      <a:pt x="1172" y="470"/>
                    </a:cubicBezTo>
                    <a:cubicBezTo>
                      <a:pt x="1170" y="471"/>
                      <a:pt x="1168" y="471"/>
                      <a:pt x="1166" y="471"/>
                    </a:cubicBezTo>
                    <a:cubicBezTo>
                      <a:pt x="1159" y="469"/>
                      <a:pt x="1153" y="469"/>
                      <a:pt x="1147" y="465"/>
                    </a:cubicBezTo>
                    <a:cubicBezTo>
                      <a:pt x="1145" y="464"/>
                      <a:pt x="1142" y="463"/>
                      <a:pt x="1139" y="462"/>
                    </a:cubicBezTo>
                    <a:cubicBezTo>
                      <a:pt x="1133" y="460"/>
                      <a:pt x="1126" y="464"/>
                      <a:pt x="1124" y="471"/>
                    </a:cubicBezTo>
                    <a:cubicBezTo>
                      <a:pt x="1122" y="475"/>
                      <a:pt x="1122" y="478"/>
                      <a:pt x="1124" y="482"/>
                    </a:cubicBezTo>
                    <a:cubicBezTo>
                      <a:pt x="1125" y="484"/>
                      <a:pt x="1126" y="487"/>
                      <a:pt x="1124" y="489"/>
                    </a:cubicBezTo>
                    <a:cubicBezTo>
                      <a:pt x="1121" y="493"/>
                      <a:pt x="1118" y="496"/>
                      <a:pt x="1116" y="500"/>
                    </a:cubicBezTo>
                    <a:cubicBezTo>
                      <a:pt x="1114" y="505"/>
                      <a:pt x="1119" y="509"/>
                      <a:pt x="1118" y="515"/>
                    </a:cubicBezTo>
                    <a:cubicBezTo>
                      <a:pt x="1117" y="517"/>
                      <a:pt x="1118" y="519"/>
                      <a:pt x="1118" y="521"/>
                    </a:cubicBezTo>
                    <a:cubicBezTo>
                      <a:pt x="1120" y="525"/>
                      <a:pt x="1118" y="527"/>
                      <a:pt x="1114" y="529"/>
                    </a:cubicBezTo>
                    <a:cubicBezTo>
                      <a:pt x="1113" y="530"/>
                      <a:pt x="1111" y="531"/>
                      <a:pt x="1110" y="532"/>
                    </a:cubicBezTo>
                    <a:cubicBezTo>
                      <a:pt x="1107" y="539"/>
                      <a:pt x="1101" y="543"/>
                      <a:pt x="1097" y="548"/>
                    </a:cubicBezTo>
                    <a:cubicBezTo>
                      <a:pt x="1094" y="551"/>
                      <a:pt x="1094" y="554"/>
                      <a:pt x="1097" y="557"/>
                    </a:cubicBezTo>
                    <a:cubicBezTo>
                      <a:pt x="1098" y="559"/>
                      <a:pt x="1100" y="561"/>
                      <a:pt x="1102" y="564"/>
                    </a:cubicBezTo>
                    <a:cubicBezTo>
                      <a:pt x="1103" y="565"/>
                      <a:pt x="1104" y="567"/>
                      <a:pt x="1104" y="569"/>
                    </a:cubicBezTo>
                    <a:cubicBezTo>
                      <a:pt x="1105" y="575"/>
                      <a:pt x="1106" y="581"/>
                      <a:pt x="1107" y="587"/>
                    </a:cubicBezTo>
                    <a:cubicBezTo>
                      <a:pt x="1108" y="594"/>
                      <a:pt x="1104" y="600"/>
                      <a:pt x="1106" y="607"/>
                    </a:cubicBezTo>
                    <a:cubicBezTo>
                      <a:pt x="1106" y="607"/>
                      <a:pt x="1105" y="609"/>
                      <a:pt x="1104" y="609"/>
                    </a:cubicBezTo>
                    <a:cubicBezTo>
                      <a:pt x="1102" y="611"/>
                      <a:pt x="1100" y="612"/>
                      <a:pt x="1098" y="614"/>
                    </a:cubicBezTo>
                    <a:cubicBezTo>
                      <a:pt x="1091" y="621"/>
                      <a:pt x="1083" y="625"/>
                      <a:pt x="1074" y="629"/>
                    </a:cubicBezTo>
                    <a:cubicBezTo>
                      <a:pt x="1070" y="631"/>
                      <a:pt x="1066" y="632"/>
                      <a:pt x="1062" y="634"/>
                    </a:cubicBezTo>
                    <a:cubicBezTo>
                      <a:pt x="1059" y="635"/>
                      <a:pt x="1058" y="637"/>
                      <a:pt x="1058" y="640"/>
                    </a:cubicBezTo>
                    <a:cubicBezTo>
                      <a:pt x="1058" y="647"/>
                      <a:pt x="1059" y="653"/>
                      <a:pt x="1058" y="660"/>
                    </a:cubicBezTo>
                    <a:cubicBezTo>
                      <a:pt x="1057" y="664"/>
                      <a:pt x="1056" y="669"/>
                      <a:pt x="1056" y="673"/>
                    </a:cubicBezTo>
                    <a:cubicBezTo>
                      <a:pt x="1056" y="677"/>
                      <a:pt x="1057" y="682"/>
                      <a:pt x="1057" y="686"/>
                    </a:cubicBezTo>
                    <a:cubicBezTo>
                      <a:pt x="1057" y="688"/>
                      <a:pt x="1057" y="689"/>
                      <a:pt x="1056" y="691"/>
                    </a:cubicBezTo>
                    <a:cubicBezTo>
                      <a:pt x="1055" y="694"/>
                      <a:pt x="1053" y="697"/>
                      <a:pt x="1051" y="699"/>
                    </a:cubicBezTo>
                    <a:cubicBezTo>
                      <a:pt x="1051" y="700"/>
                      <a:pt x="1049" y="701"/>
                      <a:pt x="1049" y="701"/>
                    </a:cubicBezTo>
                    <a:cubicBezTo>
                      <a:pt x="1045" y="700"/>
                      <a:pt x="1043" y="703"/>
                      <a:pt x="1040" y="705"/>
                    </a:cubicBezTo>
                    <a:cubicBezTo>
                      <a:pt x="1039" y="706"/>
                      <a:pt x="1035" y="705"/>
                      <a:pt x="1034" y="704"/>
                    </a:cubicBezTo>
                    <a:cubicBezTo>
                      <a:pt x="1034" y="702"/>
                      <a:pt x="1033" y="701"/>
                      <a:pt x="1033" y="699"/>
                    </a:cubicBezTo>
                    <a:cubicBezTo>
                      <a:pt x="1031" y="697"/>
                      <a:pt x="1031" y="694"/>
                      <a:pt x="1029" y="692"/>
                    </a:cubicBezTo>
                    <a:cubicBezTo>
                      <a:pt x="1023" y="687"/>
                      <a:pt x="1022" y="680"/>
                      <a:pt x="1018" y="674"/>
                    </a:cubicBezTo>
                    <a:cubicBezTo>
                      <a:pt x="1017" y="672"/>
                      <a:pt x="1017" y="670"/>
                      <a:pt x="1018" y="668"/>
                    </a:cubicBezTo>
                    <a:cubicBezTo>
                      <a:pt x="1022" y="660"/>
                      <a:pt x="1025" y="653"/>
                      <a:pt x="1025" y="644"/>
                    </a:cubicBezTo>
                    <a:cubicBezTo>
                      <a:pt x="1025" y="641"/>
                      <a:pt x="1027" y="639"/>
                      <a:pt x="1027" y="636"/>
                    </a:cubicBezTo>
                    <a:cubicBezTo>
                      <a:pt x="1028" y="634"/>
                      <a:pt x="1029" y="631"/>
                      <a:pt x="1030" y="628"/>
                    </a:cubicBezTo>
                    <a:cubicBezTo>
                      <a:pt x="1030" y="627"/>
                      <a:pt x="1029" y="624"/>
                      <a:pt x="1028" y="624"/>
                    </a:cubicBezTo>
                    <a:cubicBezTo>
                      <a:pt x="1019" y="623"/>
                      <a:pt x="1010" y="620"/>
                      <a:pt x="1002" y="620"/>
                    </a:cubicBezTo>
                    <a:cubicBezTo>
                      <a:pt x="999" y="620"/>
                      <a:pt x="997" y="619"/>
                      <a:pt x="996" y="617"/>
                    </a:cubicBezTo>
                    <a:cubicBezTo>
                      <a:pt x="992" y="612"/>
                      <a:pt x="987" y="608"/>
                      <a:pt x="981" y="605"/>
                    </a:cubicBezTo>
                    <a:cubicBezTo>
                      <a:pt x="975" y="602"/>
                      <a:pt x="971" y="598"/>
                      <a:pt x="968" y="592"/>
                    </a:cubicBezTo>
                    <a:cubicBezTo>
                      <a:pt x="965" y="586"/>
                      <a:pt x="960" y="582"/>
                      <a:pt x="954" y="578"/>
                    </a:cubicBezTo>
                    <a:cubicBezTo>
                      <a:pt x="949" y="575"/>
                      <a:pt x="944" y="572"/>
                      <a:pt x="938" y="569"/>
                    </a:cubicBezTo>
                    <a:cubicBezTo>
                      <a:pt x="936" y="568"/>
                      <a:pt x="933" y="568"/>
                      <a:pt x="930" y="568"/>
                    </a:cubicBezTo>
                    <a:cubicBezTo>
                      <a:pt x="926" y="570"/>
                      <a:pt x="921" y="572"/>
                      <a:pt x="917" y="571"/>
                    </a:cubicBezTo>
                    <a:cubicBezTo>
                      <a:pt x="917" y="571"/>
                      <a:pt x="916" y="571"/>
                      <a:pt x="916" y="571"/>
                    </a:cubicBezTo>
                    <a:cubicBezTo>
                      <a:pt x="916" y="572"/>
                      <a:pt x="916" y="572"/>
                      <a:pt x="916" y="572"/>
                    </a:cubicBezTo>
                    <a:cubicBezTo>
                      <a:pt x="916" y="571"/>
                      <a:pt x="916" y="571"/>
                      <a:pt x="916" y="571"/>
                    </a:cubicBezTo>
                    <a:cubicBezTo>
                      <a:pt x="916" y="571"/>
                      <a:pt x="916" y="571"/>
                      <a:pt x="917" y="571"/>
                    </a:cubicBezTo>
                    <a:cubicBezTo>
                      <a:pt x="919" y="567"/>
                      <a:pt x="921" y="563"/>
                      <a:pt x="921" y="557"/>
                    </a:cubicBezTo>
                    <a:cubicBezTo>
                      <a:pt x="920" y="552"/>
                      <a:pt x="920" y="545"/>
                      <a:pt x="920" y="539"/>
                    </a:cubicBezTo>
                    <a:cubicBezTo>
                      <a:pt x="920" y="537"/>
                      <a:pt x="920" y="535"/>
                      <a:pt x="919" y="533"/>
                    </a:cubicBezTo>
                    <a:cubicBezTo>
                      <a:pt x="919" y="532"/>
                      <a:pt x="918" y="531"/>
                      <a:pt x="917" y="531"/>
                    </a:cubicBezTo>
                    <a:cubicBezTo>
                      <a:pt x="915" y="531"/>
                      <a:pt x="912" y="530"/>
                      <a:pt x="910" y="530"/>
                    </a:cubicBezTo>
                    <a:cubicBezTo>
                      <a:pt x="908" y="530"/>
                      <a:pt x="906" y="529"/>
                      <a:pt x="906" y="527"/>
                    </a:cubicBezTo>
                    <a:cubicBezTo>
                      <a:pt x="905" y="525"/>
                      <a:pt x="905" y="523"/>
                      <a:pt x="905" y="522"/>
                    </a:cubicBezTo>
                    <a:cubicBezTo>
                      <a:pt x="906" y="519"/>
                      <a:pt x="908" y="516"/>
                      <a:pt x="908" y="513"/>
                    </a:cubicBezTo>
                    <a:cubicBezTo>
                      <a:pt x="911" y="499"/>
                      <a:pt x="917" y="487"/>
                      <a:pt x="928" y="478"/>
                    </a:cubicBezTo>
                    <a:cubicBezTo>
                      <a:pt x="930" y="476"/>
                      <a:pt x="932" y="473"/>
                      <a:pt x="934" y="470"/>
                    </a:cubicBezTo>
                    <a:cubicBezTo>
                      <a:pt x="940" y="462"/>
                      <a:pt x="945" y="454"/>
                      <a:pt x="955" y="451"/>
                    </a:cubicBezTo>
                    <a:cubicBezTo>
                      <a:pt x="960" y="447"/>
                      <a:pt x="965" y="444"/>
                      <a:pt x="967" y="437"/>
                    </a:cubicBezTo>
                    <a:cubicBezTo>
                      <a:pt x="967" y="436"/>
                      <a:pt x="968" y="434"/>
                      <a:pt x="970" y="435"/>
                    </a:cubicBezTo>
                    <a:cubicBezTo>
                      <a:pt x="973" y="435"/>
                      <a:pt x="975" y="436"/>
                      <a:pt x="977" y="436"/>
                    </a:cubicBezTo>
                    <a:cubicBezTo>
                      <a:pt x="982" y="436"/>
                      <a:pt x="987" y="432"/>
                      <a:pt x="987" y="427"/>
                    </a:cubicBezTo>
                    <a:cubicBezTo>
                      <a:pt x="987" y="425"/>
                      <a:pt x="986" y="422"/>
                      <a:pt x="986" y="419"/>
                    </a:cubicBezTo>
                    <a:cubicBezTo>
                      <a:pt x="986" y="419"/>
                      <a:pt x="986" y="419"/>
                      <a:pt x="986" y="419"/>
                    </a:cubicBezTo>
                    <a:cubicBezTo>
                      <a:pt x="985" y="419"/>
                      <a:pt x="985" y="419"/>
                      <a:pt x="985" y="419"/>
                    </a:cubicBezTo>
                    <a:cubicBezTo>
                      <a:pt x="985" y="419"/>
                      <a:pt x="986" y="419"/>
                      <a:pt x="986" y="419"/>
                    </a:cubicBezTo>
                    <a:cubicBezTo>
                      <a:pt x="986" y="419"/>
                      <a:pt x="986" y="419"/>
                      <a:pt x="986" y="419"/>
                    </a:cubicBezTo>
                    <a:cubicBezTo>
                      <a:pt x="994" y="420"/>
                      <a:pt x="1000" y="418"/>
                      <a:pt x="1003" y="410"/>
                    </a:cubicBezTo>
                    <a:cubicBezTo>
                      <a:pt x="1003" y="409"/>
                      <a:pt x="1005" y="408"/>
                      <a:pt x="1007" y="409"/>
                    </a:cubicBezTo>
                    <a:cubicBezTo>
                      <a:pt x="1010" y="410"/>
                      <a:pt x="1012" y="411"/>
                      <a:pt x="1015" y="412"/>
                    </a:cubicBezTo>
                    <a:cubicBezTo>
                      <a:pt x="1017" y="413"/>
                      <a:pt x="1020" y="413"/>
                      <a:pt x="1022" y="411"/>
                    </a:cubicBezTo>
                    <a:cubicBezTo>
                      <a:pt x="1031" y="403"/>
                      <a:pt x="1039" y="395"/>
                      <a:pt x="1047" y="387"/>
                    </a:cubicBezTo>
                    <a:cubicBezTo>
                      <a:pt x="1048" y="387"/>
                      <a:pt x="1048" y="385"/>
                      <a:pt x="1048" y="384"/>
                    </a:cubicBezTo>
                    <a:cubicBezTo>
                      <a:pt x="1048" y="382"/>
                      <a:pt x="1049" y="380"/>
                      <a:pt x="1051" y="379"/>
                    </a:cubicBezTo>
                    <a:cubicBezTo>
                      <a:pt x="1054" y="376"/>
                      <a:pt x="1058" y="373"/>
                      <a:pt x="1062" y="369"/>
                    </a:cubicBezTo>
                    <a:cubicBezTo>
                      <a:pt x="1063" y="368"/>
                      <a:pt x="1064" y="367"/>
                      <a:pt x="1065" y="366"/>
                    </a:cubicBezTo>
                    <a:cubicBezTo>
                      <a:pt x="1065" y="366"/>
                      <a:pt x="1065" y="366"/>
                      <a:pt x="1065" y="366"/>
                    </a:cubicBezTo>
                    <a:cubicBezTo>
                      <a:pt x="1066" y="366"/>
                      <a:pt x="1067" y="365"/>
                      <a:pt x="1067" y="364"/>
                    </a:cubicBezTo>
                    <a:cubicBezTo>
                      <a:pt x="1071" y="360"/>
                      <a:pt x="1071" y="360"/>
                      <a:pt x="1069" y="355"/>
                    </a:cubicBezTo>
                    <a:cubicBezTo>
                      <a:pt x="1068" y="354"/>
                      <a:pt x="1068" y="354"/>
                      <a:pt x="1068" y="353"/>
                    </a:cubicBezTo>
                    <a:cubicBezTo>
                      <a:pt x="1067" y="352"/>
                      <a:pt x="1068" y="351"/>
                      <a:pt x="1069" y="350"/>
                    </a:cubicBezTo>
                    <a:cubicBezTo>
                      <a:pt x="1074" y="350"/>
                      <a:pt x="1079" y="349"/>
                      <a:pt x="1081" y="356"/>
                    </a:cubicBezTo>
                    <a:cubicBezTo>
                      <a:pt x="1081" y="356"/>
                      <a:pt x="1082" y="357"/>
                      <a:pt x="1082" y="357"/>
                    </a:cubicBezTo>
                    <a:cubicBezTo>
                      <a:pt x="1090" y="360"/>
                      <a:pt x="1098" y="361"/>
                      <a:pt x="1106" y="357"/>
                    </a:cubicBezTo>
                    <a:cubicBezTo>
                      <a:pt x="1111" y="355"/>
                      <a:pt x="1117" y="352"/>
                      <a:pt x="1121" y="347"/>
                    </a:cubicBezTo>
                    <a:cubicBezTo>
                      <a:pt x="1123" y="346"/>
                      <a:pt x="1125" y="344"/>
                      <a:pt x="1127" y="344"/>
                    </a:cubicBezTo>
                    <a:cubicBezTo>
                      <a:pt x="1131" y="343"/>
                      <a:pt x="1133" y="340"/>
                      <a:pt x="1135" y="336"/>
                    </a:cubicBezTo>
                    <a:cubicBezTo>
                      <a:pt x="1136" y="334"/>
                      <a:pt x="1137" y="331"/>
                      <a:pt x="1136" y="329"/>
                    </a:cubicBezTo>
                    <a:cubicBezTo>
                      <a:pt x="1135" y="326"/>
                      <a:pt x="1135" y="324"/>
                      <a:pt x="1134" y="322"/>
                    </a:cubicBezTo>
                    <a:cubicBezTo>
                      <a:pt x="1132" y="319"/>
                      <a:pt x="1132" y="316"/>
                      <a:pt x="1133" y="313"/>
                    </a:cubicBezTo>
                    <a:cubicBezTo>
                      <a:pt x="1134" y="310"/>
                      <a:pt x="1135" y="306"/>
                      <a:pt x="1135" y="303"/>
                    </a:cubicBezTo>
                    <a:cubicBezTo>
                      <a:pt x="1135" y="303"/>
                      <a:pt x="1135" y="303"/>
                      <a:pt x="1135" y="303"/>
                    </a:cubicBezTo>
                    <a:cubicBezTo>
                      <a:pt x="1134" y="303"/>
                      <a:pt x="1134" y="303"/>
                      <a:pt x="1134" y="303"/>
                    </a:cubicBezTo>
                    <a:cubicBezTo>
                      <a:pt x="1135" y="303"/>
                      <a:pt x="1135" y="303"/>
                      <a:pt x="1135" y="303"/>
                    </a:cubicBezTo>
                    <a:cubicBezTo>
                      <a:pt x="1135" y="303"/>
                      <a:pt x="1135" y="303"/>
                      <a:pt x="1135" y="303"/>
                    </a:cubicBezTo>
                    <a:cubicBezTo>
                      <a:pt x="1137" y="304"/>
                      <a:pt x="1139" y="304"/>
                      <a:pt x="1141" y="304"/>
                    </a:cubicBezTo>
                    <a:cubicBezTo>
                      <a:pt x="1147" y="304"/>
                      <a:pt x="1150" y="301"/>
                      <a:pt x="1150" y="295"/>
                    </a:cubicBezTo>
                    <a:cubicBezTo>
                      <a:pt x="1150" y="293"/>
                      <a:pt x="1150" y="291"/>
                      <a:pt x="1152" y="289"/>
                    </a:cubicBezTo>
                    <a:cubicBezTo>
                      <a:pt x="1154" y="286"/>
                      <a:pt x="1153" y="283"/>
                      <a:pt x="1151" y="281"/>
                    </a:cubicBezTo>
                    <a:cubicBezTo>
                      <a:pt x="1147" y="279"/>
                      <a:pt x="1144" y="276"/>
                      <a:pt x="1145" y="271"/>
                    </a:cubicBezTo>
                    <a:cubicBezTo>
                      <a:pt x="1145" y="267"/>
                      <a:pt x="1143" y="265"/>
                      <a:pt x="1139" y="266"/>
                    </a:cubicBezTo>
                    <a:cubicBezTo>
                      <a:pt x="1136" y="266"/>
                      <a:pt x="1135" y="263"/>
                      <a:pt x="1134" y="261"/>
                    </a:cubicBezTo>
                    <a:cubicBezTo>
                      <a:pt x="1131" y="261"/>
                      <a:pt x="1127" y="260"/>
                      <a:pt x="1125" y="257"/>
                    </a:cubicBezTo>
                    <a:cubicBezTo>
                      <a:pt x="1125" y="257"/>
                      <a:pt x="1125" y="257"/>
                      <a:pt x="1125" y="257"/>
                    </a:cubicBezTo>
                    <a:cubicBezTo>
                      <a:pt x="1124" y="257"/>
                      <a:pt x="1124" y="257"/>
                      <a:pt x="1124" y="257"/>
                    </a:cubicBezTo>
                    <a:cubicBezTo>
                      <a:pt x="1125" y="257"/>
                      <a:pt x="1125" y="257"/>
                      <a:pt x="1125" y="257"/>
                    </a:cubicBezTo>
                    <a:cubicBezTo>
                      <a:pt x="1124" y="258"/>
                      <a:pt x="1123" y="258"/>
                      <a:pt x="1122" y="258"/>
                    </a:cubicBezTo>
                    <a:cubicBezTo>
                      <a:pt x="1116" y="258"/>
                      <a:pt x="1113" y="261"/>
                      <a:pt x="1112" y="265"/>
                    </a:cubicBezTo>
                    <a:cubicBezTo>
                      <a:pt x="1111" y="270"/>
                      <a:pt x="1108" y="274"/>
                      <a:pt x="1110" y="280"/>
                    </a:cubicBezTo>
                    <a:cubicBezTo>
                      <a:pt x="1110" y="281"/>
                      <a:pt x="1110" y="282"/>
                      <a:pt x="1109" y="283"/>
                    </a:cubicBezTo>
                    <a:cubicBezTo>
                      <a:pt x="1107" y="284"/>
                      <a:pt x="1105" y="286"/>
                      <a:pt x="1103" y="288"/>
                    </a:cubicBezTo>
                    <a:cubicBezTo>
                      <a:pt x="1098" y="289"/>
                      <a:pt x="1096" y="292"/>
                      <a:pt x="1094" y="297"/>
                    </a:cubicBezTo>
                    <a:cubicBezTo>
                      <a:pt x="1093" y="299"/>
                      <a:pt x="1092" y="301"/>
                      <a:pt x="1090" y="304"/>
                    </a:cubicBezTo>
                    <a:cubicBezTo>
                      <a:pt x="1089" y="305"/>
                      <a:pt x="1087" y="306"/>
                      <a:pt x="1085" y="306"/>
                    </a:cubicBezTo>
                    <a:cubicBezTo>
                      <a:pt x="1085" y="307"/>
                      <a:pt x="1085" y="307"/>
                      <a:pt x="1085" y="307"/>
                    </a:cubicBezTo>
                    <a:cubicBezTo>
                      <a:pt x="1085" y="307"/>
                      <a:pt x="1085" y="307"/>
                      <a:pt x="1084" y="308"/>
                    </a:cubicBezTo>
                    <a:cubicBezTo>
                      <a:pt x="1085" y="307"/>
                      <a:pt x="1085" y="307"/>
                      <a:pt x="1085" y="306"/>
                    </a:cubicBezTo>
                    <a:cubicBezTo>
                      <a:pt x="1085" y="306"/>
                      <a:pt x="1085" y="306"/>
                      <a:pt x="1085" y="306"/>
                    </a:cubicBezTo>
                    <a:cubicBezTo>
                      <a:pt x="1084" y="305"/>
                      <a:pt x="1084" y="303"/>
                      <a:pt x="1081" y="302"/>
                    </a:cubicBezTo>
                    <a:cubicBezTo>
                      <a:pt x="1079" y="301"/>
                      <a:pt x="1078" y="304"/>
                      <a:pt x="1077" y="308"/>
                    </a:cubicBezTo>
                    <a:cubicBezTo>
                      <a:pt x="1076" y="310"/>
                      <a:pt x="1076" y="312"/>
                      <a:pt x="1077" y="314"/>
                    </a:cubicBezTo>
                    <a:cubicBezTo>
                      <a:pt x="1078" y="317"/>
                      <a:pt x="1077" y="319"/>
                      <a:pt x="1076" y="320"/>
                    </a:cubicBezTo>
                    <a:cubicBezTo>
                      <a:pt x="1075" y="322"/>
                      <a:pt x="1072" y="323"/>
                      <a:pt x="1070" y="323"/>
                    </a:cubicBezTo>
                    <a:cubicBezTo>
                      <a:pt x="1069" y="322"/>
                      <a:pt x="1067" y="321"/>
                      <a:pt x="1066" y="319"/>
                    </a:cubicBezTo>
                    <a:cubicBezTo>
                      <a:pt x="1065" y="316"/>
                      <a:pt x="1065" y="313"/>
                      <a:pt x="1064" y="310"/>
                    </a:cubicBezTo>
                    <a:cubicBezTo>
                      <a:pt x="1063" y="304"/>
                      <a:pt x="1065" y="298"/>
                      <a:pt x="1070" y="294"/>
                    </a:cubicBezTo>
                    <a:cubicBezTo>
                      <a:pt x="1072" y="292"/>
                      <a:pt x="1072" y="290"/>
                      <a:pt x="1073" y="288"/>
                    </a:cubicBezTo>
                    <a:cubicBezTo>
                      <a:pt x="1074" y="280"/>
                      <a:pt x="1071" y="274"/>
                      <a:pt x="1068" y="267"/>
                    </a:cubicBezTo>
                    <a:cubicBezTo>
                      <a:pt x="1067" y="266"/>
                      <a:pt x="1064" y="266"/>
                      <a:pt x="1063" y="267"/>
                    </a:cubicBezTo>
                    <a:cubicBezTo>
                      <a:pt x="1060" y="271"/>
                      <a:pt x="1056" y="275"/>
                      <a:pt x="1055" y="280"/>
                    </a:cubicBezTo>
                    <a:cubicBezTo>
                      <a:pt x="1054" y="282"/>
                      <a:pt x="1052" y="284"/>
                      <a:pt x="1050" y="286"/>
                    </a:cubicBezTo>
                    <a:cubicBezTo>
                      <a:pt x="1050" y="286"/>
                      <a:pt x="1049" y="287"/>
                      <a:pt x="1049" y="287"/>
                    </a:cubicBezTo>
                    <a:cubicBezTo>
                      <a:pt x="1047" y="287"/>
                      <a:pt x="1047" y="286"/>
                      <a:pt x="1047" y="285"/>
                    </a:cubicBezTo>
                    <a:cubicBezTo>
                      <a:pt x="1049" y="279"/>
                      <a:pt x="1050" y="274"/>
                      <a:pt x="1050" y="269"/>
                    </a:cubicBezTo>
                    <a:cubicBezTo>
                      <a:pt x="1049" y="266"/>
                      <a:pt x="1052" y="266"/>
                      <a:pt x="1054" y="265"/>
                    </a:cubicBezTo>
                    <a:cubicBezTo>
                      <a:pt x="1057" y="263"/>
                      <a:pt x="1057" y="260"/>
                      <a:pt x="1055" y="258"/>
                    </a:cubicBezTo>
                    <a:cubicBezTo>
                      <a:pt x="1052" y="256"/>
                      <a:pt x="1050" y="254"/>
                      <a:pt x="1046" y="253"/>
                    </a:cubicBezTo>
                    <a:cubicBezTo>
                      <a:pt x="1043" y="253"/>
                      <a:pt x="1041" y="252"/>
                      <a:pt x="1039" y="250"/>
                    </a:cubicBezTo>
                    <a:cubicBezTo>
                      <a:pt x="1038" y="249"/>
                      <a:pt x="1037" y="248"/>
                      <a:pt x="1038" y="247"/>
                    </a:cubicBezTo>
                    <a:cubicBezTo>
                      <a:pt x="1041" y="244"/>
                      <a:pt x="1044" y="241"/>
                      <a:pt x="1047" y="238"/>
                    </a:cubicBezTo>
                    <a:cubicBezTo>
                      <a:pt x="1048" y="237"/>
                      <a:pt x="1049" y="237"/>
                      <a:pt x="1050" y="237"/>
                    </a:cubicBezTo>
                    <a:cubicBezTo>
                      <a:pt x="1054" y="235"/>
                      <a:pt x="1055" y="234"/>
                      <a:pt x="1054" y="231"/>
                    </a:cubicBezTo>
                    <a:cubicBezTo>
                      <a:pt x="1052" y="221"/>
                      <a:pt x="1050" y="211"/>
                      <a:pt x="1054" y="201"/>
                    </a:cubicBezTo>
                    <a:cubicBezTo>
                      <a:pt x="1055" y="199"/>
                      <a:pt x="1055" y="197"/>
                      <a:pt x="1055" y="196"/>
                    </a:cubicBezTo>
                    <a:cubicBezTo>
                      <a:pt x="1052" y="190"/>
                      <a:pt x="1053" y="183"/>
                      <a:pt x="1050" y="177"/>
                    </a:cubicBezTo>
                    <a:cubicBezTo>
                      <a:pt x="1049" y="174"/>
                      <a:pt x="1050" y="173"/>
                      <a:pt x="1052" y="171"/>
                    </a:cubicBezTo>
                    <a:cubicBezTo>
                      <a:pt x="1056" y="168"/>
                      <a:pt x="1060" y="165"/>
                      <a:pt x="1064" y="162"/>
                    </a:cubicBezTo>
                    <a:cubicBezTo>
                      <a:pt x="1067" y="160"/>
                      <a:pt x="1068" y="157"/>
                      <a:pt x="1069" y="154"/>
                    </a:cubicBezTo>
                    <a:cubicBezTo>
                      <a:pt x="1069" y="153"/>
                      <a:pt x="1069" y="152"/>
                      <a:pt x="1070" y="151"/>
                    </a:cubicBezTo>
                    <a:cubicBezTo>
                      <a:pt x="1071" y="150"/>
                      <a:pt x="1072" y="149"/>
                      <a:pt x="1073" y="149"/>
                    </a:cubicBezTo>
                    <a:cubicBezTo>
                      <a:pt x="1075" y="150"/>
                      <a:pt x="1078" y="152"/>
                      <a:pt x="1080" y="153"/>
                    </a:cubicBezTo>
                    <a:cubicBezTo>
                      <a:pt x="1083" y="155"/>
                      <a:pt x="1086" y="154"/>
                      <a:pt x="1089" y="152"/>
                    </a:cubicBezTo>
                    <a:cubicBezTo>
                      <a:pt x="1091" y="151"/>
                      <a:pt x="1093" y="150"/>
                      <a:pt x="1094" y="148"/>
                    </a:cubicBezTo>
                    <a:cubicBezTo>
                      <a:pt x="1102" y="141"/>
                      <a:pt x="1110" y="134"/>
                      <a:pt x="1117" y="126"/>
                    </a:cubicBezTo>
                    <a:cubicBezTo>
                      <a:pt x="1119" y="125"/>
                      <a:pt x="1120" y="123"/>
                      <a:pt x="1121" y="121"/>
                    </a:cubicBezTo>
                    <a:cubicBezTo>
                      <a:pt x="1123" y="119"/>
                      <a:pt x="1121" y="114"/>
                      <a:pt x="1118" y="112"/>
                    </a:cubicBezTo>
                    <a:cubicBezTo>
                      <a:pt x="1118" y="112"/>
                      <a:pt x="1117" y="112"/>
                      <a:pt x="1117" y="112"/>
                    </a:cubicBezTo>
                    <a:cubicBezTo>
                      <a:pt x="1110" y="111"/>
                      <a:pt x="1105" y="108"/>
                      <a:pt x="1099" y="104"/>
                    </a:cubicBezTo>
                    <a:cubicBezTo>
                      <a:pt x="1098" y="103"/>
                      <a:pt x="1096" y="102"/>
                      <a:pt x="1093" y="101"/>
                    </a:cubicBezTo>
                    <a:cubicBezTo>
                      <a:pt x="1089" y="100"/>
                      <a:pt x="1084" y="100"/>
                      <a:pt x="1079" y="101"/>
                    </a:cubicBezTo>
                    <a:cubicBezTo>
                      <a:pt x="1077" y="102"/>
                      <a:pt x="1075" y="102"/>
                      <a:pt x="1074" y="103"/>
                    </a:cubicBezTo>
                    <a:cubicBezTo>
                      <a:pt x="1072" y="106"/>
                      <a:pt x="1070" y="110"/>
                      <a:pt x="1066" y="111"/>
                    </a:cubicBezTo>
                    <a:cubicBezTo>
                      <a:pt x="1064" y="114"/>
                      <a:pt x="1062" y="118"/>
                      <a:pt x="1060" y="121"/>
                    </a:cubicBezTo>
                    <a:cubicBezTo>
                      <a:pt x="1057" y="126"/>
                      <a:pt x="1054" y="131"/>
                      <a:pt x="1052" y="137"/>
                    </a:cubicBezTo>
                    <a:cubicBezTo>
                      <a:pt x="1050" y="140"/>
                      <a:pt x="1049" y="143"/>
                      <a:pt x="1049" y="146"/>
                    </a:cubicBezTo>
                    <a:cubicBezTo>
                      <a:pt x="1049" y="154"/>
                      <a:pt x="1045" y="160"/>
                      <a:pt x="1043" y="167"/>
                    </a:cubicBezTo>
                    <a:cubicBezTo>
                      <a:pt x="1042" y="168"/>
                      <a:pt x="1042" y="169"/>
                      <a:pt x="1040" y="170"/>
                    </a:cubicBezTo>
                    <a:cubicBezTo>
                      <a:pt x="1037" y="172"/>
                      <a:pt x="1034" y="175"/>
                      <a:pt x="1031" y="177"/>
                    </a:cubicBezTo>
                    <a:cubicBezTo>
                      <a:pt x="1028" y="179"/>
                      <a:pt x="1028" y="181"/>
                      <a:pt x="1029" y="184"/>
                    </a:cubicBezTo>
                    <a:cubicBezTo>
                      <a:pt x="1029" y="184"/>
                      <a:pt x="1029" y="184"/>
                      <a:pt x="1029" y="184"/>
                    </a:cubicBezTo>
                    <a:cubicBezTo>
                      <a:pt x="1029" y="184"/>
                      <a:pt x="1029" y="184"/>
                      <a:pt x="1029" y="185"/>
                    </a:cubicBezTo>
                    <a:cubicBezTo>
                      <a:pt x="1029" y="185"/>
                      <a:pt x="1029" y="185"/>
                      <a:pt x="1030" y="185"/>
                    </a:cubicBezTo>
                    <a:cubicBezTo>
                      <a:pt x="1029" y="186"/>
                      <a:pt x="1029" y="185"/>
                      <a:pt x="1029" y="185"/>
                    </a:cubicBezTo>
                    <a:cubicBezTo>
                      <a:pt x="1029" y="185"/>
                      <a:pt x="1029" y="184"/>
                      <a:pt x="1029" y="184"/>
                    </a:cubicBezTo>
                    <a:cubicBezTo>
                      <a:pt x="1029" y="184"/>
                      <a:pt x="1029" y="184"/>
                      <a:pt x="1029" y="184"/>
                    </a:cubicBezTo>
                    <a:cubicBezTo>
                      <a:pt x="1026" y="185"/>
                      <a:pt x="1023" y="185"/>
                      <a:pt x="1021" y="186"/>
                    </a:cubicBezTo>
                    <a:cubicBezTo>
                      <a:pt x="1014" y="191"/>
                      <a:pt x="1010" y="198"/>
                      <a:pt x="1009" y="206"/>
                    </a:cubicBezTo>
                    <a:cubicBezTo>
                      <a:pt x="1008" y="210"/>
                      <a:pt x="1008" y="212"/>
                      <a:pt x="1005" y="215"/>
                    </a:cubicBezTo>
                    <a:cubicBezTo>
                      <a:pt x="1004" y="215"/>
                      <a:pt x="1003" y="216"/>
                      <a:pt x="1003" y="217"/>
                    </a:cubicBezTo>
                    <a:cubicBezTo>
                      <a:pt x="1000" y="220"/>
                      <a:pt x="999" y="224"/>
                      <a:pt x="1000" y="228"/>
                    </a:cubicBezTo>
                    <a:cubicBezTo>
                      <a:pt x="1000" y="232"/>
                      <a:pt x="1001" y="235"/>
                      <a:pt x="1003" y="238"/>
                    </a:cubicBezTo>
                    <a:cubicBezTo>
                      <a:pt x="1004" y="240"/>
                      <a:pt x="1005" y="242"/>
                      <a:pt x="1006" y="244"/>
                    </a:cubicBezTo>
                    <a:cubicBezTo>
                      <a:pt x="1007" y="244"/>
                      <a:pt x="1009" y="244"/>
                      <a:pt x="1010" y="245"/>
                    </a:cubicBezTo>
                    <a:cubicBezTo>
                      <a:pt x="1013" y="247"/>
                      <a:pt x="1016" y="249"/>
                      <a:pt x="1019" y="251"/>
                    </a:cubicBezTo>
                    <a:cubicBezTo>
                      <a:pt x="1020" y="252"/>
                      <a:pt x="1020" y="252"/>
                      <a:pt x="1020" y="252"/>
                    </a:cubicBezTo>
                    <a:cubicBezTo>
                      <a:pt x="1020" y="254"/>
                      <a:pt x="1019" y="254"/>
                      <a:pt x="1018" y="254"/>
                    </a:cubicBezTo>
                    <a:cubicBezTo>
                      <a:pt x="1017" y="254"/>
                      <a:pt x="1015" y="255"/>
                      <a:pt x="1014" y="256"/>
                    </a:cubicBezTo>
                    <a:cubicBezTo>
                      <a:pt x="1011" y="258"/>
                      <a:pt x="1009" y="262"/>
                      <a:pt x="1007" y="265"/>
                    </a:cubicBezTo>
                    <a:cubicBezTo>
                      <a:pt x="1006" y="266"/>
                      <a:pt x="1006" y="268"/>
                      <a:pt x="1009" y="270"/>
                    </a:cubicBezTo>
                    <a:cubicBezTo>
                      <a:pt x="1010" y="270"/>
                      <a:pt x="1011" y="270"/>
                      <a:pt x="1012" y="270"/>
                    </a:cubicBezTo>
                    <a:cubicBezTo>
                      <a:pt x="1012" y="270"/>
                      <a:pt x="1012" y="270"/>
                      <a:pt x="1012" y="270"/>
                    </a:cubicBezTo>
                    <a:cubicBezTo>
                      <a:pt x="1013" y="270"/>
                      <a:pt x="1013" y="270"/>
                      <a:pt x="1013" y="270"/>
                    </a:cubicBezTo>
                    <a:cubicBezTo>
                      <a:pt x="1012" y="271"/>
                      <a:pt x="1012" y="271"/>
                      <a:pt x="1012" y="271"/>
                    </a:cubicBezTo>
                    <a:cubicBezTo>
                      <a:pt x="1012" y="270"/>
                      <a:pt x="1012" y="270"/>
                      <a:pt x="1012" y="270"/>
                    </a:cubicBezTo>
                    <a:cubicBezTo>
                      <a:pt x="1012" y="273"/>
                      <a:pt x="1012" y="275"/>
                      <a:pt x="1011" y="276"/>
                    </a:cubicBezTo>
                    <a:cubicBezTo>
                      <a:pt x="1008" y="279"/>
                      <a:pt x="1005" y="282"/>
                      <a:pt x="1002" y="284"/>
                    </a:cubicBezTo>
                    <a:cubicBezTo>
                      <a:pt x="999" y="287"/>
                      <a:pt x="995" y="289"/>
                      <a:pt x="990" y="289"/>
                    </a:cubicBezTo>
                    <a:cubicBezTo>
                      <a:pt x="984" y="289"/>
                      <a:pt x="982" y="294"/>
                      <a:pt x="981" y="299"/>
                    </a:cubicBezTo>
                    <a:cubicBezTo>
                      <a:pt x="980" y="302"/>
                      <a:pt x="979" y="306"/>
                      <a:pt x="979" y="310"/>
                    </a:cubicBezTo>
                    <a:cubicBezTo>
                      <a:pt x="978" y="311"/>
                      <a:pt x="978" y="311"/>
                      <a:pt x="977" y="312"/>
                    </a:cubicBezTo>
                    <a:cubicBezTo>
                      <a:pt x="977" y="312"/>
                      <a:pt x="976" y="311"/>
                      <a:pt x="976" y="311"/>
                    </a:cubicBezTo>
                    <a:cubicBezTo>
                      <a:pt x="975" y="309"/>
                      <a:pt x="974" y="307"/>
                      <a:pt x="972" y="305"/>
                    </a:cubicBezTo>
                    <a:cubicBezTo>
                      <a:pt x="970" y="302"/>
                      <a:pt x="970" y="301"/>
                      <a:pt x="973" y="298"/>
                    </a:cubicBezTo>
                    <a:cubicBezTo>
                      <a:pt x="976" y="294"/>
                      <a:pt x="979" y="290"/>
                      <a:pt x="981" y="286"/>
                    </a:cubicBezTo>
                    <a:cubicBezTo>
                      <a:pt x="982" y="285"/>
                      <a:pt x="981" y="282"/>
                      <a:pt x="980" y="282"/>
                    </a:cubicBezTo>
                    <a:cubicBezTo>
                      <a:pt x="974" y="282"/>
                      <a:pt x="973" y="278"/>
                      <a:pt x="972" y="273"/>
                    </a:cubicBezTo>
                    <a:cubicBezTo>
                      <a:pt x="972" y="273"/>
                      <a:pt x="971" y="273"/>
                      <a:pt x="971" y="272"/>
                    </a:cubicBezTo>
                    <a:cubicBezTo>
                      <a:pt x="971" y="273"/>
                      <a:pt x="972" y="273"/>
                      <a:pt x="972" y="273"/>
                    </a:cubicBezTo>
                    <a:cubicBezTo>
                      <a:pt x="972" y="273"/>
                      <a:pt x="972" y="273"/>
                      <a:pt x="972" y="273"/>
                    </a:cubicBezTo>
                    <a:cubicBezTo>
                      <a:pt x="972" y="274"/>
                      <a:pt x="973" y="274"/>
                      <a:pt x="973" y="274"/>
                    </a:cubicBezTo>
                    <a:cubicBezTo>
                      <a:pt x="972" y="273"/>
                      <a:pt x="972" y="273"/>
                      <a:pt x="972" y="273"/>
                    </a:cubicBezTo>
                    <a:cubicBezTo>
                      <a:pt x="974" y="274"/>
                      <a:pt x="976" y="274"/>
                      <a:pt x="979" y="275"/>
                    </a:cubicBezTo>
                    <a:cubicBezTo>
                      <a:pt x="981" y="276"/>
                      <a:pt x="983" y="276"/>
                      <a:pt x="985" y="275"/>
                    </a:cubicBezTo>
                    <a:cubicBezTo>
                      <a:pt x="988" y="274"/>
                      <a:pt x="992" y="272"/>
                      <a:pt x="995" y="270"/>
                    </a:cubicBezTo>
                    <a:cubicBezTo>
                      <a:pt x="996" y="270"/>
                      <a:pt x="997" y="269"/>
                      <a:pt x="997" y="268"/>
                    </a:cubicBezTo>
                    <a:cubicBezTo>
                      <a:pt x="997" y="264"/>
                      <a:pt x="996" y="260"/>
                      <a:pt x="996" y="256"/>
                    </a:cubicBezTo>
                    <a:cubicBezTo>
                      <a:pt x="996" y="253"/>
                      <a:pt x="996" y="253"/>
                      <a:pt x="1000" y="252"/>
                    </a:cubicBezTo>
                    <a:cubicBezTo>
                      <a:pt x="1005" y="251"/>
                      <a:pt x="1005" y="248"/>
                      <a:pt x="1005" y="244"/>
                    </a:cubicBezTo>
                    <a:cubicBezTo>
                      <a:pt x="1004" y="244"/>
                      <a:pt x="1003" y="244"/>
                      <a:pt x="1003" y="244"/>
                    </a:cubicBezTo>
                    <a:cubicBezTo>
                      <a:pt x="995" y="245"/>
                      <a:pt x="990" y="242"/>
                      <a:pt x="987" y="235"/>
                    </a:cubicBezTo>
                    <a:cubicBezTo>
                      <a:pt x="987" y="234"/>
                      <a:pt x="986" y="233"/>
                      <a:pt x="986" y="232"/>
                    </a:cubicBezTo>
                    <a:cubicBezTo>
                      <a:pt x="985" y="231"/>
                      <a:pt x="982" y="230"/>
                      <a:pt x="981" y="231"/>
                    </a:cubicBezTo>
                    <a:cubicBezTo>
                      <a:pt x="979" y="233"/>
                      <a:pt x="977" y="235"/>
                      <a:pt x="975" y="237"/>
                    </a:cubicBezTo>
                    <a:cubicBezTo>
                      <a:pt x="971" y="243"/>
                      <a:pt x="966" y="248"/>
                      <a:pt x="959" y="249"/>
                    </a:cubicBezTo>
                    <a:cubicBezTo>
                      <a:pt x="958" y="249"/>
                      <a:pt x="957" y="250"/>
                      <a:pt x="956" y="250"/>
                    </a:cubicBezTo>
                    <a:cubicBezTo>
                      <a:pt x="955" y="250"/>
                      <a:pt x="955" y="251"/>
                      <a:pt x="955" y="251"/>
                    </a:cubicBezTo>
                    <a:cubicBezTo>
                      <a:pt x="954" y="252"/>
                      <a:pt x="953" y="255"/>
                      <a:pt x="955" y="256"/>
                    </a:cubicBezTo>
                    <a:cubicBezTo>
                      <a:pt x="960" y="260"/>
                      <a:pt x="966" y="264"/>
                      <a:pt x="969" y="271"/>
                    </a:cubicBezTo>
                    <a:cubicBezTo>
                      <a:pt x="969" y="270"/>
                      <a:pt x="969" y="270"/>
                      <a:pt x="969" y="270"/>
                    </a:cubicBezTo>
                    <a:cubicBezTo>
                      <a:pt x="969" y="270"/>
                      <a:pt x="969" y="270"/>
                      <a:pt x="969" y="271"/>
                    </a:cubicBezTo>
                    <a:cubicBezTo>
                      <a:pt x="967" y="271"/>
                      <a:pt x="964" y="272"/>
                      <a:pt x="961" y="272"/>
                    </a:cubicBezTo>
                    <a:cubicBezTo>
                      <a:pt x="958" y="272"/>
                      <a:pt x="956" y="272"/>
                      <a:pt x="955" y="275"/>
                    </a:cubicBezTo>
                    <a:cubicBezTo>
                      <a:pt x="954" y="277"/>
                      <a:pt x="952" y="279"/>
                      <a:pt x="951" y="280"/>
                    </a:cubicBezTo>
                    <a:cubicBezTo>
                      <a:pt x="949" y="281"/>
                      <a:pt x="948" y="282"/>
                      <a:pt x="948" y="284"/>
                    </a:cubicBezTo>
                    <a:cubicBezTo>
                      <a:pt x="948" y="286"/>
                      <a:pt x="948" y="287"/>
                      <a:pt x="947" y="288"/>
                    </a:cubicBezTo>
                    <a:cubicBezTo>
                      <a:pt x="944" y="290"/>
                      <a:pt x="942" y="289"/>
                      <a:pt x="940" y="288"/>
                    </a:cubicBezTo>
                    <a:cubicBezTo>
                      <a:pt x="938" y="288"/>
                      <a:pt x="936" y="287"/>
                      <a:pt x="934" y="286"/>
                    </a:cubicBezTo>
                    <a:cubicBezTo>
                      <a:pt x="931" y="284"/>
                      <a:pt x="927" y="283"/>
                      <a:pt x="923" y="285"/>
                    </a:cubicBezTo>
                    <a:cubicBezTo>
                      <a:pt x="922" y="286"/>
                      <a:pt x="920" y="286"/>
                      <a:pt x="918" y="287"/>
                    </a:cubicBezTo>
                    <a:cubicBezTo>
                      <a:pt x="916" y="287"/>
                      <a:pt x="914" y="287"/>
                      <a:pt x="912" y="286"/>
                    </a:cubicBezTo>
                    <a:cubicBezTo>
                      <a:pt x="909" y="284"/>
                      <a:pt x="905" y="282"/>
                      <a:pt x="903" y="278"/>
                    </a:cubicBezTo>
                    <a:cubicBezTo>
                      <a:pt x="901" y="273"/>
                      <a:pt x="897" y="271"/>
                      <a:pt x="892" y="270"/>
                    </a:cubicBezTo>
                    <a:cubicBezTo>
                      <a:pt x="890" y="269"/>
                      <a:pt x="888" y="268"/>
                      <a:pt x="887" y="265"/>
                    </a:cubicBezTo>
                    <a:cubicBezTo>
                      <a:pt x="886" y="260"/>
                      <a:pt x="883" y="255"/>
                      <a:pt x="884" y="249"/>
                    </a:cubicBezTo>
                    <a:cubicBezTo>
                      <a:pt x="884" y="248"/>
                      <a:pt x="884" y="246"/>
                      <a:pt x="884" y="245"/>
                    </a:cubicBezTo>
                    <a:cubicBezTo>
                      <a:pt x="883" y="241"/>
                      <a:pt x="879" y="237"/>
                      <a:pt x="876" y="238"/>
                    </a:cubicBezTo>
                    <a:cubicBezTo>
                      <a:pt x="868" y="239"/>
                      <a:pt x="861" y="240"/>
                      <a:pt x="853" y="240"/>
                    </a:cubicBezTo>
                    <a:cubicBezTo>
                      <a:pt x="850" y="241"/>
                      <a:pt x="847" y="244"/>
                      <a:pt x="846" y="247"/>
                    </a:cubicBezTo>
                    <a:cubicBezTo>
                      <a:pt x="845" y="249"/>
                      <a:pt x="846" y="252"/>
                      <a:pt x="848" y="254"/>
                    </a:cubicBezTo>
                    <a:cubicBezTo>
                      <a:pt x="850" y="255"/>
                      <a:pt x="851" y="256"/>
                      <a:pt x="853" y="255"/>
                    </a:cubicBezTo>
                    <a:cubicBezTo>
                      <a:pt x="854" y="254"/>
                      <a:pt x="855" y="253"/>
                      <a:pt x="856" y="253"/>
                    </a:cubicBezTo>
                    <a:cubicBezTo>
                      <a:pt x="859" y="252"/>
                      <a:pt x="862" y="252"/>
                      <a:pt x="865" y="251"/>
                    </a:cubicBezTo>
                    <a:cubicBezTo>
                      <a:pt x="869" y="251"/>
                      <a:pt x="872" y="249"/>
                      <a:pt x="875" y="248"/>
                    </a:cubicBezTo>
                    <a:cubicBezTo>
                      <a:pt x="875" y="248"/>
                      <a:pt x="876" y="249"/>
                      <a:pt x="877" y="250"/>
                    </a:cubicBezTo>
                    <a:cubicBezTo>
                      <a:pt x="877" y="250"/>
                      <a:pt x="876" y="251"/>
                      <a:pt x="876" y="251"/>
                    </a:cubicBezTo>
                    <a:cubicBezTo>
                      <a:pt x="873" y="253"/>
                      <a:pt x="870" y="253"/>
                      <a:pt x="867" y="255"/>
                    </a:cubicBezTo>
                    <a:cubicBezTo>
                      <a:pt x="863" y="258"/>
                      <a:pt x="860" y="259"/>
                      <a:pt x="855" y="260"/>
                    </a:cubicBezTo>
                    <a:cubicBezTo>
                      <a:pt x="853" y="261"/>
                      <a:pt x="851" y="261"/>
                      <a:pt x="849" y="262"/>
                    </a:cubicBezTo>
                    <a:cubicBezTo>
                      <a:pt x="846" y="263"/>
                      <a:pt x="843" y="265"/>
                      <a:pt x="842" y="269"/>
                    </a:cubicBezTo>
                    <a:cubicBezTo>
                      <a:pt x="841" y="274"/>
                      <a:pt x="839" y="280"/>
                      <a:pt x="839" y="285"/>
                    </a:cubicBezTo>
                    <a:cubicBezTo>
                      <a:pt x="839" y="286"/>
                      <a:pt x="838" y="288"/>
                      <a:pt x="836" y="289"/>
                    </a:cubicBezTo>
                    <a:cubicBezTo>
                      <a:pt x="835" y="290"/>
                      <a:pt x="833" y="291"/>
                      <a:pt x="832" y="291"/>
                    </a:cubicBezTo>
                    <a:cubicBezTo>
                      <a:pt x="830" y="290"/>
                      <a:pt x="831" y="288"/>
                      <a:pt x="832" y="287"/>
                    </a:cubicBezTo>
                    <a:cubicBezTo>
                      <a:pt x="834" y="284"/>
                      <a:pt x="834" y="282"/>
                      <a:pt x="832" y="279"/>
                    </a:cubicBezTo>
                    <a:cubicBezTo>
                      <a:pt x="831" y="276"/>
                      <a:pt x="829" y="272"/>
                      <a:pt x="827" y="269"/>
                    </a:cubicBezTo>
                    <a:cubicBezTo>
                      <a:pt x="826" y="266"/>
                      <a:pt x="824" y="263"/>
                      <a:pt x="823" y="260"/>
                    </a:cubicBezTo>
                    <a:cubicBezTo>
                      <a:pt x="822" y="258"/>
                      <a:pt x="819" y="257"/>
                      <a:pt x="817" y="257"/>
                    </a:cubicBezTo>
                    <a:cubicBezTo>
                      <a:pt x="815" y="257"/>
                      <a:pt x="813" y="258"/>
                      <a:pt x="811" y="259"/>
                    </a:cubicBezTo>
                    <a:cubicBezTo>
                      <a:pt x="795" y="262"/>
                      <a:pt x="780" y="259"/>
                      <a:pt x="766" y="248"/>
                    </a:cubicBezTo>
                    <a:cubicBezTo>
                      <a:pt x="765" y="248"/>
                      <a:pt x="765" y="245"/>
                      <a:pt x="766" y="244"/>
                    </a:cubicBezTo>
                    <a:cubicBezTo>
                      <a:pt x="768" y="241"/>
                      <a:pt x="770" y="239"/>
                      <a:pt x="774" y="239"/>
                    </a:cubicBezTo>
                    <a:cubicBezTo>
                      <a:pt x="775" y="239"/>
                      <a:pt x="777" y="239"/>
                      <a:pt x="779" y="239"/>
                    </a:cubicBezTo>
                    <a:cubicBezTo>
                      <a:pt x="786" y="238"/>
                      <a:pt x="789" y="235"/>
                      <a:pt x="787" y="228"/>
                    </a:cubicBezTo>
                    <a:cubicBezTo>
                      <a:pt x="787" y="225"/>
                      <a:pt x="785" y="222"/>
                      <a:pt x="784" y="219"/>
                    </a:cubicBezTo>
                    <a:cubicBezTo>
                      <a:pt x="782" y="215"/>
                      <a:pt x="778" y="212"/>
                      <a:pt x="773" y="213"/>
                    </a:cubicBezTo>
                    <a:cubicBezTo>
                      <a:pt x="767" y="213"/>
                      <a:pt x="763" y="211"/>
                      <a:pt x="758" y="208"/>
                    </a:cubicBezTo>
                    <a:cubicBezTo>
                      <a:pt x="752" y="203"/>
                      <a:pt x="746" y="198"/>
                      <a:pt x="740" y="193"/>
                    </a:cubicBezTo>
                    <a:cubicBezTo>
                      <a:pt x="736" y="190"/>
                      <a:pt x="733" y="187"/>
                      <a:pt x="732" y="182"/>
                    </a:cubicBezTo>
                    <a:cubicBezTo>
                      <a:pt x="731" y="175"/>
                      <a:pt x="726" y="171"/>
                      <a:pt x="720" y="169"/>
                    </a:cubicBezTo>
                    <a:cubicBezTo>
                      <a:pt x="715" y="167"/>
                      <a:pt x="711" y="167"/>
                      <a:pt x="707" y="172"/>
                    </a:cubicBezTo>
                    <a:cubicBezTo>
                      <a:pt x="706" y="173"/>
                      <a:pt x="704" y="175"/>
                      <a:pt x="702" y="176"/>
                    </a:cubicBezTo>
                    <a:cubicBezTo>
                      <a:pt x="701" y="177"/>
                      <a:pt x="699" y="177"/>
                      <a:pt x="697" y="177"/>
                    </a:cubicBezTo>
                    <a:cubicBezTo>
                      <a:pt x="695" y="177"/>
                      <a:pt x="694" y="175"/>
                      <a:pt x="695" y="174"/>
                    </a:cubicBezTo>
                    <a:cubicBezTo>
                      <a:pt x="699" y="168"/>
                      <a:pt x="700" y="162"/>
                      <a:pt x="701" y="156"/>
                    </a:cubicBezTo>
                    <a:cubicBezTo>
                      <a:pt x="701" y="155"/>
                      <a:pt x="701" y="155"/>
                      <a:pt x="700" y="154"/>
                    </a:cubicBezTo>
                    <a:cubicBezTo>
                      <a:pt x="700" y="154"/>
                      <a:pt x="699" y="154"/>
                      <a:pt x="699" y="154"/>
                    </a:cubicBezTo>
                    <a:cubicBezTo>
                      <a:pt x="697" y="154"/>
                      <a:pt x="696" y="155"/>
                      <a:pt x="695" y="156"/>
                    </a:cubicBezTo>
                    <a:cubicBezTo>
                      <a:pt x="690" y="160"/>
                      <a:pt x="685" y="164"/>
                      <a:pt x="681" y="168"/>
                    </a:cubicBezTo>
                    <a:cubicBezTo>
                      <a:pt x="680" y="168"/>
                      <a:pt x="679" y="168"/>
                      <a:pt x="678" y="168"/>
                    </a:cubicBezTo>
                    <a:cubicBezTo>
                      <a:pt x="677" y="168"/>
                      <a:pt x="676" y="167"/>
                      <a:pt x="676" y="166"/>
                    </a:cubicBezTo>
                    <a:cubicBezTo>
                      <a:pt x="675" y="162"/>
                      <a:pt x="675" y="157"/>
                      <a:pt x="676" y="153"/>
                    </a:cubicBezTo>
                    <a:cubicBezTo>
                      <a:pt x="678" y="145"/>
                      <a:pt x="679" y="138"/>
                      <a:pt x="678" y="130"/>
                    </a:cubicBezTo>
                    <a:cubicBezTo>
                      <a:pt x="678" y="128"/>
                      <a:pt x="678" y="127"/>
                      <a:pt x="677" y="125"/>
                    </a:cubicBezTo>
                    <a:cubicBezTo>
                      <a:pt x="677" y="125"/>
                      <a:pt x="675" y="124"/>
                      <a:pt x="674" y="125"/>
                    </a:cubicBezTo>
                    <a:cubicBezTo>
                      <a:pt x="672" y="126"/>
                      <a:pt x="671" y="129"/>
                      <a:pt x="671" y="132"/>
                    </a:cubicBezTo>
                    <a:cubicBezTo>
                      <a:pt x="670" y="135"/>
                      <a:pt x="669" y="137"/>
                      <a:pt x="667" y="139"/>
                    </a:cubicBezTo>
                    <a:cubicBezTo>
                      <a:pt x="663" y="141"/>
                      <a:pt x="660" y="143"/>
                      <a:pt x="657" y="144"/>
                    </a:cubicBezTo>
                    <a:cubicBezTo>
                      <a:pt x="655" y="146"/>
                      <a:pt x="653" y="145"/>
                      <a:pt x="651" y="143"/>
                    </a:cubicBezTo>
                    <a:cubicBezTo>
                      <a:pt x="650" y="143"/>
                      <a:pt x="649" y="142"/>
                      <a:pt x="649" y="141"/>
                    </a:cubicBezTo>
                    <a:cubicBezTo>
                      <a:pt x="649" y="142"/>
                      <a:pt x="649" y="142"/>
                      <a:pt x="649" y="142"/>
                    </a:cubicBezTo>
                    <a:cubicBezTo>
                      <a:pt x="648" y="142"/>
                      <a:pt x="648" y="142"/>
                      <a:pt x="647" y="142"/>
                    </a:cubicBezTo>
                    <a:cubicBezTo>
                      <a:pt x="647" y="142"/>
                      <a:pt x="646" y="143"/>
                      <a:pt x="645" y="144"/>
                    </a:cubicBezTo>
                    <a:cubicBezTo>
                      <a:pt x="644" y="144"/>
                      <a:pt x="644" y="144"/>
                      <a:pt x="643" y="144"/>
                    </a:cubicBezTo>
                    <a:cubicBezTo>
                      <a:pt x="642" y="143"/>
                      <a:pt x="642" y="142"/>
                      <a:pt x="644" y="142"/>
                    </a:cubicBezTo>
                    <a:cubicBezTo>
                      <a:pt x="645" y="142"/>
                      <a:pt x="646" y="142"/>
                      <a:pt x="647" y="142"/>
                    </a:cubicBezTo>
                    <a:cubicBezTo>
                      <a:pt x="648" y="142"/>
                      <a:pt x="648" y="141"/>
                      <a:pt x="648" y="141"/>
                    </a:cubicBezTo>
                    <a:cubicBezTo>
                      <a:pt x="648" y="141"/>
                      <a:pt x="649" y="141"/>
                      <a:pt x="649" y="141"/>
                    </a:cubicBezTo>
                    <a:cubicBezTo>
                      <a:pt x="649" y="140"/>
                      <a:pt x="650" y="138"/>
                      <a:pt x="650" y="137"/>
                    </a:cubicBezTo>
                    <a:cubicBezTo>
                      <a:pt x="650" y="135"/>
                      <a:pt x="650" y="133"/>
                      <a:pt x="648" y="133"/>
                    </a:cubicBezTo>
                    <a:cubicBezTo>
                      <a:pt x="644" y="132"/>
                      <a:pt x="641" y="131"/>
                      <a:pt x="637" y="132"/>
                    </a:cubicBezTo>
                    <a:cubicBezTo>
                      <a:pt x="629" y="136"/>
                      <a:pt x="621" y="138"/>
                      <a:pt x="612" y="139"/>
                    </a:cubicBezTo>
                    <a:cubicBezTo>
                      <a:pt x="609" y="139"/>
                      <a:pt x="606" y="140"/>
                      <a:pt x="604" y="141"/>
                    </a:cubicBezTo>
                    <a:cubicBezTo>
                      <a:pt x="599" y="145"/>
                      <a:pt x="594" y="145"/>
                      <a:pt x="589" y="144"/>
                    </a:cubicBezTo>
                    <a:cubicBezTo>
                      <a:pt x="589" y="144"/>
                      <a:pt x="589" y="144"/>
                      <a:pt x="589" y="144"/>
                    </a:cubicBezTo>
                    <a:cubicBezTo>
                      <a:pt x="588" y="145"/>
                      <a:pt x="588" y="145"/>
                      <a:pt x="588" y="145"/>
                    </a:cubicBezTo>
                    <a:cubicBezTo>
                      <a:pt x="589" y="144"/>
                      <a:pt x="589" y="144"/>
                      <a:pt x="589" y="144"/>
                    </a:cubicBezTo>
                    <a:cubicBezTo>
                      <a:pt x="589" y="144"/>
                      <a:pt x="589" y="144"/>
                      <a:pt x="589" y="144"/>
                    </a:cubicBezTo>
                    <a:cubicBezTo>
                      <a:pt x="589" y="144"/>
                      <a:pt x="590" y="143"/>
                      <a:pt x="590" y="143"/>
                    </a:cubicBezTo>
                    <a:cubicBezTo>
                      <a:pt x="591" y="141"/>
                      <a:pt x="592" y="139"/>
                      <a:pt x="590" y="137"/>
                    </a:cubicBezTo>
                    <a:cubicBezTo>
                      <a:pt x="589" y="135"/>
                      <a:pt x="587" y="135"/>
                      <a:pt x="584" y="137"/>
                    </a:cubicBezTo>
                    <a:cubicBezTo>
                      <a:pt x="583" y="138"/>
                      <a:pt x="581" y="139"/>
                      <a:pt x="579" y="139"/>
                    </a:cubicBezTo>
                    <a:cubicBezTo>
                      <a:pt x="575" y="140"/>
                      <a:pt x="571" y="141"/>
                      <a:pt x="568" y="142"/>
                    </a:cubicBezTo>
                    <a:cubicBezTo>
                      <a:pt x="563" y="144"/>
                      <a:pt x="560" y="146"/>
                      <a:pt x="559" y="151"/>
                    </a:cubicBezTo>
                    <a:cubicBezTo>
                      <a:pt x="559" y="153"/>
                      <a:pt x="557" y="154"/>
                      <a:pt x="556" y="153"/>
                    </a:cubicBezTo>
                    <a:cubicBezTo>
                      <a:pt x="554" y="152"/>
                      <a:pt x="551" y="150"/>
                      <a:pt x="549" y="149"/>
                    </a:cubicBezTo>
                    <a:cubicBezTo>
                      <a:pt x="546" y="146"/>
                      <a:pt x="544" y="143"/>
                      <a:pt x="543" y="140"/>
                    </a:cubicBezTo>
                    <a:cubicBezTo>
                      <a:pt x="542" y="136"/>
                      <a:pt x="540" y="132"/>
                      <a:pt x="539" y="129"/>
                    </a:cubicBezTo>
                    <a:cubicBezTo>
                      <a:pt x="538" y="126"/>
                      <a:pt x="537" y="124"/>
                      <a:pt x="536" y="121"/>
                    </a:cubicBezTo>
                    <a:cubicBezTo>
                      <a:pt x="532" y="117"/>
                      <a:pt x="527" y="115"/>
                      <a:pt x="523" y="112"/>
                    </a:cubicBezTo>
                    <a:cubicBezTo>
                      <a:pt x="516" y="107"/>
                      <a:pt x="509" y="103"/>
                      <a:pt x="506" y="94"/>
                    </a:cubicBezTo>
                    <a:cubicBezTo>
                      <a:pt x="506" y="93"/>
                      <a:pt x="505" y="92"/>
                      <a:pt x="504" y="91"/>
                    </a:cubicBezTo>
                    <a:cubicBezTo>
                      <a:pt x="503" y="90"/>
                      <a:pt x="501" y="88"/>
                      <a:pt x="499" y="88"/>
                    </a:cubicBezTo>
                    <a:cubicBezTo>
                      <a:pt x="497" y="88"/>
                      <a:pt x="495" y="88"/>
                      <a:pt x="492" y="88"/>
                    </a:cubicBezTo>
                    <a:cubicBezTo>
                      <a:pt x="488" y="88"/>
                      <a:pt x="484" y="86"/>
                      <a:pt x="480" y="83"/>
                    </a:cubicBezTo>
                    <a:cubicBezTo>
                      <a:pt x="475" y="79"/>
                      <a:pt x="470" y="75"/>
                      <a:pt x="464" y="72"/>
                    </a:cubicBezTo>
                    <a:cubicBezTo>
                      <a:pt x="461" y="71"/>
                      <a:pt x="458" y="69"/>
                      <a:pt x="456" y="66"/>
                    </a:cubicBezTo>
                    <a:cubicBezTo>
                      <a:pt x="453" y="64"/>
                      <a:pt x="451" y="61"/>
                      <a:pt x="450" y="57"/>
                    </a:cubicBezTo>
                    <a:cubicBezTo>
                      <a:pt x="448" y="53"/>
                      <a:pt x="444" y="52"/>
                      <a:pt x="440" y="52"/>
                    </a:cubicBezTo>
                    <a:cubicBezTo>
                      <a:pt x="437" y="53"/>
                      <a:pt x="435" y="54"/>
                      <a:pt x="432" y="54"/>
                    </a:cubicBezTo>
                    <a:cubicBezTo>
                      <a:pt x="430" y="55"/>
                      <a:pt x="429" y="54"/>
                      <a:pt x="428" y="52"/>
                    </a:cubicBezTo>
                    <a:cubicBezTo>
                      <a:pt x="425" y="48"/>
                      <a:pt x="425" y="43"/>
                      <a:pt x="423" y="39"/>
                    </a:cubicBezTo>
                    <a:cubicBezTo>
                      <a:pt x="422" y="38"/>
                      <a:pt x="423" y="37"/>
                      <a:pt x="424" y="36"/>
                    </a:cubicBezTo>
                    <a:cubicBezTo>
                      <a:pt x="425" y="35"/>
                      <a:pt x="426" y="33"/>
                      <a:pt x="425" y="31"/>
                    </a:cubicBezTo>
                    <a:cubicBezTo>
                      <a:pt x="424" y="30"/>
                      <a:pt x="423" y="29"/>
                      <a:pt x="422" y="28"/>
                    </a:cubicBezTo>
                    <a:cubicBezTo>
                      <a:pt x="420" y="27"/>
                      <a:pt x="417" y="26"/>
                      <a:pt x="414" y="25"/>
                    </a:cubicBezTo>
                    <a:cubicBezTo>
                      <a:pt x="413" y="25"/>
                      <a:pt x="411" y="25"/>
                      <a:pt x="409" y="24"/>
                    </a:cubicBezTo>
                    <a:cubicBezTo>
                      <a:pt x="407" y="24"/>
                      <a:pt x="406" y="23"/>
                      <a:pt x="407" y="19"/>
                    </a:cubicBezTo>
                    <a:cubicBezTo>
                      <a:pt x="407" y="17"/>
                      <a:pt x="407" y="14"/>
                      <a:pt x="404" y="13"/>
                    </a:cubicBezTo>
                    <a:cubicBezTo>
                      <a:pt x="404" y="13"/>
                      <a:pt x="404" y="13"/>
                      <a:pt x="404" y="13"/>
                    </a:cubicBezTo>
                    <a:cubicBezTo>
                      <a:pt x="404" y="13"/>
                      <a:pt x="404" y="13"/>
                      <a:pt x="403" y="13"/>
                    </a:cubicBezTo>
                    <a:cubicBezTo>
                      <a:pt x="402" y="14"/>
                      <a:pt x="400" y="14"/>
                      <a:pt x="398" y="15"/>
                    </a:cubicBezTo>
                    <a:cubicBezTo>
                      <a:pt x="398" y="15"/>
                      <a:pt x="397" y="15"/>
                      <a:pt x="397" y="16"/>
                    </a:cubicBezTo>
                    <a:cubicBezTo>
                      <a:pt x="396" y="16"/>
                      <a:pt x="396" y="16"/>
                      <a:pt x="396" y="16"/>
                    </a:cubicBezTo>
                    <a:cubicBezTo>
                      <a:pt x="396" y="17"/>
                      <a:pt x="396" y="18"/>
                      <a:pt x="396" y="19"/>
                    </a:cubicBezTo>
                    <a:cubicBezTo>
                      <a:pt x="394" y="21"/>
                      <a:pt x="393" y="22"/>
                      <a:pt x="390" y="20"/>
                    </a:cubicBezTo>
                    <a:cubicBezTo>
                      <a:pt x="390" y="20"/>
                      <a:pt x="389" y="18"/>
                      <a:pt x="389" y="17"/>
                    </a:cubicBezTo>
                    <a:cubicBezTo>
                      <a:pt x="389" y="17"/>
                      <a:pt x="390" y="16"/>
                      <a:pt x="390" y="16"/>
                    </a:cubicBezTo>
                    <a:cubicBezTo>
                      <a:pt x="392" y="16"/>
                      <a:pt x="394" y="16"/>
                      <a:pt x="396" y="16"/>
                    </a:cubicBezTo>
                    <a:cubicBezTo>
                      <a:pt x="396" y="16"/>
                      <a:pt x="396" y="15"/>
                      <a:pt x="396" y="15"/>
                    </a:cubicBezTo>
                    <a:cubicBezTo>
                      <a:pt x="397" y="15"/>
                      <a:pt x="398" y="15"/>
                      <a:pt x="398" y="15"/>
                    </a:cubicBezTo>
                    <a:cubicBezTo>
                      <a:pt x="400" y="14"/>
                      <a:pt x="401" y="13"/>
                      <a:pt x="403" y="13"/>
                    </a:cubicBezTo>
                    <a:cubicBezTo>
                      <a:pt x="403" y="13"/>
                      <a:pt x="404" y="13"/>
                      <a:pt x="404" y="13"/>
                    </a:cubicBezTo>
                    <a:cubicBezTo>
                      <a:pt x="404" y="13"/>
                      <a:pt x="404" y="13"/>
                      <a:pt x="404" y="13"/>
                    </a:cubicBezTo>
                    <a:cubicBezTo>
                      <a:pt x="403" y="9"/>
                      <a:pt x="401" y="5"/>
                      <a:pt x="398" y="2"/>
                    </a:cubicBezTo>
                    <a:cubicBezTo>
                      <a:pt x="396" y="0"/>
                      <a:pt x="394" y="0"/>
                      <a:pt x="392" y="1"/>
                    </a:cubicBezTo>
                    <a:cubicBezTo>
                      <a:pt x="388" y="2"/>
                      <a:pt x="384" y="3"/>
                      <a:pt x="381" y="5"/>
                    </a:cubicBezTo>
                    <a:cubicBezTo>
                      <a:pt x="377" y="9"/>
                      <a:pt x="371" y="9"/>
                      <a:pt x="366" y="8"/>
                    </a:cubicBezTo>
                    <a:cubicBezTo>
                      <a:pt x="363" y="7"/>
                      <a:pt x="359" y="6"/>
                      <a:pt x="356" y="5"/>
                    </a:cubicBezTo>
                    <a:cubicBezTo>
                      <a:pt x="351" y="3"/>
                      <a:pt x="347" y="6"/>
                      <a:pt x="343" y="9"/>
                    </a:cubicBezTo>
                    <a:cubicBezTo>
                      <a:pt x="342" y="10"/>
                      <a:pt x="341" y="12"/>
                      <a:pt x="340" y="14"/>
                    </a:cubicBezTo>
                    <a:cubicBezTo>
                      <a:pt x="339" y="15"/>
                      <a:pt x="338" y="16"/>
                      <a:pt x="337" y="16"/>
                    </a:cubicBezTo>
                    <a:cubicBezTo>
                      <a:pt x="332" y="17"/>
                      <a:pt x="328" y="19"/>
                      <a:pt x="324" y="18"/>
                    </a:cubicBezTo>
                    <a:cubicBezTo>
                      <a:pt x="317" y="16"/>
                      <a:pt x="312" y="18"/>
                      <a:pt x="307" y="21"/>
                    </a:cubicBezTo>
                    <a:cubicBezTo>
                      <a:pt x="297" y="28"/>
                      <a:pt x="286" y="33"/>
                      <a:pt x="278" y="41"/>
                    </a:cubicBezTo>
                    <a:cubicBezTo>
                      <a:pt x="277" y="42"/>
                      <a:pt x="276" y="43"/>
                      <a:pt x="274" y="44"/>
                    </a:cubicBezTo>
                    <a:cubicBezTo>
                      <a:pt x="264" y="50"/>
                      <a:pt x="253" y="56"/>
                      <a:pt x="240" y="49"/>
                    </a:cubicBezTo>
                    <a:cubicBezTo>
                      <a:pt x="240" y="49"/>
                      <a:pt x="239" y="48"/>
                      <a:pt x="239" y="48"/>
                    </a:cubicBezTo>
                    <a:cubicBezTo>
                      <a:pt x="234" y="46"/>
                      <a:pt x="231" y="47"/>
                      <a:pt x="227" y="51"/>
                    </a:cubicBezTo>
                    <a:cubicBezTo>
                      <a:pt x="225" y="54"/>
                      <a:pt x="223" y="58"/>
                      <a:pt x="220" y="60"/>
                    </a:cubicBezTo>
                    <a:cubicBezTo>
                      <a:pt x="215" y="64"/>
                      <a:pt x="214" y="68"/>
                      <a:pt x="216" y="73"/>
                    </a:cubicBezTo>
                    <a:cubicBezTo>
                      <a:pt x="218" y="77"/>
                      <a:pt x="218" y="81"/>
                      <a:pt x="220" y="84"/>
                    </a:cubicBezTo>
                    <a:cubicBezTo>
                      <a:pt x="223" y="95"/>
                      <a:pt x="224" y="105"/>
                      <a:pt x="219" y="115"/>
                    </a:cubicBezTo>
                    <a:cubicBezTo>
                      <a:pt x="218" y="117"/>
                      <a:pt x="219" y="120"/>
                      <a:pt x="221" y="122"/>
                    </a:cubicBezTo>
                    <a:cubicBezTo>
                      <a:pt x="224" y="124"/>
                      <a:pt x="227" y="125"/>
                      <a:pt x="230" y="127"/>
                    </a:cubicBezTo>
                    <a:cubicBezTo>
                      <a:pt x="230" y="127"/>
                      <a:pt x="230" y="129"/>
                      <a:pt x="230" y="130"/>
                    </a:cubicBezTo>
                    <a:cubicBezTo>
                      <a:pt x="231" y="130"/>
                      <a:pt x="230" y="130"/>
                      <a:pt x="229" y="130"/>
                    </a:cubicBezTo>
                    <a:cubicBezTo>
                      <a:pt x="227" y="130"/>
                      <a:pt x="226" y="131"/>
                      <a:pt x="225" y="133"/>
                    </a:cubicBezTo>
                    <a:cubicBezTo>
                      <a:pt x="225" y="137"/>
                      <a:pt x="225" y="141"/>
                      <a:pt x="224" y="146"/>
                    </a:cubicBezTo>
                    <a:cubicBezTo>
                      <a:pt x="224" y="146"/>
                      <a:pt x="226" y="148"/>
                      <a:pt x="227" y="148"/>
                    </a:cubicBezTo>
                    <a:cubicBezTo>
                      <a:pt x="228" y="148"/>
                      <a:pt x="229" y="148"/>
                      <a:pt x="231" y="148"/>
                    </a:cubicBezTo>
                    <a:cubicBezTo>
                      <a:pt x="231" y="148"/>
                      <a:pt x="231" y="148"/>
                      <a:pt x="231" y="148"/>
                    </a:cubicBezTo>
                    <a:cubicBezTo>
                      <a:pt x="231" y="148"/>
                      <a:pt x="231" y="148"/>
                      <a:pt x="232" y="148"/>
                    </a:cubicBezTo>
                    <a:cubicBezTo>
                      <a:pt x="232" y="147"/>
                      <a:pt x="232" y="146"/>
                      <a:pt x="232" y="145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1" y="144"/>
                      <a:pt x="231" y="144"/>
                      <a:pt x="231" y="144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7" y="144"/>
                      <a:pt x="241" y="144"/>
                      <a:pt x="246" y="146"/>
                    </a:cubicBezTo>
                    <a:cubicBezTo>
                      <a:pt x="247" y="147"/>
                      <a:pt x="248" y="149"/>
                      <a:pt x="247" y="150"/>
                    </a:cubicBezTo>
                    <a:cubicBezTo>
                      <a:pt x="246" y="151"/>
                      <a:pt x="245" y="152"/>
                      <a:pt x="245" y="152"/>
                    </a:cubicBezTo>
                    <a:cubicBezTo>
                      <a:pt x="240" y="152"/>
                      <a:pt x="236" y="150"/>
                      <a:pt x="232" y="148"/>
                    </a:cubicBezTo>
                    <a:cubicBezTo>
                      <a:pt x="232" y="148"/>
                      <a:pt x="232" y="148"/>
                      <a:pt x="232" y="148"/>
                    </a:cubicBezTo>
                    <a:cubicBezTo>
                      <a:pt x="231" y="148"/>
                      <a:pt x="231" y="148"/>
                      <a:pt x="231" y="148"/>
                    </a:cubicBezTo>
                    <a:cubicBezTo>
                      <a:pt x="230" y="150"/>
                      <a:pt x="230" y="152"/>
                      <a:pt x="228" y="153"/>
                    </a:cubicBezTo>
                    <a:cubicBezTo>
                      <a:pt x="224" y="153"/>
                      <a:pt x="221" y="154"/>
                      <a:pt x="219" y="156"/>
                    </a:cubicBezTo>
                    <a:cubicBezTo>
                      <a:pt x="216" y="158"/>
                      <a:pt x="212" y="158"/>
                      <a:pt x="209" y="156"/>
                    </a:cubicBezTo>
                    <a:cubicBezTo>
                      <a:pt x="206" y="155"/>
                      <a:pt x="203" y="153"/>
                      <a:pt x="199" y="151"/>
                    </a:cubicBezTo>
                    <a:cubicBezTo>
                      <a:pt x="197" y="150"/>
                      <a:pt x="196" y="147"/>
                      <a:pt x="198" y="145"/>
                    </a:cubicBezTo>
                    <a:cubicBezTo>
                      <a:pt x="199" y="144"/>
                      <a:pt x="200" y="142"/>
                      <a:pt x="202" y="140"/>
                    </a:cubicBezTo>
                    <a:cubicBezTo>
                      <a:pt x="204" y="136"/>
                      <a:pt x="200" y="132"/>
                      <a:pt x="197" y="132"/>
                    </a:cubicBezTo>
                    <a:cubicBezTo>
                      <a:pt x="192" y="132"/>
                      <a:pt x="188" y="132"/>
                      <a:pt x="184" y="132"/>
                    </a:cubicBezTo>
                    <a:cubicBezTo>
                      <a:pt x="181" y="133"/>
                      <a:pt x="178" y="134"/>
                      <a:pt x="176" y="136"/>
                    </a:cubicBezTo>
                    <a:cubicBezTo>
                      <a:pt x="174" y="139"/>
                      <a:pt x="171" y="139"/>
                      <a:pt x="168" y="138"/>
                    </a:cubicBezTo>
                    <a:cubicBezTo>
                      <a:pt x="165" y="138"/>
                      <a:pt x="162" y="139"/>
                      <a:pt x="160" y="140"/>
                    </a:cubicBezTo>
                    <a:cubicBezTo>
                      <a:pt x="152" y="141"/>
                      <a:pt x="146" y="146"/>
                      <a:pt x="139" y="149"/>
                    </a:cubicBezTo>
                    <a:cubicBezTo>
                      <a:pt x="136" y="150"/>
                      <a:pt x="135" y="153"/>
                      <a:pt x="137" y="156"/>
                    </a:cubicBezTo>
                    <a:cubicBezTo>
                      <a:pt x="139" y="159"/>
                      <a:pt x="142" y="163"/>
                      <a:pt x="144" y="166"/>
                    </a:cubicBezTo>
                    <a:cubicBezTo>
                      <a:pt x="145" y="168"/>
                      <a:pt x="145" y="168"/>
                      <a:pt x="142" y="170"/>
                    </a:cubicBezTo>
                    <a:cubicBezTo>
                      <a:pt x="141" y="170"/>
                      <a:pt x="140" y="170"/>
                      <a:pt x="139" y="171"/>
                    </a:cubicBezTo>
                    <a:cubicBezTo>
                      <a:pt x="138" y="176"/>
                      <a:pt x="135" y="181"/>
                      <a:pt x="134" y="186"/>
                    </a:cubicBezTo>
                    <a:cubicBezTo>
                      <a:pt x="133" y="188"/>
                      <a:pt x="134" y="191"/>
                      <a:pt x="135" y="193"/>
                    </a:cubicBezTo>
                    <a:cubicBezTo>
                      <a:pt x="139" y="198"/>
                      <a:pt x="143" y="203"/>
                      <a:pt x="151" y="202"/>
                    </a:cubicBezTo>
                    <a:cubicBezTo>
                      <a:pt x="157" y="201"/>
                      <a:pt x="163" y="201"/>
                      <a:pt x="168" y="205"/>
                    </a:cubicBezTo>
                    <a:cubicBezTo>
                      <a:pt x="171" y="208"/>
                      <a:pt x="174" y="208"/>
                      <a:pt x="177" y="206"/>
                    </a:cubicBezTo>
                    <a:cubicBezTo>
                      <a:pt x="183" y="204"/>
                      <a:pt x="188" y="201"/>
                      <a:pt x="194" y="199"/>
                    </a:cubicBezTo>
                    <a:cubicBezTo>
                      <a:pt x="195" y="199"/>
                      <a:pt x="197" y="199"/>
                      <a:pt x="199" y="200"/>
                    </a:cubicBezTo>
                    <a:cubicBezTo>
                      <a:pt x="199" y="200"/>
                      <a:pt x="200" y="200"/>
                      <a:pt x="200" y="201"/>
                    </a:cubicBezTo>
                    <a:cubicBezTo>
                      <a:pt x="200" y="201"/>
                      <a:pt x="200" y="202"/>
                      <a:pt x="200" y="202"/>
                    </a:cubicBezTo>
                    <a:cubicBezTo>
                      <a:pt x="199" y="203"/>
                      <a:pt x="198" y="204"/>
                      <a:pt x="197" y="204"/>
                    </a:cubicBezTo>
                    <a:cubicBezTo>
                      <a:pt x="194" y="205"/>
                      <a:pt x="192" y="206"/>
                      <a:pt x="192" y="209"/>
                    </a:cubicBezTo>
                    <a:cubicBezTo>
                      <a:pt x="193" y="211"/>
                      <a:pt x="193" y="213"/>
                      <a:pt x="192" y="214"/>
                    </a:cubicBezTo>
                    <a:cubicBezTo>
                      <a:pt x="190" y="218"/>
                      <a:pt x="188" y="223"/>
                      <a:pt x="187" y="228"/>
                    </a:cubicBezTo>
                    <a:cubicBezTo>
                      <a:pt x="186" y="233"/>
                      <a:pt x="178" y="239"/>
                      <a:pt x="172" y="239"/>
                    </a:cubicBezTo>
                    <a:cubicBezTo>
                      <a:pt x="171" y="239"/>
                      <a:pt x="170" y="239"/>
                      <a:pt x="169" y="238"/>
                    </a:cubicBezTo>
                    <a:cubicBezTo>
                      <a:pt x="167" y="237"/>
                      <a:pt x="166" y="236"/>
                      <a:pt x="164" y="234"/>
                    </a:cubicBezTo>
                    <a:cubicBezTo>
                      <a:pt x="163" y="233"/>
                      <a:pt x="162" y="231"/>
                      <a:pt x="161" y="231"/>
                    </a:cubicBezTo>
                    <a:cubicBezTo>
                      <a:pt x="159" y="231"/>
                      <a:pt x="159" y="233"/>
                      <a:pt x="159" y="235"/>
                    </a:cubicBezTo>
                    <a:cubicBezTo>
                      <a:pt x="156" y="241"/>
                      <a:pt x="151" y="244"/>
                      <a:pt x="145" y="245"/>
                    </a:cubicBezTo>
                    <a:cubicBezTo>
                      <a:pt x="144" y="245"/>
                      <a:pt x="143" y="244"/>
                      <a:pt x="142" y="244"/>
                    </a:cubicBezTo>
                    <a:cubicBezTo>
                      <a:pt x="141" y="243"/>
                      <a:pt x="141" y="242"/>
                      <a:pt x="140" y="241"/>
                    </a:cubicBezTo>
                    <a:cubicBezTo>
                      <a:pt x="137" y="237"/>
                      <a:pt x="134" y="236"/>
                      <a:pt x="131" y="238"/>
                    </a:cubicBezTo>
                    <a:cubicBezTo>
                      <a:pt x="124" y="241"/>
                      <a:pt x="118" y="245"/>
                      <a:pt x="116" y="253"/>
                    </a:cubicBezTo>
                    <a:cubicBezTo>
                      <a:pt x="116" y="254"/>
                      <a:pt x="115" y="255"/>
                      <a:pt x="114" y="255"/>
                    </a:cubicBezTo>
                    <a:cubicBezTo>
                      <a:pt x="104" y="261"/>
                      <a:pt x="98" y="270"/>
                      <a:pt x="89" y="276"/>
                    </a:cubicBezTo>
                    <a:cubicBezTo>
                      <a:pt x="83" y="281"/>
                      <a:pt x="81" y="286"/>
                      <a:pt x="83" y="293"/>
                    </a:cubicBezTo>
                    <a:cubicBezTo>
                      <a:pt x="83" y="296"/>
                      <a:pt x="84" y="299"/>
                      <a:pt x="85" y="301"/>
                    </a:cubicBezTo>
                    <a:cubicBezTo>
                      <a:pt x="86" y="304"/>
                      <a:pt x="85" y="307"/>
                      <a:pt x="83" y="309"/>
                    </a:cubicBezTo>
                    <a:cubicBezTo>
                      <a:pt x="78" y="314"/>
                      <a:pt x="78" y="320"/>
                      <a:pt x="80" y="326"/>
                    </a:cubicBezTo>
                    <a:cubicBezTo>
                      <a:pt x="81" y="330"/>
                      <a:pt x="82" y="333"/>
                      <a:pt x="83" y="337"/>
                    </a:cubicBezTo>
                    <a:cubicBezTo>
                      <a:pt x="83" y="339"/>
                      <a:pt x="85" y="341"/>
                      <a:pt x="87" y="341"/>
                    </a:cubicBezTo>
                    <a:cubicBezTo>
                      <a:pt x="89" y="342"/>
                      <a:pt x="92" y="343"/>
                      <a:pt x="94" y="342"/>
                    </a:cubicBezTo>
                    <a:cubicBezTo>
                      <a:pt x="98" y="341"/>
                      <a:pt x="102" y="340"/>
                      <a:pt x="106" y="341"/>
                    </a:cubicBezTo>
                    <a:cubicBezTo>
                      <a:pt x="106" y="341"/>
                      <a:pt x="106" y="341"/>
                      <a:pt x="106" y="340"/>
                    </a:cubicBezTo>
                    <a:cubicBezTo>
                      <a:pt x="106" y="340"/>
                      <a:pt x="106" y="340"/>
                      <a:pt x="107" y="339"/>
                    </a:cubicBezTo>
                    <a:cubicBezTo>
                      <a:pt x="107" y="338"/>
                      <a:pt x="107" y="337"/>
                      <a:pt x="107" y="336"/>
                    </a:cubicBezTo>
                    <a:cubicBezTo>
                      <a:pt x="107" y="335"/>
                      <a:pt x="107" y="335"/>
                      <a:pt x="107" y="334"/>
                    </a:cubicBezTo>
                    <a:cubicBezTo>
                      <a:pt x="108" y="334"/>
                      <a:pt x="109" y="334"/>
                      <a:pt x="108" y="336"/>
                    </a:cubicBezTo>
                    <a:cubicBezTo>
                      <a:pt x="108" y="337"/>
                      <a:pt x="107" y="338"/>
                      <a:pt x="107" y="339"/>
                    </a:cubicBezTo>
                    <a:cubicBezTo>
                      <a:pt x="107" y="340"/>
                      <a:pt x="107" y="340"/>
                      <a:pt x="107" y="341"/>
                    </a:cubicBezTo>
                    <a:cubicBezTo>
                      <a:pt x="106" y="341"/>
                      <a:pt x="106" y="341"/>
                      <a:pt x="106" y="341"/>
                    </a:cubicBezTo>
                    <a:cubicBezTo>
                      <a:pt x="106" y="343"/>
                      <a:pt x="105" y="346"/>
                      <a:pt x="105" y="349"/>
                    </a:cubicBezTo>
                    <a:cubicBezTo>
                      <a:pt x="105" y="353"/>
                      <a:pt x="103" y="356"/>
                      <a:pt x="100" y="358"/>
                    </a:cubicBezTo>
                    <a:cubicBezTo>
                      <a:pt x="97" y="360"/>
                      <a:pt x="97" y="363"/>
                      <a:pt x="99" y="366"/>
                    </a:cubicBezTo>
                    <a:cubicBezTo>
                      <a:pt x="100" y="368"/>
                      <a:pt x="99" y="370"/>
                      <a:pt x="98" y="372"/>
                    </a:cubicBezTo>
                    <a:cubicBezTo>
                      <a:pt x="98" y="374"/>
                      <a:pt x="97" y="375"/>
                      <a:pt x="96" y="376"/>
                    </a:cubicBezTo>
                    <a:cubicBezTo>
                      <a:pt x="95" y="378"/>
                      <a:pt x="95" y="379"/>
                      <a:pt x="97" y="380"/>
                    </a:cubicBezTo>
                    <a:cubicBezTo>
                      <a:pt x="102" y="381"/>
                      <a:pt x="106" y="383"/>
                      <a:pt x="109" y="377"/>
                    </a:cubicBezTo>
                    <a:cubicBezTo>
                      <a:pt x="110" y="376"/>
                      <a:pt x="111" y="376"/>
                      <a:pt x="111" y="376"/>
                    </a:cubicBezTo>
                    <a:cubicBezTo>
                      <a:pt x="115" y="380"/>
                      <a:pt x="121" y="383"/>
                      <a:pt x="122" y="390"/>
                    </a:cubicBezTo>
                    <a:cubicBezTo>
                      <a:pt x="123" y="391"/>
                      <a:pt x="125" y="391"/>
                      <a:pt x="126" y="390"/>
                    </a:cubicBezTo>
                    <a:cubicBezTo>
                      <a:pt x="126" y="390"/>
                      <a:pt x="127" y="389"/>
                      <a:pt x="127" y="389"/>
                    </a:cubicBezTo>
                    <a:cubicBezTo>
                      <a:pt x="129" y="385"/>
                      <a:pt x="130" y="386"/>
                      <a:pt x="135" y="388"/>
                    </a:cubicBezTo>
                    <a:cubicBezTo>
                      <a:pt x="136" y="388"/>
                      <a:pt x="138" y="388"/>
                      <a:pt x="139" y="388"/>
                    </a:cubicBezTo>
                    <a:cubicBezTo>
                      <a:pt x="141" y="388"/>
                      <a:pt x="142" y="388"/>
                      <a:pt x="144" y="387"/>
                    </a:cubicBezTo>
                    <a:cubicBezTo>
                      <a:pt x="145" y="387"/>
                      <a:pt x="145" y="387"/>
                      <a:pt x="146" y="388"/>
                    </a:cubicBezTo>
                    <a:cubicBezTo>
                      <a:pt x="147" y="388"/>
                      <a:pt x="147" y="389"/>
                      <a:pt x="145" y="390"/>
                    </a:cubicBezTo>
                    <a:cubicBezTo>
                      <a:pt x="141" y="393"/>
                      <a:pt x="138" y="398"/>
                      <a:pt x="135" y="403"/>
                    </a:cubicBezTo>
                    <a:cubicBezTo>
                      <a:pt x="129" y="414"/>
                      <a:pt x="122" y="424"/>
                      <a:pt x="110" y="430"/>
                    </a:cubicBezTo>
                    <a:cubicBezTo>
                      <a:pt x="106" y="432"/>
                      <a:pt x="103" y="435"/>
                      <a:pt x="99" y="437"/>
                    </a:cubicBezTo>
                    <a:cubicBezTo>
                      <a:pt x="92" y="440"/>
                      <a:pt x="86" y="444"/>
                      <a:pt x="80" y="447"/>
                    </a:cubicBezTo>
                    <a:cubicBezTo>
                      <a:pt x="76" y="449"/>
                      <a:pt x="73" y="452"/>
                      <a:pt x="70" y="455"/>
                    </a:cubicBezTo>
                    <a:cubicBezTo>
                      <a:pt x="69" y="458"/>
                      <a:pt x="67" y="458"/>
                      <a:pt x="64" y="457"/>
                    </a:cubicBezTo>
                    <a:cubicBezTo>
                      <a:pt x="59" y="455"/>
                      <a:pt x="54" y="456"/>
                      <a:pt x="50" y="459"/>
                    </a:cubicBezTo>
                    <a:cubicBezTo>
                      <a:pt x="46" y="461"/>
                      <a:pt x="43" y="464"/>
                      <a:pt x="39" y="467"/>
                    </a:cubicBezTo>
                    <a:cubicBezTo>
                      <a:pt x="34" y="472"/>
                      <a:pt x="28" y="475"/>
                      <a:pt x="20" y="475"/>
                    </a:cubicBezTo>
                    <a:cubicBezTo>
                      <a:pt x="17" y="475"/>
                      <a:pt x="15" y="476"/>
                      <a:pt x="12" y="476"/>
                    </a:cubicBezTo>
                    <a:cubicBezTo>
                      <a:pt x="6" y="476"/>
                      <a:pt x="3" y="480"/>
                      <a:pt x="0" y="484"/>
                    </a:cubicBezTo>
                    <a:cubicBezTo>
                      <a:pt x="0" y="485"/>
                      <a:pt x="0" y="487"/>
                      <a:pt x="1" y="487"/>
                    </a:cubicBezTo>
                    <a:cubicBezTo>
                      <a:pt x="1" y="488"/>
                      <a:pt x="2" y="489"/>
                      <a:pt x="3" y="489"/>
                    </a:cubicBezTo>
                    <a:cubicBezTo>
                      <a:pt x="5" y="489"/>
                      <a:pt x="7" y="489"/>
                      <a:pt x="8" y="488"/>
                    </a:cubicBezTo>
                    <a:cubicBezTo>
                      <a:pt x="11" y="487"/>
                      <a:pt x="15" y="488"/>
                      <a:pt x="18" y="487"/>
                    </a:cubicBezTo>
                    <a:cubicBezTo>
                      <a:pt x="20" y="487"/>
                      <a:pt x="23" y="486"/>
                      <a:pt x="24" y="485"/>
                    </a:cubicBezTo>
                    <a:cubicBezTo>
                      <a:pt x="27" y="481"/>
                      <a:pt x="32" y="479"/>
                      <a:pt x="37" y="479"/>
                    </a:cubicBezTo>
                    <a:cubicBezTo>
                      <a:pt x="44" y="479"/>
                      <a:pt x="49" y="476"/>
                      <a:pt x="53" y="469"/>
                    </a:cubicBezTo>
                    <a:cubicBezTo>
                      <a:pt x="53" y="469"/>
                      <a:pt x="52" y="469"/>
                      <a:pt x="52" y="469"/>
                    </a:cubicBezTo>
                    <a:cubicBezTo>
                      <a:pt x="53" y="468"/>
                      <a:pt x="53" y="468"/>
                      <a:pt x="53" y="468"/>
                    </a:cubicBezTo>
                    <a:cubicBezTo>
                      <a:pt x="53" y="469"/>
                      <a:pt x="53" y="469"/>
                      <a:pt x="53" y="469"/>
                    </a:cubicBezTo>
                    <a:cubicBezTo>
                      <a:pt x="53" y="469"/>
                      <a:pt x="53" y="469"/>
                      <a:pt x="53" y="469"/>
                    </a:cubicBezTo>
                    <a:cubicBezTo>
                      <a:pt x="54" y="471"/>
                      <a:pt x="55" y="474"/>
                      <a:pt x="57" y="476"/>
                    </a:cubicBezTo>
                    <a:cubicBezTo>
                      <a:pt x="58" y="477"/>
                      <a:pt x="58" y="477"/>
                      <a:pt x="59" y="474"/>
                    </a:cubicBezTo>
                    <a:cubicBezTo>
                      <a:pt x="60" y="473"/>
                      <a:pt x="60" y="472"/>
                      <a:pt x="61" y="472"/>
                    </a:cubicBezTo>
                    <a:cubicBezTo>
                      <a:pt x="66" y="471"/>
                      <a:pt x="70" y="468"/>
                      <a:pt x="75" y="469"/>
                    </a:cubicBezTo>
                    <a:cubicBezTo>
                      <a:pt x="78" y="469"/>
                      <a:pt x="79" y="470"/>
                      <a:pt x="81" y="468"/>
                    </a:cubicBezTo>
                    <a:cubicBezTo>
                      <a:pt x="84" y="466"/>
                      <a:pt x="87" y="465"/>
                      <a:pt x="90" y="464"/>
                    </a:cubicBezTo>
                    <a:cubicBezTo>
                      <a:pt x="95" y="462"/>
                      <a:pt x="101" y="461"/>
                      <a:pt x="103" y="455"/>
                    </a:cubicBezTo>
                    <a:cubicBezTo>
                      <a:pt x="107" y="453"/>
                      <a:pt x="110" y="450"/>
                      <a:pt x="114" y="448"/>
                    </a:cubicBezTo>
                    <a:cubicBezTo>
                      <a:pt x="115" y="448"/>
                      <a:pt x="117" y="448"/>
                      <a:pt x="119" y="449"/>
                    </a:cubicBezTo>
                    <a:cubicBezTo>
                      <a:pt x="120" y="447"/>
                      <a:pt x="120" y="445"/>
                      <a:pt x="121" y="445"/>
                    </a:cubicBezTo>
                    <a:cubicBezTo>
                      <a:pt x="125" y="444"/>
                      <a:pt x="128" y="442"/>
                      <a:pt x="132" y="440"/>
                    </a:cubicBezTo>
                    <a:cubicBezTo>
                      <a:pt x="136" y="439"/>
                      <a:pt x="138" y="437"/>
                      <a:pt x="140" y="433"/>
                    </a:cubicBezTo>
                    <a:cubicBezTo>
                      <a:pt x="140" y="432"/>
                      <a:pt x="142" y="430"/>
                      <a:pt x="143" y="429"/>
                    </a:cubicBezTo>
                    <a:cubicBezTo>
                      <a:pt x="151" y="425"/>
                      <a:pt x="158" y="420"/>
                      <a:pt x="167" y="418"/>
                    </a:cubicBezTo>
                    <a:cubicBezTo>
                      <a:pt x="173" y="416"/>
                      <a:pt x="177" y="413"/>
                      <a:pt x="181" y="408"/>
                    </a:cubicBezTo>
                    <a:cubicBezTo>
                      <a:pt x="183" y="406"/>
                      <a:pt x="185" y="405"/>
                      <a:pt x="188" y="403"/>
                    </a:cubicBezTo>
                    <a:cubicBezTo>
                      <a:pt x="190" y="402"/>
                      <a:pt x="192" y="401"/>
                      <a:pt x="193" y="400"/>
                    </a:cubicBezTo>
                    <a:cubicBezTo>
                      <a:pt x="197" y="398"/>
                      <a:pt x="198" y="395"/>
                      <a:pt x="196" y="392"/>
                    </a:cubicBezTo>
                    <a:cubicBezTo>
                      <a:pt x="195" y="390"/>
                      <a:pt x="194" y="389"/>
                      <a:pt x="194" y="388"/>
                    </a:cubicBezTo>
                    <a:cubicBezTo>
                      <a:pt x="192" y="385"/>
                      <a:pt x="193" y="383"/>
                      <a:pt x="194" y="382"/>
                    </a:cubicBezTo>
                    <a:cubicBezTo>
                      <a:pt x="198" y="378"/>
                      <a:pt x="202" y="376"/>
                      <a:pt x="206" y="377"/>
                    </a:cubicBezTo>
                    <a:cubicBezTo>
                      <a:pt x="209" y="378"/>
                      <a:pt x="211" y="377"/>
                      <a:pt x="214" y="376"/>
                    </a:cubicBezTo>
                    <a:cubicBezTo>
                      <a:pt x="217" y="373"/>
                      <a:pt x="221" y="371"/>
                      <a:pt x="222" y="366"/>
                    </a:cubicBezTo>
                    <a:cubicBezTo>
                      <a:pt x="223" y="363"/>
                      <a:pt x="225" y="361"/>
                      <a:pt x="228" y="361"/>
                    </a:cubicBezTo>
                    <a:cubicBezTo>
                      <a:pt x="231" y="361"/>
                      <a:pt x="233" y="360"/>
                      <a:pt x="234" y="358"/>
                    </a:cubicBezTo>
                    <a:cubicBezTo>
                      <a:pt x="239" y="348"/>
                      <a:pt x="249" y="345"/>
                      <a:pt x="259" y="341"/>
                    </a:cubicBezTo>
                    <a:cubicBezTo>
                      <a:pt x="262" y="339"/>
                      <a:pt x="265" y="342"/>
                      <a:pt x="266" y="345"/>
                    </a:cubicBezTo>
                    <a:cubicBezTo>
                      <a:pt x="266" y="347"/>
                      <a:pt x="266" y="349"/>
                      <a:pt x="265" y="350"/>
                    </a:cubicBezTo>
                    <a:cubicBezTo>
                      <a:pt x="265" y="351"/>
                      <a:pt x="264" y="352"/>
                      <a:pt x="263" y="352"/>
                    </a:cubicBezTo>
                    <a:cubicBezTo>
                      <a:pt x="257" y="348"/>
                      <a:pt x="251" y="349"/>
                      <a:pt x="245" y="353"/>
                    </a:cubicBezTo>
                    <a:cubicBezTo>
                      <a:pt x="243" y="354"/>
                      <a:pt x="242" y="355"/>
                      <a:pt x="241" y="356"/>
                    </a:cubicBezTo>
                    <a:cubicBezTo>
                      <a:pt x="238" y="364"/>
                      <a:pt x="232" y="370"/>
                      <a:pt x="227" y="376"/>
                    </a:cubicBezTo>
                    <a:cubicBezTo>
                      <a:pt x="225" y="378"/>
                      <a:pt x="224" y="381"/>
                      <a:pt x="227" y="383"/>
                    </a:cubicBezTo>
                    <a:cubicBezTo>
                      <a:pt x="228" y="384"/>
                      <a:pt x="228" y="385"/>
                      <a:pt x="227" y="386"/>
                    </a:cubicBezTo>
                    <a:cubicBezTo>
                      <a:pt x="224" y="387"/>
                      <a:pt x="221" y="389"/>
                      <a:pt x="218" y="390"/>
                    </a:cubicBezTo>
                    <a:cubicBezTo>
                      <a:pt x="217" y="391"/>
                      <a:pt x="216" y="393"/>
                      <a:pt x="217" y="395"/>
                    </a:cubicBezTo>
                    <a:cubicBezTo>
                      <a:pt x="218" y="396"/>
                      <a:pt x="219" y="397"/>
                      <a:pt x="221" y="397"/>
                    </a:cubicBezTo>
                    <a:cubicBezTo>
                      <a:pt x="223" y="397"/>
                      <a:pt x="226" y="397"/>
                      <a:pt x="229" y="396"/>
                    </a:cubicBezTo>
                    <a:cubicBezTo>
                      <a:pt x="233" y="393"/>
                      <a:pt x="238" y="391"/>
                      <a:pt x="244" y="389"/>
                    </a:cubicBezTo>
                    <a:cubicBezTo>
                      <a:pt x="246" y="389"/>
                      <a:pt x="248" y="388"/>
                      <a:pt x="250" y="387"/>
                    </a:cubicBezTo>
                    <a:cubicBezTo>
                      <a:pt x="255" y="385"/>
                      <a:pt x="259" y="382"/>
                      <a:pt x="265" y="383"/>
                    </a:cubicBezTo>
                    <a:cubicBezTo>
                      <a:pt x="267" y="383"/>
                      <a:pt x="268" y="382"/>
                      <a:pt x="270" y="381"/>
                    </a:cubicBezTo>
                    <a:cubicBezTo>
                      <a:pt x="273" y="380"/>
                      <a:pt x="274" y="378"/>
                      <a:pt x="276" y="376"/>
                    </a:cubicBezTo>
                    <a:cubicBezTo>
                      <a:pt x="278" y="374"/>
                      <a:pt x="279" y="374"/>
                      <a:pt x="281" y="376"/>
                    </a:cubicBezTo>
                    <a:cubicBezTo>
                      <a:pt x="282" y="376"/>
                      <a:pt x="283" y="376"/>
                      <a:pt x="284" y="376"/>
                    </a:cubicBezTo>
                    <a:cubicBezTo>
                      <a:pt x="285" y="374"/>
                      <a:pt x="286" y="371"/>
                      <a:pt x="283" y="369"/>
                    </a:cubicBezTo>
                    <a:cubicBezTo>
                      <a:pt x="282" y="368"/>
                      <a:pt x="281" y="366"/>
                      <a:pt x="280" y="364"/>
                    </a:cubicBezTo>
                    <a:cubicBezTo>
                      <a:pt x="278" y="361"/>
                      <a:pt x="279" y="358"/>
                      <a:pt x="282" y="356"/>
                    </a:cubicBezTo>
                    <a:cubicBezTo>
                      <a:pt x="284" y="354"/>
                      <a:pt x="285" y="354"/>
                      <a:pt x="286" y="356"/>
                    </a:cubicBezTo>
                    <a:cubicBezTo>
                      <a:pt x="287" y="359"/>
                      <a:pt x="289" y="362"/>
                      <a:pt x="293" y="361"/>
                    </a:cubicBezTo>
                    <a:cubicBezTo>
                      <a:pt x="296" y="360"/>
                      <a:pt x="298" y="360"/>
                      <a:pt x="301" y="360"/>
                    </a:cubicBezTo>
                    <a:cubicBezTo>
                      <a:pt x="301" y="360"/>
                      <a:pt x="301" y="360"/>
                      <a:pt x="301" y="360"/>
                    </a:cubicBezTo>
                    <a:cubicBezTo>
                      <a:pt x="301" y="359"/>
                      <a:pt x="301" y="359"/>
                      <a:pt x="301" y="359"/>
                    </a:cubicBezTo>
                    <a:cubicBezTo>
                      <a:pt x="301" y="360"/>
                      <a:pt x="301" y="360"/>
                      <a:pt x="301" y="360"/>
                    </a:cubicBezTo>
                    <a:cubicBezTo>
                      <a:pt x="301" y="360"/>
                      <a:pt x="301" y="360"/>
                      <a:pt x="301" y="360"/>
                    </a:cubicBezTo>
                    <a:cubicBezTo>
                      <a:pt x="301" y="362"/>
                      <a:pt x="301" y="363"/>
                      <a:pt x="301" y="365"/>
                    </a:cubicBezTo>
                    <a:cubicBezTo>
                      <a:pt x="302" y="371"/>
                      <a:pt x="305" y="376"/>
                      <a:pt x="311" y="378"/>
                    </a:cubicBezTo>
                    <a:cubicBezTo>
                      <a:pt x="315" y="380"/>
                      <a:pt x="317" y="383"/>
                      <a:pt x="319" y="386"/>
                    </a:cubicBezTo>
                    <a:cubicBezTo>
                      <a:pt x="320" y="388"/>
                      <a:pt x="320" y="389"/>
                      <a:pt x="321" y="391"/>
                    </a:cubicBezTo>
                    <a:cubicBezTo>
                      <a:pt x="322" y="393"/>
                      <a:pt x="324" y="394"/>
                      <a:pt x="326" y="395"/>
                    </a:cubicBezTo>
                    <a:cubicBezTo>
                      <a:pt x="328" y="395"/>
                      <a:pt x="331" y="395"/>
                      <a:pt x="333" y="395"/>
                    </a:cubicBezTo>
                    <a:cubicBezTo>
                      <a:pt x="338" y="395"/>
                      <a:pt x="342" y="397"/>
                      <a:pt x="346" y="400"/>
                    </a:cubicBezTo>
                    <a:cubicBezTo>
                      <a:pt x="348" y="402"/>
                      <a:pt x="349" y="402"/>
                      <a:pt x="350" y="403"/>
                    </a:cubicBezTo>
                    <a:cubicBezTo>
                      <a:pt x="350" y="403"/>
                      <a:pt x="350" y="403"/>
                      <a:pt x="350" y="403"/>
                    </a:cubicBezTo>
                    <a:cubicBezTo>
                      <a:pt x="351" y="402"/>
                      <a:pt x="351" y="402"/>
                      <a:pt x="351" y="402"/>
                    </a:cubicBezTo>
                    <a:cubicBezTo>
                      <a:pt x="351" y="403"/>
                      <a:pt x="351" y="403"/>
                      <a:pt x="351" y="403"/>
                    </a:cubicBezTo>
                    <a:cubicBezTo>
                      <a:pt x="351" y="403"/>
                      <a:pt x="351" y="403"/>
                      <a:pt x="350" y="403"/>
                    </a:cubicBezTo>
                    <a:cubicBezTo>
                      <a:pt x="351" y="404"/>
                      <a:pt x="352" y="405"/>
                      <a:pt x="353" y="407"/>
                    </a:cubicBezTo>
                    <a:cubicBezTo>
                      <a:pt x="357" y="410"/>
                      <a:pt x="361" y="413"/>
                      <a:pt x="366" y="411"/>
                    </a:cubicBezTo>
                    <a:cubicBezTo>
                      <a:pt x="367" y="411"/>
                      <a:pt x="368" y="411"/>
                      <a:pt x="368" y="412"/>
                    </a:cubicBezTo>
                    <a:cubicBezTo>
                      <a:pt x="369" y="412"/>
                      <a:pt x="370" y="413"/>
                      <a:pt x="369" y="414"/>
                    </a:cubicBezTo>
                    <a:cubicBezTo>
                      <a:pt x="366" y="418"/>
                      <a:pt x="366" y="421"/>
                      <a:pt x="369" y="424"/>
                    </a:cubicBezTo>
                    <a:cubicBezTo>
                      <a:pt x="371" y="426"/>
                      <a:pt x="372" y="428"/>
                      <a:pt x="373" y="429"/>
                    </a:cubicBezTo>
                    <a:cubicBezTo>
                      <a:pt x="376" y="430"/>
                      <a:pt x="378" y="431"/>
                      <a:pt x="378" y="435"/>
                    </a:cubicBezTo>
                    <a:cubicBezTo>
                      <a:pt x="378" y="437"/>
                      <a:pt x="378" y="439"/>
                      <a:pt x="379" y="441"/>
                    </a:cubicBezTo>
                    <a:cubicBezTo>
                      <a:pt x="380" y="446"/>
                      <a:pt x="382" y="451"/>
                      <a:pt x="385" y="454"/>
                    </a:cubicBezTo>
                    <a:cubicBezTo>
                      <a:pt x="387" y="456"/>
                      <a:pt x="390" y="458"/>
                      <a:pt x="393" y="457"/>
                    </a:cubicBezTo>
                    <a:cubicBezTo>
                      <a:pt x="395" y="457"/>
                      <a:pt x="397" y="455"/>
                      <a:pt x="396" y="453"/>
                    </a:cubicBezTo>
                    <a:cubicBezTo>
                      <a:pt x="396" y="451"/>
                      <a:pt x="395" y="450"/>
                      <a:pt x="395" y="448"/>
                    </a:cubicBezTo>
                    <a:cubicBezTo>
                      <a:pt x="395" y="448"/>
                      <a:pt x="395" y="447"/>
                      <a:pt x="395" y="446"/>
                    </a:cubicBezTo>
                    <a:cubicBezTo>
                      <a:pt x="396" y="445"/>
                      <a:pt x="396" y="446"/>
                      <a:pt x="397" y="447"/>
                    </a:cubicBezTo>
                    <a:cubicBezTo>
                      <a:pt x="398" y="449"/>
                      <a:pt x="399" y="451"/>
                      <a:pt x="399" y="453"/>
                    </a:cubicBezTo>
                    <a:cubicBezTo>
                      <a:pt x="399" y="457"/>
                      <a:pt x="402" y="459"/>
                      <a:pt x="404" y="462"/>
                    </a:cubicBezTo>
                    <a:cubicBezTo>
                      <a:pt x="404" y="462"/>
                      <a:pt x="404" y="463"/>
                      <a:pt x="404" y="463"/>
                    </a:cubicBezTo>
                    <a:cubicBezTo>
                      <a:pt x="403" y="464"/>
                      <a:pt x="402" y="464"/>
                      <a:pt x="401" y="464"/>
                    </a:cubicBezTo>
                    <a:cubicBezTo>
                      <a:pt x="400" y="463"/>
                      <a:pt x="399" y="462"/>
                      <a:pt x="398" y="462"/>
                    </a:cubicBezTo>
                    <a:cubicBezTo>
                      <a:pt x="395" y="461"/>
                      <a:pt x="391" y="463"/>
                      <a:pt x="390" y="466"/>
                    </a:cubicBezTo>
                    <a:cubicBezTo>
                      <a:pt x="389" y="469"/>
                      <a:pt x="388" y="472"/>
                      <a:pt x="388" y="475"/>
                    </a:cubicBezTo>
                    <a:cubicBezTo>
                      <a:pt x="389" y="479"/>
                      <a:pt x="390" y="482"/>
                      <a:pt x="390" y="485"/>
                    </a:cubicBezTo>
                    <a:cubicBezTo>
                      <a:pt x="390" y="485"/>
                      <a:pt x="390" y="485"/>
                      <a:pt x="390" y="485"/>
                    </a:cubicBezTo>
                    <a:cubicBezTo>
                      <a:pt x="390" y="485"/>
                      <a:pt x="390" y="485"/>
                      <a:pt x="390" y="486"/>
                    </a:cubicBezTo>
                    <a:cubicBezTo>
                      <a:pt x="390" y="485"/>
                      <a:pt x="390" y="485"/>
                      <a:pt x="390" y="485"/>
                    </a:cubicBezTo>
                    <a:cubicBezTo>
                      <a:pt x="392" y="488"/>
                      <a:pt x="393" y="491"/>
                      <a:pt x="392" y="494"/>
                    </a:cubicBezTo>
                    <a:cubicBezTo>
                      <a:pt x="390" y="499"/>
                      <a:pt x="390" y="504"/>
                      <a:pt x="391" y="510"/>
                    </a:cubicBezTo>
                    <a:cubicBezTo>
                      <a:pt x="391" y="510"/>
                      <a:pt x="391" y="511"/>
                      <a:pt x="391" y="511"/>
                    </a:cubicBezTo>
                    <a:cubicBezTo>
                      <a:pt x="392" y="511"/>
                      <a:pt x="394" y="511"/>
                      <a:pt x="394" y="510"/>
                    </a:cubicBezTo>
                    <a:cubicBezTo>
                      <a:pt x="396" y="507"/>
                      <a:pt x="398" y="503"/>
                      <a:pt x="399" y="500"/>
                    </a:cubicBezTo>
                    <a:cubicBezTo>
                      <a:pt x="400" y="499"/>
                      <a:pt x="400" y="499"/>
                      <a:pt x="400" y="498"/>
                    </a:cubicBezTo>
                    <a:cubicBezTo>
                      <a:pt x="400" y="498"/>
                      <a:pt x="400" y="498"/>
                      <a:pt x="400" y="498"/>
                    </a:cubicBezTo>
                    <a:cubicBezTo>
                      <a:pt x="402" y="496"/>
                      <a:pt x="404" y="495"/>
                      <a:pt x="407" y="496"/>
                    </a:cubicBezTo>
                    <a:cubicBezTo>
                      <a:pt x="407" y="495"/>
                      <a:pt x="407" y="495"/>
                      <a:pt x="407" y="495"/>
                    </a:cubicBezTo>
                    <a:cubicBezTo>
                      <a:pt x="407" y="495"/>
                      <a:pt x="407" y="495"/>
                      <a:pt x="407" y="495"/>
                    </a:cubicBezTo>
                    <a:cubicBezTo>
                      <a:pt x="407" y="495"/>
                      <a:pt x="407" y="494"/>
                      <a:pt x="408" y="494"/>
                    </a:cubicBezTo>
                    <a:cubicBezTo>
                      <a:pt x="412" y="488"/>
                      <a:pt x="417" y="482"/>
                      <a:pt x="419" y="475"/>
                    </a:cubicBezTo>
                    <a:cubicBezTo>
                      <a:pt x="419" y="474"/>
                      <a:pt x="421" y="474"/>
                      <a:pt x="422" y="474"/>
                    </a:cubicBezTo>
                    <a:cubicBezTo>
                      <a:pt x="422" y="474"/>
                      <a:pt x="423" y="475"/>
                      <a:pt x="423" y="476"/>
                    </a:cubicBezTo>
                    <a:cubicBezTo>
                      <a:pt x="423" y="477"/>
                      <a:pt x="423" y="479"/>
                      <a:pt x="422" y="480"/>
                    </a:cubicBezTo>
                    <a:cubicBezTo>
                      <a:pt x="421" y="484"/>
                      <a:pt x="420" y="487"/>
                      <a:pt x="418" y="491"/>
                    </a:cubicBezTo>
                    <a:cubicBezTo>
                      <a:pt x="417" y="494"/>
                      <a:pt x="419" y="496"/>
                      <a:pt x="420" y="498"/>
                    </a:cubicBezTo>
                    <a:cubicBezTo>
                      <a:pt x="420" y="498"/>
                      <a:pt x="420" y="498"/>
                      <a:pt x="421" y="498"/>
                    </a:cubicBezTo>
                    <a:cubicBezTo>
                      <a:pt x="421" y="498"/>
                      <a:pt x="421" y="498"/>
                      <a:pt x="421" y="499"/>
                    </a:cubicBezTo>
                    <a:cubicBezTo>
                      <a:pt x="422" y="500"/>
                      <a:pt x="423" y="502"/>
                      <a:pt x="423" y="504"/>
                    </a:cubicBezTo>
                    <a:cubicBezTo>
                      <a:pt x="423" y="505"/>
                      <a:pt x="423" y="505"/>
                      <a:pt x="423" y="505"/>
                    </a:cubicBezTo>
                    <a:cubicBezTo>
                      <a:pt x="424" y="506"/>
                      <a:pt x="424" y="506"/>
                      <a:pt x="424" y="506"/>
                    </a:cubicBezTo>
                    <a:cubicBezTo>
                      <a:pt x="423" y="505"/>
                      <a:pt x="423" y="505"/>
                      <a:pt x="423" y="505"/>
                    </a:cubicBezTo>
                    <a:cubicBezTo>
                      <a:pt x="423" y="505"/>
                      <a:pt x="423" y="505"/>
                      <a:pt x="423" y="504"/>
                    </a:cubicBezTo>
                    <a:cubicBezTo>
                      <a:pt x="421" y="503"/>
                      <a:pt x="421" y="501"/>
                      <a:pt x="421" y="499"/>
                    </a:cubicBezTo>
                    <a:cubicBezTo>
                      <a:pt x="420" y="499"/>
                      <a:pt x="420" y="498"/>
                      <a:pt x="420" y="498"/>
                    </a:cubicBezTo>
                    <a:cubicBezTo>
                      <a:pt x="420" y="498"/>
                      <a:pt x="420" y="498"/>
                      <a:pt x="420" y="498"/>
                    </a:cubicBezTo>
                    <a:cubicBezTo>
                      <a:pt x="418" y="497"/>
                      <a:pt x="416" y="497"/>
                      <a:pt x="415" y="497"/>
                    </a:cubicBezTo>
                    <a:cubicBezTo>
                      <a:pt x="412" y="496"/>
                      <a:pt x="410" y="495"/>
                      <a:pt x="407" y="495"/>
                    </a:cubicBezTo>
                    <a:cubicBezTo>
                      <a:pt x="407" y="495"/>
                      <a:pt x="407" y="496"/>
                      <a:pt x="407" y="496"/>
                    </a:cubicBezTo>
                    <a:cubicBezTo>
                      <a:pt x="407" y="496"/>
                      <a:pt x="407" y="496"/>
                      <a:pt x="407" y="496"/>
                    </a:cubicBezTo>
                    <a:cubicBezTo>
                      <a:pt x="405" y="498"/>
                      <a:pt x="403" y="498"/>
                      <a:pt x="400" y="498"/>
                    </a:cubicBezTo>
                    <a:cubicBezTo>
                      <a:pt x="400" y="498"/>
                      <a:pt x="400" y="498"/>
                      <a:pt x="400" y="499"/>
                    </a:cubicBezTo>
                    <a:cubicBezTo>
                      <a:pt x="400" y="499"/>
                      <a:pt x="400" y="499"/>
                      <a:pt x="399" y="500"/>
                    </a:cubicBezTo>
                    <a:cubicBezTo>
                      <a:pt x="399" y="504"/>
                      <a:pt x="400" y="509"/>
                      <a:pt x="397" y="514"/>
                    </a:cubicBezTo>
                    <a:cubicBezTo>
                      <a:pt x="397" y="516"/>
                      <a:pt x="398" y="518"/>
                      <a:pt x="401" y="518"/>
                    </a:cubicBezTo>
                    <a:cubicBezTo>
                      <a:pt x="402" y="519"/>
                      <a:pt x="402" y="519"/>
                      <a:pt x="403" y="519"/>
                    </a:cubicBezTo>
                    <a:cubicBezTo>
                      <a:pt x="403" y="519"/>
                      <a:pt x="403" y="519"/>
                      <a:pt x="403" y="519"/>
                    </a:cubicBezTo>
                    <a:cubicBezTo>
                      <a:pt x="404" y="518"/>
                      <a:pt x="404" y="518"/>
                      <a:pt x="404" y="518"/>
                    </a:cubicBezTo>
                    <a:cubicBezTo>
                      <a:pt x="405" y="517"/>
                      <a:pt x="405" y="516"/>
                      <a:pt x="405" y="515"/>
                    </a:cubicBezTo>
                    <a:cubicBezTo>
                      <a:pt x="405" y="516"/>
                      <a:pt x="406" y="516"/>
                      <a:pt x="405" y="516"/>
                    </a:cubicBezTo>
                    <a:cubicBezTo>
                      <a:pt x="405" y="517"/>
                      <a:pt x="405" y="517"/>
                      <a:pt x="404" y="518"/>
                    </a:cubicBezTo>
                    <a:cubicBezTo>
                      <a:pt x="404" y="518"/>
                      <a:pt x="404" y="519"/>
                      <a:pt x="404" y="519"/>
                    </a:cubicBezTo>
                    <a:cubicBezTo>
                      <a:pt x="404" y="519"/>
                      <a:pt x="403" y="519"/>
                      <a:pt x="403" y="519"/>
                    </a:cubicBezTo>
                    <a:cubicBezTo>
                      <a:pt x="403" y="520"/>
                      <a:pt x="402" y="522"/>
                      <a:pt x="403" y="523"/>
                    </a:cubicBezTo>
                    <a:cubicBezTo>
                      <a:pt x="404" y="526"/>
                      <a:pt x="406" y="528"/>
                      <a:pt x="405" y="531"/>
                    </a:cubicBezTo>
                    <a:cubicBezTo>
                      <a:pt x="404" y="533"/>
                      <a:pt x="403" y="535"/>
                      <a:pt x="403" y="537"/>
                    </a:cubicBezTo>
                    <a:cubicBezTo>
                      <a:pt x="403" y="539"/>
                      <a:pt x="402" y="541"/>
                      <a:pt x="403" y="542"/>
                    </a:cubicBezTo>
                    <a:cubicBezTo>
                      <a:pt x="405" y="545"/>
                      <a:pt x="405" y="550"/>
                      <a:pt x="407" y="554"/>
                    </a:cubicBezTo>
                    <a:cubicBezTo>
                      <a:pt x="407" y="555"/>
                      <a:pt x="409" y="555"/>
                      <a:pt x="410" y="555"/>
                    </a:cubicBezTo>
                    <a:cubicBezTo>
                      <a:pt x="411" y="555"/>
                      <a:pt x="412" y="554"/>
                      <a:pt x="412" y="554"/>
                    </a:cubicBezTo>
                    <a:cubicBezTo>
                      <a:pt x="414" y="549"/>
                      <a:pt x="417" y="544"/>
                      <a:pt x="417" y="539"/>
                    </a:cubicBezTo>
                    <a:cubicBezTo>
                      <a:pt x="417" y="539"/>
                      <a:pt x="417" y="539"/>
                      <a:pt x="417" y="539"/>
                    </a:cubicBezTo>
                    <a:cubicBezTo>
                      <a:pt x="417" y="538"/>
                      <a:pt x="417" y="538"/>
                      <a:pt x="416" y="538"/>
                    </a:cubicBezTo>
                    <a:cubicBezTo>
                      <a:pt x="416" y="537"/>
                      <a:pt x="416" y="537"/>
                      <a:pt x="416" y="537"/>
                    </a:cubicBezTo>
                    <a:cubicBezTo>
                      <a:pt x="416" y="537"/>
                      <a:pt x="416" y="537"/>
                      <a:pt x="416" y="537"/>
                    </a:cubicBezTo>
                    <a:cubicBezTo>
                      <a:pt x="416" y="537"/>
                      <a:pt x="416" y="538"/>
                      <a:pt x="416" y="538"/>
                    </a:cubicBezTo>
                    <a:cubicBezTo>
                      <a:pt x="417" y="538"/>
                      <a:pt x="417" y="538"/>
                      <a:pt x="417" y="538"/>
                    </a:cubicBezTo>
                    <a:cubicBezTo>
                      <a:pt x="417" y="538"/>
                      <a:pt x="417" y="538"/>
                      <a:pt x="417" y="539"/>
                    </a:cubicBezTo>
                    <a:cubicBezTo>
                      <a:pt x="418" y="539"/>
                      <a:pt x="419" y="539"/>
                      <a:pt x="420" y="539"/>
                    </a:cubicBezTo>
                    <a:cubicBezTo>
                      <a:pt x="420" y="538"/>
                      <a:pt x="420" y="538"/>
                      <a:pt x="420" y="538"/>
                    </a:cubicBezTo>
                    <a:cubicBezTo>
                      <a:pt x="420" y="538"/>
                      <a:pt x="420" y="538"/>
                      <a:pt x="420" y="538"/>
                    </a:cubicBezTo>
                    <a:cubicBezTo>
                      <a:pt x="420" y="538"/>
                      <a:pt x="420" y="538"/>
                      <a:pt x="420" y="539"/>
                    </a:cubicBezTo>
                    <a:cubicBezTo>
                      <a:pt x="420" y="539"/>
                      <a:pt x="420" y="539"/>
                      <a:pt x="420" y="539"/>
                    </a:cubicBezTo>
                    <a:cubicBezTo>
                      <a:pt x="421" y="541"/>
                      <a:pt x="422" y="542"/>
                      <a:pt x="423" y="544"/>
                    </a:cubicBezTo>
                    <a:cubicBezTo>
                      <a:pt x="424" y="544"/>
                      <a:pt x="424" y="544"/>
                      <a:pt x="424" y="544"/>
                    </a:cubicBezTo>
                    <a:cubicBezTo>
                      <a:pt x="424" y="544"/>
                      <a:pt x="424" y="545"/>
                      <a:pt x="424" y="545"/>
                    </a:cubicBezTo>
                    <a:cubicBezTo>
                      <a:pt x="424" y="546"/>
                      <a:pt x="425" y="547"/>
                      <a:pt x="425" y="547"/>
                    </a:cubicBezTo>
                    <a:cubicBezTo>
                      <a:pt x="425" y="549"/>
                      <a:pt x="424" y="549"/>
                      <a:pt x="424" y="547"/>
                    </a:cubicBezTo>
                    <a:cubicBezTo>
                      <a:pt x="424" y="547"/>
                      <a:pt x="424" y="546"/>
                      <a:pt x="424" y="546"/>
                    </a:cubicBezTo>
                    <a:cubicBezTo>
                      <a:pt x="424" y="546"/>
                      <a:pt x="424" y="545"/>
                      <a:pt x="424" y="545"/>
                    </a:cubicBezTo>
                    <a:cubicBezTo>
                      <a:pt x="424" y="545"/>
                      <a:pt x="424" y="545"/>
                      <a:pt x="424" y="544"/>
                    </a:cubicBezTo>
                    <a:cubicBezTo>
                      <a:pt x="423" y="544"/>
                      <a:pt x="423" y="544"/>
                      <a:pt x="423" y="544"/>
                    </a:cubicBezTo>
                    <a:cubicBezTo>
                      <a:pt x="421" y="546"/>
                      <a:pt x="420" y="548"/>
                      <a:pt x="421" y="551"/>
                    </a:cubicBezTo>
                    <a:cubicBezTo>
                      <a:pt x="421" y="553"/>
                      <a:pt x="423" y="555"/>
                      <a:pt x="425" y="556"/>
                    </a:cubicBezTo>
                    <a:cubicBezTo>
                      <a:pt x="426" y="557"/>
                      <a:pt x="428" y="557"/>
                      <a:pt x="429" y="557"/>
                    </a:cubicBezTo>
                    <a:cubicBezTo>
                      <a:pt x="432" y="557"/>
                      <a:pt x="432" y="559"/>
                      <a:pt x="431" y="560"/>
                    </a:cubicBezTo>
                    <a:cubicBezTo>
                      <a:pt x="428" y="564"/>
                      <a:pt x="426" y="567"/>
                      <a:pt x="426" y="572"/>
                    </a:cubicBezTo>
                    <a:cubicBezTo>
                      <a:pt x="426" y="574"/>
                      <a:pt x="423" y="574"/>
                      <a:pt x="422" y="574"/>
                    </a:cubicBezTo>
                    <a:cubicBezTo>
                      <a:pt x="420" y="576"/>
                      <a:pt x="420" y="577"/>
                      <a:pt x="421" y="578"/>
                    </a:cubicBezTo>
                    <a:cubicBezTo>
                      <a:pt x="425" y="582"/>
                      <a:pt x="424" y="584"/>
                      <a:pt x="420" y="586"/>
                    </a:cubicBezTo>
                    <a:cubicBezTo>
                      <a:pt x="419" y="586"/>
                      <a:pt x="418" y="587"/>
                      <a:pt x="418" y="588"/>
                    </a:cubicBezTo>
                    <a:cubicBezTo>
                      <a:pt x="419" y="592"/>
                      <a:pt x="422" y="595"/>
                      <a:pt x="425" y="594"/>
                    </a:cubicBezTo>
                    <a:cubicBezTo>
                      <a:pt x="428" y="592"/>
                      <a:pt x="432" y="591"/>
                      <a:pt x="436" y="591"/>
                    </a:cubicBezTo>
                    <a:cubicBezTo>
                      <a:pt x="436" y="591"/>
                      <a:pt x="437" y="591"/>
                      <a:pt x="437" y="591"/>
                    </a:cubicBezTo>
                    <a:cubicBezTo>
                      <a:pt x="437" y="592"/>
                      <a:pt x="437" y="594"/>
                      <a:pt x="437" y="594"/>
                    </a:cubicBezTo>
                    <a:cubicBezTo>
                      <a:pt x="436" y="596"/>
                      <a:pt x="434" y="597"/>
                      <a:pt x="432" y="599"/>
                    </a:cubicBezTo>
                    <a:cubicBezTo>
                      <a:pt x="429" y="601"/>
                      <a:pt x="428" y="605"/>
                      <a:pt x="428" y="609"/>
                    </a:cubicBezTo>
                    <a:cubicBezTo>
                      <a:pt x="428" y="610"/>
                      <a:pt x="429" y="610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0" y="610"/>
                      <a:pt x="431" y="610"/>
                      <a:pt x="431" y="610"/>
                    </a:cubicBezTo>
                    <a:cubicBezTo>
                      <a:pt x="431" y="610"/>
                      <a:pt x="431" y="611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3" y="614"/>
                      <a:pt x="435" y="617"/>
                      <a:pt x="438" y="620"/>
                    </a:cubicBezTo>
                    <a:cubicBezTo>
                      <a:pt x="440" y="622"/>
                      <a:pt x="440" y="624"/>
                      <a:pt x="439" y="626"/>
                    </a:cubicBezTo>
                    <a:cubicBezTo>
                      <a:pt x="439" y="627"/>
                      <a:pt x="438" y="629"/>
                      <a:pt x="437" y="631"/>
                    </a:cubicBezTo>
                    <a:cubicBezTo>
                      <a:pt x="437" y="631"/>
                      <a:pt x="436" y="631"/>
                      <a:pt x="436" y="631"/>
                    </a:cubicBezTo>
                    <a:cubicBezTo>
                      <a:pt x="436" y="631"/>
                      <a:pt x="436" y="631"/>
                      <a:pt x="436" y="631"/>
                    </a:cubicBezTo>
                    <a:cubicBezTo>
                      <a:pt x="437" y="631"/>
                      <a:pt x="437" y="631"/>
                      <a:pt x="437" y="631"/>
                    </a:cubicBezTo>
                    <a:cubicBezTo>
                      <a:pt x="437" y="632"/>
                      <a:pt x="436" y="634"/>
                      <a:pt x="436" y="636"/>
                    </a:cubicBezTo>
                    <a:cubicBezTo>
                      <a:pt x="437" y="638"/>
                      <a:pt x="437" y="641"/>
                      <a:pt x="436" y="643"/>
                    </a:cubicBezTo>
                    <a:cubicBezTo>
                      <a:pt x="435" y="644"/>
                      <a:pt x="435" y="644"/>
                      <a:pt x="435" y="645"/>
                    </a:cubicBezTo>
                    <a:cubicBezTo>
                      <a:pt x="440" y="654"/>
                      <a:pt x="440" y="654"/>
                      <a:pt x="440" y="654"/>
                    </a:cubicBezTo>
                    <a:cubicBezTo>
                      <a:pt x="443" y="656"/>
                      <a:pt x="445" y="658"/>
                      <a:pt x="447" y="660"/>
                    </a:cubicBezTo>
                    <a:cubicBezTo>
                      <a:pt x="449" y="663"/>
                      <a:pt x="452" y="665"/>
                      <a:pt x="455" y="666"/>
                    </a:cubicBezTo>
                    <a:cubicBezTo>
                      <a:pt x="458" y="667"/>
                      <a:pt x="460" y="668"/>
                      <a:pt x="462" y="670"/>
                    </a:cubicBezTo>
                    <a:cubicBezTo>
                      <a:pt x="464" y="671"/>
                      <a:pt x="465" y="672"/>
                      <a:pt x="464" y="674"/>
                    </a:cubicBezTo>
                    <a:cubicBezTo>
                      <a:pt x="463" y="677"/>
                      <a:pt x="462" y="680"/>
                      <a:pt x="464" y="683"/>
                    </a:cubicBezTo>
                    <a:cubicBezTo>
                      <a:pt x="464" y="685"/>
                      <a:pt x="465" y="686"/>
                      <a:pt x="466" y="687"/>
                    </a:cubicBezTo>
                    <a:cubicBezTo>
                      <a:pt x="467" y="687"/>
                      <a:pt x="467" y="687"/>
                      <a:pt x="467" y="687"/>
                    </a:cubicBezTo>
                    <a:cubicBezTo>
                      <a:pt x="466" y="687"/>
                      <a:pt x="466" y="687"/>
                      <a:pt x="466" y="687"/>
                    </a:cubicBezTo>
                    <a:cubicBezTo>
                      <a:pt x="466" y="687"/>
                      <a:pt x="466" y="687"/>
                      <a:pt x="466" y="687"/>
                    </a:cubicBezTo>
                    <a:cubicBezTo>
                      <a:pt x="466" y="687"/>
                      <a:pt x="466" y="687"/>
                      <a:pt x="466" y="687"/>
                    </a:cubicBezTo>
                    <a:cubicBezTo>
                      <a:pt x="466" y="688"/>
                      <a:pt x="466" y="689"/>
                      <a:pt x="467" y="690"/>
                    </a:cubicBezTo>
                    <a:cubicBezTo>
                      <a:pt x="468" y="691"/>
                      <a:pt x="469" y="691"/>
                      <a:pt x="471" y="691"/>
                    </a:cubicBezTo>
                    <a:cubicBezTo>
                      <a:pt x="473" y="692"/>
                      <a:pt x="475" y="692"/>
                      <a:pt x="476" y="695"/>
                    </a:cubicBezTo>
                    <a:cubicBezTo>
                      <a:pt x="477" y="699"/>
                      <a:pt x="478" y="702"/>
                      <a:pt x="480" y="706"/>
                    </a:cubicBezTo>
                    <a:cubicBezTo>
                      <a:pt x="482" y="709"/>
                      <a:pt x="480" y="712"/>
                      <a:pt x="479" y="715"/>
                    </a:cubicBezTo>
                    <a:cubicBezTo>
                      <a:pt x="479" y="716"/>
                      <a:pt x="478" y="717"/>
                      <a:pt x="477" y="717"/>
                    </a:cubicBezTo>
                    <a:cubicBezTo>
                      <a:pt x="476" y="718"/>
                      <a:pt x="474" y="720"/>
                      <a:pt x="473" y="719"/>
                    </a:cubicBezTo>
                    <a:cubicBezTo>
                      <a:pt x="468" y="718"/>
                      <a:pt x="463" y="717"/>
                      <a:pt x="459" y="713"/>
                    </a:cubicBezTo>
                    <a:cubicBezTo>
                      <a:pt x="460" y="714"/>
                      <a:pt x="460" y="714"/>
                      <a:pt x="460" y="714"/>
                    </a:cubicBezTo>
                    <a:cubicBezTo>
                      <a:pt x="460" y="714"/>
                      <a:pt x="460" y="714"/>
                      <a:pt x="460" y="713"/>
                    </a:cubicBezTo>
                    <a:cubicBezTo>
                      <a:pt x="461" y="714"/>
                      <a:pt x="463" y="714"/>
                      <a:pt x="464" y="714"/>
                    </a:cubicBezTo>
                    <a:cubicBezTo>
                      <a:pt x="467" y="714"/>
                      <a:pt x="469" y="712"/>
                      <a:pt x="469" y="709"/>
                    </a:cubicBezTo>
                    <a:cubicBezTo>
                      <a:pt x="470" y="703"/>
                      <a:pt x="469" y="697"/>
                      <a:pt x="466" y="691"/>
                    </a:cubicBezTo>
                    <a:cubicBezTo>
                      <a:pt x="464" y="690"/>
                      <a:pt x="462" y="688"/>
                      <a:pt x="461" y="686"/>
                    </a:cubicBezTo>
                    <a:cubicBezTo>
                      <a:pt x="460" y="683"/>
                      <a:pt x="459" y="680"/>
                      <a:pt x="458" y="678"/>
                    </a:cubicBezTo>
                    <a:cubicBezTo>
                      <a:pt x="457" y="672"/>
                      <a:pt x="453" y="668"/>
                      <a:pt x="448" y="666"/>
                    </a:cubicBezTo>
                    <a:cubicBezTo>
                      <a:pt x="443" y="665"/>
                      <a:pt x="440" y="663"/>
                      <a:pt x="436" y="660"/>
                    </a:cubicBezTo>
                    <a:cubicBezTo>
                      <a:pt x="434" y="658"/>
                      <a:pt x="432" y="656"/>
                      <a:pt x="430" y="655"/>
                    </a:cubicBezTo>
                    <a:cubicBezTo>
                      <a:pt x="428" y="654"/>
                      <a:pt x="427" y="654"/>
                      <a:pt x="425" y="654"/>
                    </a:cubicBezTo>
                    <a:cubicBezTo>
                      <a:pt x="424" y="653"/>
                      <a:pt x="421" y="655"/>
                      <a:pt x="422" y="657"/>
                    </a:cubicBezTo>
                    <a:cubicBezTo>
                      <a:pt x="422" y="660"/>
                      <a:pt x="423" y="663"/>
                      <a:pt x="423" y="666"/>
                    </a:cubicBezTo>
                    <a:cubicBezTo>
                      <a:pt x="423" y="668"/>
                      <a:pt x="424" y="670"/>
                      <a:pt x="425" y="671"/>
                    </a:cubicBezTo>
                    <a:cubicBezTo>
                      <a:pt x="427" y="674"/>
                      <a:pt x="430" y="677"/>
                      <a:pt x="432" y="680"/>
                    </a:cubicBezTo>
                    <a:cubicBezTo>
                      <a:pt x="438" y="689"/>
                      <a:pt x="447" y="697"/>
                      <a:pt x="453" y="707"/>
                    </a:cubicBezTo>
                    <a:cubicBezTo>
                      <a:pt x="454" y="708"/>
                      <a:pt x="455" y="709"/>
                      <a:pt x="457" y="710"/>
                    </a:cubicBezTo>
                    <a:cubicBezTo>
                      <a:pt x="456" y="710"/>
                      <a:pt x="456" y="710"/>
                      <a:pt x="456" y="710"/>
                    </a:cubicBezTo>
                    <a:cubicBezTo>
                      <a:pt x="456" y="710"/>
                      <a:pt x="456" y="710"/>
                      <a:pt x="457" y="710"/>
                    </a:cubicBezTo>
                    <a:cubicBezTo>
                      <a:pt x="452" y="712"/>
                      <a:pt x="449" y="715"/>
                      <a:pt x="449" y="720"/>
                    </a:cubicBezTo>
                    <a:cubicBezTo>
                      <a:pt x="449" y="727"/>
                      <a:pt x="449" y="735"/>
                      <a:pt x="449" y="742"/>
                    </a:cubicBezTo>
                    <a:cubicBezTo>
                      <a:pt x="450" y="751"/>
                      <a:pt x="448" y="759"/>
                      <a:pt x="445" y="767"/>
                    </a:cubicBezTo>
                    <a:cubicBezTo>
                      <a:pt x="442" y="776"/>
                      <a:pt x="438" y="785"/>
                      <a:pt x="435" y="794"/>
                    </a:cubicBezTo>
                    <a:cubicBezTo>
                      <a:pt x="433" y="802"/>
                      <a:pt x="430" y="811"/>
                      <a:pt x="425" y="818"/>
                    </a:cubicBezTo>
                    <a:cubicBezTo>
                      <a:pt x="421" y="825"/>
                      <a:pt x="419" y="832"/>
                      <a:pt x="419" y="840"/>
                    </a:cubicBezTo>
                    <a:cubicBezTo>
                      <a:pt x="419" y="842"/>
                      <a:pt x="420" y="843"/>
                      <a:pt x="420" y="845"/>
                    </a:cubicBezTo>
                    <a:cubicBezTo>
                      <a:pt x="420" y="854"/>
                      <a:pt x="419" y="862"/>
                      <a:pt x="413" y="870"/>
                    </a:cubicBezTo>
                    <a:cubicBezTo>
                      <a:pt x="412" y="872"/>
                      <a:pt x="412" y="875"/>
                      <a:pt x="413" y="878"/>
                    </a:cubicBezTo>
                    <a:cubicBezTo>
                      <a:pt x="416" y="884"/>
                      <a:pt x="416" y="889"/>
                      <a:pt x="415" y="896"/>
                    </a:cubicBezTo>
                    <a:cubicBezTo>
                      <a:pt x="414" y="898"/>
                      <a:pt x="415" y="901"/>
                      <a:pt x="415" y="904"/>
                    </a:cubicBezTo>
                    <a:cubicBezTo>
                      <a:pt x="415" y="905"/>
                      <a:pt x="415" y="907"/>
                      <a:pt x="415" y="908"/>
                    </a:cubicBezTo>
                    <a:cubicBezTo>
                      <a:pt x="417" y="913"/>
                      <a:pt x="419" y="918"/>
                      <a:pt x="421" y="922"/>
                    </a:cubicBezTo>
                    <a:cubicBezTo>
                      <a:pt x="422" y="923"/>
                      <a:pt x="424" y="924"/>
                      <a:pt x="425" y="925"/>
                    </a:cubicBezTo>
                    <a:cubicBezTo>
                      <a:pt x="428" y="927"/>
                      <a:pt x="428" y="927"/>
                      <a:pt x="427" y="929"/>
                    </a:cubicBezTo>
                    <a:cubicBezTo>
                      <a:pt x="427" y="931"/>
                      <a:pt x="426" y="932"/>
                      <a:pt x="425" y="934"/>
                    </a:cubicBezTo>
                    <a:cubicBezTo>
                      <a:pt x="425" y="936"/>
                      <a:pt x="425" y="937"/>
                      <a:pt x="425" y="939"/>
                    </a:cubicBezTo>
                    <a:cubicBezTo>
                      <a:pt x="427" y="943"/>
                      <a:pt x="429" y="948"/>
                      <a:pt x="427" y="953"/>
                    </a:cubicBezTo>
                    <a:cubicBezTo>
                      <a:pt x="427" y="954"/>
                      <a:pt x="428" y="956"/>
                      <a:pt x="428" y="958"/>
                    </a:cubicBezTo>
                    <a:cubicBezTo>
                      <a:pt x="431" y="964"/>
                      <a:pt x="434" y="970"/>
                      <a:pt x="436" y="976"/>
                    </a:cubicBezTo>
                    <a:cubicBezTo>
                      <a:pt x="438" y="979"/>
                      <a:pt x="439" y="982"/>
                      <a:pt x="438" y="985"/>
                    </a:cubicBezTo>
                    <a:cubicBezTo>
                      <a:pt x="438" y="989"/>
                      <a:pt x="439" y="991"/>
                      <a:pt x="442" y="992"/>
                    </a:cubicBezTo>
                    <a:cubicBezTo>
                      <a:pt x="452" y="993"/>
                      <a:pt x="459" y="999"/>
                      <a:pt x="467" y="1004"/>
                    </a:cubicBezTo>
                    <a:cubicBezTo>
                      <a:pt x="474" y="1008"/>
                      <a:pt x="477" y="1014"/>
                      <a:pt x="478" y="1021"/>
                    </a:cubicBezTo>
                    <a:cubicBezTo>
                      <a:pt x="478" y="1028"/>
                      <a:pt x="480" y="1033"/>
                      <a:pt x="481" y="1039"/>
                    </a:cubicBezTo>
                    <a:cubicBezTo>
                      <a:pt x="484" y="1049"/>
                      <a:pt x="489" y="1059"/>
                      <a:pt x="490" y="1069"/>
                    </a:cubicBezTo>
                    <a:cubicBezTo>
                      <a:pt x="491" y="1072"/>
                      <a:pt x="493" y="1075"/>
                      <a:pt x="495" y="1077"/>
                    </a:cubicBezTo>
                    <a:cubicBezTo>
                      <a:pt x="501" y="1082"/>
                      <a:pt x="504" y="1087"/>
                      <a:pt x="507" y="1093"/>
                    </a:cubicBezTo>
                    <a:cubicBezTo>
                      <a:pt x="509" y="1096"/>
                      <a:pt x="508" y="1100"/>
                      <a:pt x="507" y="1103"/>
                    </a:cubicBezTo>
                    <a:cubicBezTo>
                      <a:pt x="505" y="1105"/>
                      <a:pt x="503" y="1105"/>
                      <a:pt x="501" y="1105"/>
                    </a:cubicBezTo>
                    <a:cubicBezTo>
                      <a:pt x="500" y="1105"/>
                      <a:pt x="500" y="1105"/>
                      <a:pt x="499" y="1105"/>
                    </a:cubicBezTo>
                    <a:cubicBezTo>
                      <a:pt x="498" y="1106"/>
                      <a:pt x="497" y="1108"/>
                      <a:pt x="498" y="1109"/>
                    </a:cubicBezTo>
                    <a:cubicBezTo>
                      <a:pt x="500" y="1114"/>
                      <a:pt x="504" y="1119"/>
                      <a:pt x="509" y="1121"/>
                    </a:cubicBezTo>
                    <a:cubicBezTo>
                      <a:pt x="516" y="1124"/>
                      <a:pt x="520" y="1129"/>
                      <a:pt x="526" y="1134"/>
                    </a:cubicBezTo>
                    <a:cubicBezTo>
                      <a:pt x="528" y="1136"/>
                      <a:pt x="529" y="1139"/>
                      <a:pt x="529" y="1141"/>
                    </a:cubicBezTo>
                    <a:cubicBezTo>
                      <a:pt x="529" y="1144"/>
                      <a:pt x="529" y="1147"/>
                      <a:pt x="528" y="1150"/>
                    </a:cubicBezTo>
                    <a:cubicBezTo>
                      <a:pt x="527" y="1153"/>
                      <a:pt x="528" y="1156"/>
                      <a:pt x="531" y="1158"/>
                    </a:cubicBezTo>
                    <a:cubicBezTo>
                      <a:pt x="539" y="1167"/>
                      <a:pt x="549" y="1173"/>
                      <a:pt x="554" y="1184"/>
                    </a:cubicBezTo>
                    <a:cubicBezTo>
                      <a:pt x="555" y="1186"/>
                      <a:pt x="558" y="1186"/>
                      <a:pt x="560" y="1184"/>
                    </a:cubicBezTo>
                    <a:cubicBezTo>
                      <a:pt x="562" y="1182"/>
                      <a:pt x="563" y="1179"/>
                      <a:pt x="563" y="1177"/>
                    </a:cubicBezTo>
                    <a:cubicBezTo>
                      <a:pt x="561" y="1173"/>
                      <a:pt x="559" y="1170"/>
                      <a:pt x="557" y="1167"/>
                    </a:cubicBezTo>
                    <a:cubicBezTo>
                      <a:pt x="555" y="1165"/>
                      <a:pt x="548" y="1153"/>
                      <a:pt x="547" y="1150"/>
                    </a:cubicBezTo>
                    <a:cubicBezTo>
                      <a:pt x="546" y="1147"/>
                      <a:pt x="545" y="1145"/>
                      <a:pt x="544" y="1142"/>
                    </a:cubicBezTo>
                    <a:cubicBezTo>
                      <a:pt x="544" y="1138"/>
                      <a:pt x="543" y="1133"/>
                      <a:pt x="542" y="1129"/>
                    </a:cubicBezTo>
                    <a:cubicBezTo>
                      <a:pt x="541" y="1124"/>
                      <a:pt x="536" y="1122"/>
                      <a:pt x="535" y="1117"/>
                    </a:cubicBezTo>
                    <a:cubicBezTo>
                      <a:pt x="532" y="1109"/>
                      <a:pt x="529" y="1102"/>
                      <a:pt x="525" y="1096"/>
                    </a:cubicBezTo>
                    <a:cubicBezTo>
                      <a:pt x="520" y="1089"/>
                      <a:pt x="517" y="1081"/>
                      <a:pt x="512" y="1075"/>
                    </a:cubicBezTo>
                    <a:cubicBezTo>
                      <a:pt x="511" y="1074"/>
                      <a:pt x="510" y="1072"/>
                      <a:pt x="510" y="1070"/>
                    </a:cubicBezTo>
                    <a:cubicBezTo>
                      <a:pt x="509" y="1062"/>
                      <a:pt x="508" y="1054"/>
                      <a:pt x="510" y="1046"/>
                    </a:cubicBezTo>
                    <a:cubicBezTo>
                      <a:pt x="510" y="1044"/>
                      <a:pt x="511" y="1044"/>
                      <a:pt x="513" y="1044"/>
                    </a:cubicBezTo>
                    <a:cubicBezTo>
                      <a:pt x="516" y="1046"/>
                      <a:pt x="518" y="1047"/>
                      <a:pt x="521" y="1048"/>
                    </a:cubicBezTo>
                    <a:cubicBezTo>
                      <a:pt x="524" y="1050"/>
                      <a:pt x="527" y="1052"/>
                      <a:pt x="527" y="1056"/>
                    </a:cubicBezTo>
                    <a:cubicBezTo>
                      <a:pt x="528" y="1063"/>
                      <a:pt x="529" y="1070"/>
                      <a:pt x="532" y="1077"/>
                    </a:cubicBezTo>
                    <a:cubicBezTo>
                      <a:pt x="536" y="1087"/>
                      <a:pt x="541" y="1097"/>
                      <a:pt x="548" y="1105"/>
                    </a:cubicBezTo>
                    <a:cubicBezTo>
                      <a:pt x="550" y="1107"/>
                      <a:pt x="552" y="1108"/>
                      <a:pt x="552" y="1110"/>
                    </a:cubicBezTo>
                    <a:cubicBezTo>
                      <a:pt x="553" y="1116"/>
                      <a:pt x="557" y="1119"/>
                      <a:pt x="561" y="1122"/>
                    </a:cubicBezTo>
                    <a:cubicBezTo>
                      <a:pt x="563" y="1124"/>
                      <a:pt x="566" y="1126"/>
                      <a:pt x="568" y="1129"/>
                    </a:cubicBezTo>
                    <a:cubicBezTo>
                      <a:pt x="569" y="1130"/>
                      <a:pt x="570" y="1131"/>
                      <a:pt x="569" y="1133"/>
                    </a:cubicBezTo>
                    <a:cubicBezTo>
                      <a:pt x="568" y="1134"/>
                      <a:pt x="567" y="1135"/>
                      <a:pt x="567" y="1136"/>
                    </a:cubicBezTo>
                    <a:cubicBezTo>
                      <a:pt x="565" y="1138"/>
                      <a:pt x="566" y="1142"/>
                      <a:pt x="568" y="1143"/>
                    </a:cubicBezTo>
                    <a:cubicBezTo>
                      <a:pt x="571" y="1146"/>
                      <a:pt x="574" y="1148"/>
                      <a:pt x="578" y="1150"/>
                    </a:cubicBezTo>
                    <a:cubicBezTo>
                      <a:pt x="581" y="1152"/>
                      <a:pt x="584" y="1154"/>
                      <a:pt x="584" y="1158"/>
                    </a:cubicBezTo>
                    <a:cubicBezTo>
                      <a:pt x="584" y="1160"/>
                      <a:pt x="586" y="1162"/>
                      <a:pt x="587" y="1164"/>
                    </a:cubicBezTo>
                    <a:cubicBezTo>
                      <a:pt x="604" y="1181"/>
                      <a:pt x="609" y="1190"/>
                      <a:pt x="614" y="1210"/>
                    </a:cubicBezTo>
                    <a:cubicBezTo>
                      <a:pt x="614" y="1212"/>
                      <a:pt x="614" y="1213"/>
                      <a:pt x="614" y="1215"/>
                    </a:cubicBezTo>
                    <a:cubicBezTo>
                      <a:pt x="613" y="1217"/>
                      <a:pt x="612" y="1219"/>
                      <a:pt x="611" y="1221"/>
                    </a:cubicBezTo>
                    <a:cubicBezTo>
                      <a:pt x="607" y="1226"/>
                      <a:pt x="609" y="1231"/>
                      <a:pt x="612" y="1236"/>
                    </a:cubicBezTo>
                    <a:cubicBezTo>
                      <a:pt x="614" y="1241"/>
                      <a:pt x="617" y="1245"/>
                      <a:pt x="622" y="1246"/>
                    </a:cubicBezTo>
                    <a:cubicBezTo>
                      <a:pt x="627" y="1248"/>
                      <a:pt x="631" y="1251"/>
                      <a:pt x="634" y="1255"/>
                    </a:cubicBezTo>
                    <a:cubicBezTo>
                      <a:pt x="637" y="1259"/>
                      <a:pt x="641" y="1261"/>
                      <a:pt x="646" y="1263"/>
                    </a:cubicBezTo>
                    <a:cubicBezTo>
                      <a:pt x="648" y="1263"/>
                      <a:pt x="651" y="1263"/>
                      <a:pt x="653" y="1264"/>
                    </a:cubicBezTo>
                    <a:cubicBezTo>
                      <a:pt x="655" y="1265"/>
                      <a:pt x="657" y="1265"/>
                      <a:pt x="659" y="1267"/>
                    </a:cubicBezTo>
                    <a:cubicBezTo>
                      <a:pt x="666" y="1273"/>
                      <a:pt x="673" y="1278"/>
                      <a:pt x="683" y="1280"/>
                    </a:cubicBezTo>
                    <a:cubicBezTo>
                      <a:pt x="688" y="1281"/>
                      <a:pt x="692" y="1284"/>
                      <a:pt x="696" y="1286"/>
                    </a:cubicBezTo>
                    <a:cubicBezTo>
                      <a:pt x="701" y="1289"/>
                      <a:pt x="706" y="1291"/>
                      <a:pt x="712" y="1292"/>
                    </a:cubicBezTo>
                    <a:cubicBezTo>
                      <a:pt x="730" y="1298"/>
                      <a:pt x="730" y="1298"/>
                      <a:pt x="748" y="1291"/>
                    </a:cubicBezTo>
                    <a:cubicBezTo>
                      <a:pt x="753" y="1289"/>
                      <a:pt x="758" y="1290"/>
                      <a:pt x="762" y="1293"/>
                    </a:cubicBezTo>
                    <a:cubicBezTo>
                      <a:pt x="770" y="1301"/>
                      <a:pt x="780" y="1307"/>
                      <a:pt x="788" y="1316"/>
                    </a:cubicBezTo>
                    <a:cubicBezTo>
                      <a:pt x="791" y="1320"/>
                      <a:pt x="795" y="1323"/>
                      <a:pt x="801" y="1323"/>
                    </a:cubicBezTo>
                    <a:cubicBezTo>
                      <a:pt x="808" y="1324"/>
                      <a:pt x="814" y="1326"/>
                      <a:pt x="821" y="1328"/>
                    </a:cubicBezTo>
                    <a:cubicBezTo>
                      <a:pt x="829" y="1331"/>
                      <a:pt x="837" y="1334"/>
                      <a:pt x="845" y="1334"/>
                    </a:cubicBezTo>
                    <a:cubicBezTo>
                      <a:pt x="847" y="1334"/>
                      <a:pt x="848" y="1335"/>
                      <a:pt x="849" y="1336"/>
                    </a:cubicBezTo>
                    <a:cubicBezTo>
                      <a:pt x="851" y="1341"/>
                      <a:pt x="855" y="1344"/>
                      <a:pt x="858" y="1348"/>
                    </a:cubicBezTo>
                    <a:cubicBezTo>
                      <a:pt x="861" y="1352"/>
                      <a:pt x="865" y="1356"/>
                      <a:pt x="869" y="1361"/>
                    </a:cubicBezTo>
                    <a:cubicBezTo>
                      <a:pt x="870" y="1363"/>
                      <a:pt x="872" y="1366"/>
                      <a:pt x="871" y="1370"/>
                    </a:cubicBezTo>
                    <a:cubicBezTo>
                      <a:pt x="869" y="1375"/>
                      <a:pt x="872" y="1378"/>
                      <a:pt x="877" y="1380"/>
                    </a:cubicBezTo>
                    <a:cubicBezTo>
                      <a:pt x="879" y="1380"/>
                      <a:pt x="881" y="1381"/>
                      <a:pt x="883" y="1381"/>
                    </a:cubicBezTo>
                    <a:cubicBezTo>
                      <a:pt x="885" y="1381"/>
                      <a:pt x="886" y="1381"/>
                      <a:pt x="888" y="1382"/>
                    </a:cubicBezTo>
                    <a:cubicBezTo>
                      <a:pt x="892" y="1385"/>
                      <a:pt x="896" y="1388"/>
                      <a:pt x="897" y="1393"/>
                    </a:cubicBezTo>
                    <a:cubicBezTo>
                      <a:pt x="898" y="1399"/>
                      <a:pt x="903" y="1400"/>
                      <a:pt x="908" y="1401"/>
                    </a:cubicBezTo>
                    <a:cubicBezTo>
                      <a:pt x="910" y="1402"/>
                      <a:pt x="911" y="1401"/>
                      <a:pt x="913" y="1401"/>
                    </a:cubicBezTo>
                    <a:cubicBezTo>
                      <a:pt x="918" y="1399"/>
                      <a:pt x="923" y="1401"/>
                      <a:pt x="926" y="1405"/>
                    </a:cubicBezTo>
                    <a:cubicBezTo>
                      <a:pt x="929" y="1408"/>
                      <a:pt x="934" y="1410"/>
                      <a:pt x="937" y="1412"/>
                    </a:cubicBezTo>
                    <a:cubicBezTo>
                      <a:pt x="940" y="1416"/>
                      <a:pt x="942" y="1415"/>
                      <a:pt x="947" y="1412"/>
                    </a:cubicBezTo>
                    <a:cubicBezTo>
                      <a:pt x="949" y="1410"/>
                      <a:pt x="949" y="1408"/>
                      <a:pt x="948" y="1406"/>
                    </a:cubicBezTo>
                    <a:cubicBezTo>
                      <a:pt x="948" y="1405"/>
                      <a:pt x="947" y="1402"/>
                      <a:pt x="948" y="1402"/>
                    </a:cubicBezTo>
                    <a:cubicBezTo>
                      <a:pt x="953" y="1399"/>
                      <a:pt x="955" y="1394"/>
                      <a:pt x="958" y="1391"/>
                    </a:cubicBezTo>
                    <a:cubicBezTo>
                      <a:pt x="959" y="1390"/>
                      <a:pt x="962" y="1390"/>
                      <a:pt x="963" y="1391"/>
                    </a:cubicBezTo>
                    <a:cubicBezTo>
                      <a:pt x="967" y="1393"/>
                      <a:pt x="971" y="1397"/>
                      <a:pt x="971" y="1402"/>
                    </a:cubicBezTo>
                    <a:cubicBezTo>
                      <a:pt x="972" y="1406"/>
                      <a:pt x="973" y="1409"/>
                      <a:pt x="975" y="1412"/>
                    </a:cubicBezTo>
                    <a:cubicBezTo>
                      <a:pt x="979" y="1416"/>
                      <a:pt x="979" y="1422"/>
                      <a:pt x="983" y="1425"/>
                    </a:cubicBezTo>
                    <a:cubicBezTo>
                      <a:pt x="984" y="1426"/>
                      <a:pt x="984" y="1428"/>
                      <a:pt x="984" y="1430"/>
                    </a:cubicBezTo>
                    <a:cubicBezTo>
                      <a:pt x="984" y="1437"/>
                      <a:pt x="984" y="1444"/>
                      <a:pt x="984" y="1451"/>
                    </a:cubicBezTo>
                    <a:cubicBezTo>
                      <a:pt x="983" y="1455"/>
                      <a:pt x="983" y="1459"/>
                      <a:pt x="986" y="1462"/>
                    </a:cubicBezTo>
                    <a:cubicBezTo>
                      <a:pt x="987" y="1463"/>
                      <a:pt x="987" y="1465"/>
                      <a:pt x="986" y="1466"/>
                    </a:cubicBezTo>
                    <a:cubicBezTo>
                      <a:pt x="983" y="1471"/>
                      <a:pt x="979" y="1477"/>
                      <a:pt x="973" y="1479"/>
                    </a:cubicBezTo>
                    <a:cubicBezTo>
                      <a:pt x="967" y="1482"/>
                      <a:pt x="964" y="1486"/>
                      <a:pt x="962" y="1493"/>
                    </a:cubicBezTo>
                    <a:cubicBezTo>
                      <a:pt x="961" y="1496"/>
                      <a:pt x="959" y="1498"/>
                      <a:pt x="956" y="1500"/>
                    </a:cubicBezTo>
                    <a:cubicBezTo>
                      <a:pt x="953" y="1502"/>
                      <a:pt x="950" y="1503"/>
                      <a:pt x="948" y="1505"/>
                    </a:cubicBezTo>
                    <a:cubicBezTo>
                      <a:pt x="947" y="1505"/>
                      <a:pt x="946" y="1507"/>
                      <a:pt x="946" y="1508"/>
                    </a:cubicBezTo>
                    <a:cubicBezTo>
                      <a:pt x="943" y="1521"/>
                      <a:pt x="943" y="1521"/>
                      <a:pt x="937" y="1530"/>
                    </a:cubicBezTo>
                    <a:cubicBezTo>
                      <a:pt x="937" y="1531"/>
                      <a:pt x="936" y="1532"/>
                      <a:pt x="936" y="1533"/>
                    </a:cubicBezTo>
                    <a:cubicBezTo>
                      <a:pt x="935" y="1539"/>
                      <a:pt x="934" y="1544"/>
                      <a:pt x="935" y="1549"/>
                    </a:cubicBezTo>
                    <a:cubicBezTo>
                      <a:pt x="936" y="1554"/>
                      <a:pt x="940" y="1556"/>
                      <a:pt x="944" y="1558"/>
                    </a:cubicBezTo>
                    <a:cubicBezTo>
                      <a:pt x="945" y="1558"/>
                      <a:pt x="945" y="1558"/>
                      <a:pt x="946" y="1557"/>
                    </a:cubicBezTo>
                    <a:cubicBezTo>
                      <a:pt x="946" y="1557"/>
                      <a:pt x="947" y="1556"/>
                      <a:pt x="948" y="1555"/>
                    </a:cubicBezTo>
                    <a:cubicBezTo>
                      <a:pt x="948" y="1556"/>
                      <a:pt x="948" y="1556"/>
                      <a:pt x="948" y="1557"/>
                    </a:cubicBezTo>
                    <a:cubicBezTo>
                      <a:pt x="948" y="1560"/>
                      <a:pt x="947" y="1563"/>
                      <a:pt x="945" y="1565"/>
                    </a:cubicBezTo>
                    <a:cubicBezTo>
                      <a:pt x="942" y="1567"/>
                      <a:pt x="939" y="1569"/>
                      <a:pt x="936" y="1571"/>
                    </a:cubicBezTo>
                    <a:cubicBezTo>
                      <a:pt x="931" y="1575"/>
                      <a:pt x="928" y="1580"/>
                      <a:pt x="930" y="1586"/>
                    </a:cubicBezTo>
                    <a:cubicBezTo>
                      <a:pt x="931" y="1588"/>
                      <a:pt x="932" y="1591"/>
                      <a:pt x="932" y="1594"/>
                    </a:cubicBezTo>
                    <a:cubicBezTo>
                      <a:pt x="933" y="1595"/>
                      <a:pt x="932" y="1597"/>
                      <a:pt x="932" y="1599"/>
                    </a:cubicBezTo>
                    <a:cubicBezTo>
                      <a:pt x="931" y="1602"/>
                      <a:pt x="932" y="1604"/>
                      <a:pt x="934" y="1605"/>
                    </a:cubicBezTo>
                    <a:cubicBezTo>
                      <a:pt x="938" y="1607"/>
                      <a:pt x="941" y="1609"/>
                      <a:pt x="944" y="1611"/>
                    </a:cubicBezTo>
                    <a:cubicBezTo>
                      <a:pt x="948" y="1613"/>
                      <a:pt x="952" y="1616"/>
                      <a:pt x="954" y="1620"/>
                    </a:cubicBezTo>
                    <a:cubicBezTo>
                      <a:pt x="955" y="1624"/>
                      <a:pt x="957" y="1627"/>
                      <a:pt x="960" y="1629"/>
                    </a:cubicBezTo>
                    <a:cubicBezTo>
                      <a:pt x="962" y="1631"/>
                      <a:pt x="964" y="1633"/>
                      <a:pt x="964" y="1635"/>
                    </a:cubicBezTo>
                    <a:cubicBezTo>
                      <a:pt x="966" y="1642"/>
                      <a:pt x="970" y="1648"/>
                      <a:pt x="973" y="1654"/>
                    </a:cubicBezTo>
                    <a:cubicBezTo>
                      <a:pt x="976" y="1663"/>
                      <a:pt x="981" y="1671"/>
                      <a:pt x="986" y="1679"/>
                    </a:cubicBezTo>
                    <a:cubicBezTo>
                      <a:pt x="992" y="1687"/>
                      <a:pt x="996" y="1695"/>
                      <a:pt x="1001" y="1704"/>
                    </a:cubicBezTo>
                    <a:cubicBezTo>
                      <a:pt x="1002" y="1705"/>
                      <a:pt x="1003" y="1707"/>
                      <a:pt x="1003" y="1709"/>
                    </a:cubicBezTo>
                    <a:cubicBezTo>
                      <a:pt x="1002" y="1714"/>
                      <a:pt x="1005" y="1717"/>
                      <a:pt x="1008" y="1720"/>
                    </a:cubicBezTo>
                    <a:cubicBezTo>
                      <a:pt x="1017" y="1731"/>
                      <a:pt x="1029" y="1737"/>
                      <a:pt x="1040" y="1745"/>
                    </a:cubicBezTo>
                    <a:cubicBezTo>
                      <a:pt x="1042" y="1747"/>
                      <a:pt x="1045" y="1747"/>
                      <a:pt x="1048" y="1748"/>
                    </a:cubicBezTo>
                    <a:cubicBezTo>
                      <a:pt x="1054" y="1751"/>
                      <a:pt x="1060" y="1754"/>
                      <a:pt x="1065" y="1758"/>
                    </a:cubicBezTo>
                    <a:cubicBezTo>
                      <a:pt x="1071" y="1765"/>
                      <a:pt x="1078" y="1770"/>
                      <a:pt x="1084" y="1776"/>
                    </a:cubicBezTo>
                    <a:cubicBezTo>
                      <a:pt x="1086" y="1777"/>
                      <a:pt x="1087" y="1779"/>
                      <a:pt x="1087" y="1782"/>
                    </a:cubicBezTo>
                    <a:cubicBezTo>
                      <a:pt x="1088" y="1784"/>
                      <a:pt x="1088" y="1787"/>
                      <a:pt x="1088" y="1790"/>
                    </a:cubicBezTo>
                    <a:cubicBezTo>
                      <a:pt x="1089" y="1795"/>
                      <a:pt x="1090" y="1800"/>
                      <a:pt x="1089" y="1806"/>
                    </a:cubicBezTo>
                    <a:cubicBezTo>
                      <a:pt x="1088" y="1808"/>
                      <a:pt x="1089" y="1810"/>
                      <a:pt x="1089" y="1813"/>
                    </a:cubicBezTo>
                    <a:cubicBezTo>
                      <a:pt x="1093" y="1823"/>
                      <a:pt x="1092" y="1834"/>
                      <a:pt x="1089" y="1845"/>
                    </a:cubicBezTo>
                    <a:cubicBezTo>
                      <a:pt x="1089" y="1847"/>
                      <a:pt x="1088" y="1848"/>
                      <a:pt x="1089" y="1850"/>
                    </a:cubicBezTo>
                    <a:cubicBezTo>
                      <a:pt x="1093" y="1866"/>
                      <a:pt x="1090" y="1883"/>
                      <a:pt x="1091" y="1899"/>
                    </a:cubicBezTo>
                    <a:cubicBezTo>
                      <a:pt x="1091" y="1903"/>
                      <a:pt x="1090" y="1908"/>
                      <a:pt x="1090" y="1912"/>
                    </a:cubicBezTo>
                    <a:cubicBezTo>
                      <a:pt x="1089" y="1918"/>
                      <a:pt x="1088" y="1923"/>
                      <a:pt x="1086" y="1928"/>
                    </a:cubicBezTo>
                    <a:cubicBezTo>
                      <a:pt x="1085" y="1932"/>
                      <a:pt x="1085" y="1935"/>
                      <a:pt x="1086" y="1938"/>
                    </a:cubicBezTo>
                    <a:cubicBezTo>
                      <a:pt x="1088" y="1943"/>
                      <a:pt x="1088" y="1948"/>
                      <a:pt x="1086" y="1952"/>
                    </a:cubicBezTo>
                    <a:cubicBezTo>
                      <a:pt x="1084" y="1957"/>
                      <a:pt x="1084" y="1962"/>
                      <a:pt x="1086" y="1967"/>
                    </a:cubicBezTo>
                    <a:cubicBezTo>
                      <a:pt x="1089" y="1973"/>
                      <a:pt x="1087" y="1980"/>
                      <a:pt x="1089" y="1986"/>
                    </a:cubicBezTo>
                    <a:cubicBezTo>
                      <a:pt x="1091" y="1989"/>
                      <a:pt x="1089" y="1993"/>
                      <a:pt x="1089" y="1996"/>
                    </a:cubicBezTo>
                    <a:cubicBezTo>
                      <a:pt x="1090" y="1999"/>
                      <a:pt x="1090" y="2002"/>
                      <a:pt x="1091" y="2004"/>
                    </a:cubicBezTo>
                    <a:cubicBezTo>
                      <a:pt x="1091" y="2007"/>
                      <a:pt x="1091" y="2010"/>
                      <a:pt x="1090" y="2012"/>
                    </a:cubicBezTo>
                    <a:cubicBezTo>
                      <a:pt x="1089" y="2016"/>
                      <a:pt x="1088" y="2020"/>
                      <a:pt x="1087" y="2023"/>
                    </a:cubicBezTo>
                    <a:cubicBezTo>
                      <a:pt x="1084" y="2036"/>
                      <a:pt x="1081" y="2048"/>
                      <a:pt x="1079" y="2060"/>
                    </a:cubicBezTo>
                    <a:cubicBezTo>
                      <a:pt x="1078" y="2063"/>
                      <a:pt x="1078" y="2065"/>
                      <a:pt x="1076" y="2066"/>
                    </a:cubicBezTo>
                    <a:cubicBezTo>
                      <a:pt x="1072" y="2069"/>
                      <a:pt x="1072" y="2073"/>
                      <a:pt x="1074" y="2077"/>
                    </a:cubicBezTo>
                    <a:cubicBezTo>
                      <a:pt x="1078" y="2082"/>
                      <a:pt x="1078" y="2089"/>
                      <a:pt x="1082" y="2095"/>
                    </a:cubicBezTo>
                    <a:cubicBezTo>
                      <a:pt x="1085" y="2100"/>
                      <a:pt x="1085" y="2105"/>
                      <a:pt x="1082" y="2110"/>
                    </a:cubicBezTo>
                    <a:cubicBezTo>
                      <a:pt x="1080" y="2113"/>
                      <a:pt x="1080" y="2116"/>
                      <a:pt x="1080" y="2120"/>
                    </a:cubicBezTo>
                    <a:cubicBezTo>
                      <a:pt x="1081" y="2123"/>
                      <a:pt x="1080" y="2127"/>
                      <a:pt x="1080" y="2130"/>
                    </a:cubicBezTo>
                    <a:cubicBezTo>
                      <a:pt x="1080" y="2134"/>
                      <a:pt x="1082" y="2137"/>
                      <a:pt x="1084" y="2141"/>
                    </a:cubicBezTo>
                    <a:cubicBezTo>
                      <a:pt x="1085" y="2142"/>
                      <a:pt x="1087" y="2144"/>
                      <a:pt x="1088" y="2146"/>
                    </a:cubicBezTo>
                    <a:cubicBezTo>
                      <a:pt x="1082" y="2146"/>
                      <a:pt x="1081" y="2146"/>
                      <a:pt x="1080" y="2151"/>
                    </a:cubicBezTo>
                    <a:cubicBezTo>
                      <a:pt x="1080" y="2152"/>
                      <a:pt x="1079" y="2154"/>
                      <a:pt x="1079" y="2155"/>
                    </a:cubicBezTo>
                    <a:cubicBezTo>
                      <a:pt x="1080" y="2161"/>
                      <a:pt x="1081" y="2166"/>
                      <a:pt x="1082" y="2171"/>
                    </a:cubicBezTo>
                    <a:cubicBezTo>
                      <a:pt x="1082" y="2173"/>
                      <a:pt x="1086" y="2174"/>
                      <a:pt x="1087" y="2173"/>
                    </a:cubicBezTo>
                    <a:cubicBezTo>
                      <a:pt x="1089" y="2171"/>
                      <a:pt x="1091" y="2169"/>
                      <a:pt x="1091" y="2166"/>
                    </a:cubicBezTo>
                    <a:cubicBezTo>
                      <a:pt x="1091" y="2162"/>
                      <a:pt x="1091" y="2158"/>
                      <a:pt x="1091" y="2155"/>
                    </a:cubicBezTo>
                    <a:cubicBezTo>
                      <a:pt x="1092" y="2151"/>
                      <a:pt x="1090" y="2149"/>
                      <a:pt x="1088" y="2146"/>
                    </a:cubicBezTo>
                    <a:cubicBezTo>
                      <a:pt x="1091" y="2147"/>
                      <a:pt x="1094" y="2146"/>
                      <a:pt x="1096" y="2144"/>
                    </a:cubicBezTo>
                    <a:cubicBezTo>
                      <a:pt x="1098" y="2143"/>
                      <a:pt x="1098" y="2144"/>
                      <a:pt x="1099" y="2147"/>
                    </a:cubicBezTo>
                    <a:cubicBezTo>
                      <a:pt x="1099" y="2148"/>
                      <a:pt x="1100" y="2150"/>
                      <a:pt x="1100" y="2151"/>
                    </a:cubicBezTo>
                    <a:cubicBezTo>
                      <a:pt x="1100" y="2158"/>
                      <a:pt x="1099" y="2165"/>
                      <a:pt x="1099" y="2172"/>
                    </a:cubicBezTo>
                    <a:cubicBezTo>
                      <a:pt x="1099" y="2179"/>
                      <a:pt x="1098" y="2186"/>
                      <a:pt x="1097" y="2193"/>
                    </a:cubicBezTo>
                    <a:cubicBezTo>
                      <a:pt x="1097" y="2195"/>
                      <a:pt x="1097" y="2197"/>
                      <a:pt x="1098" y="2199"/>
                    </a:cubicBezTo>
                    <a:cubicBezTo>
                      <a:pt x="1102" y="2206"/>
                      <a:pt x="1100" y="2212"/>
                      <a:pt x="1097" y="2218"/>
                    </a:cubicBezTo>
                    <a:cubicBezTo>
                      <a:pt x="1097" y="2219"/>
                      <a:pt x="1096" y="2220"/>
                      <a:pt x="1095" y="2219"/>
                    </a:cubicBezTo>
                    <a:cubicBezTo>
                      <a:pt x="1094" y="2219"/>
                      <a:pt x="1094" y="2219"/>
                      <a:pt x="1094" y="2218"/>
                    </a:cubicBezTo>
                    <a:cubicBezTo>
                      <a:pt x="1093" y="2216"/>
                      <a:pt x="1092" y="2214"/>
                      <a:pt x="1092" y="2212"/>
                    </a:cubicBezTo>
                    <a:cubicBezTo>
                      <a:pt x="1087" y="2212"/>
                      <a:pt x="1083" y="2215"/>
                      <a:pt x="1082" y="2219"/>
                    </a:cubicBezTo>
                    <a:cubicBezTo>
                      <a:pt x="1081" y="2225"/>
                      <a:pt x="1078" y="2229"/>
                      <a:pt x="1075" y="2234"/>
                    </a:cubicBezTo>
                    <a:cubicBezTo>
                      <a:pt x="1075" y="2234"/>
                      <a:pt x="1076" y="2236"/>
                      <a:pt x="1077" y="2237"/>
                    </a:cubicBezTo>
                    <a:cubicBezTo>
                      <a:pt x="1077" y="2237"/>
                      <a:pt x="1079" y="2238"/>
                      <a:pt x="1079" y="2237"/>
                    </a:cubicBezTo>
                    <a:cubicBezTo>
                      <a:pt x="1081" y="2237"/>
                      <a:pt x="1082" y="2235"/>
                      <a:pt x="1083" y="2235"/>
                    </a:cubicBezTo>
                    <a:cubicBezTo>
                      <a:pt x="1086" y="2235"/>
                      <a:pt x="1090" y="2236"/>
                      <a:pt x="1093" y="2237"/>
                    </a:cubicBezTo>
                    <a:cubicBezTo>
                      <a:pt x="1095" y="2237"/>
                      <a:pt x="1096" y="2240"/>
                      <a:pt x="1096" y="2242"/>
                    </a:cubicBezTo>
                    <a:cubicBezTo>
                      <a:pt x="1095" y="2246"/>
                      <a:pt x="1094" y="2250"/>
                      <a:pt x="1094" y="2255"/>
                    </a:cubicBezTo>
                    <a:cubicBezTo>
                      <a:pt x="1095" y="2255"/>
                      <a:pt x="1095" y="2255"/>
                      <a:pt x="1095" y="2255"/>
                    </a:cubicBezTo>
                    <a:cubicBezTo>
                      <a:pt x="1095" y="2255"/>
                      <a:pt x="1095" y="2255"/>
                      <a:pt x="1095" y="2255"/>
                    </a:cubicBezTo>
                    <a:cubicBezTo>
                      <a:pt x="1095" y="2255"/>
                      <a:pt x="1096" y="2255"/>
                      <a:pt x="1096" y="2256"/>
                    </a:cubicBezTo>
                    <a:cubicBezTo>
                      <a:pt x="1096" y="2256"/>
                      <a:pt x="1095" y="2256"/>
                      <a:pt x="1095" y="2255"/>
                    </a:cubicBezTo>
                    <a:cubicBezTo>
                      <a:pt x="1095" y="2255"/>
                      <a:pt x="1095" y="2255"/>
                      <a:pt x="1095" y="2255"/>
                    </a:cubicBezTo>
                    <a:cubicBezTo>
                      <a:pt x="1095" y="2255"/>
                      <a:pt x="1095" y="2255"/>
                      <a:pt x="1094" y="2255"/>
                    </a:cubicBezTo>
                    <a:cubicBezTo>
                      <a:pt x="1091" y="2255"/>
                      <a:pt x="1089" y="2256"/>
                      <a:pt x="1086" y="2258"/>
                    </a:cubicBezTo>
                    <a:cubicBezTo>
                      <a:pt x="1084" y="2260"/>
                      <a:pt x="1083" y="2261"/>
                      <a:pt x="1084" y="2264"/>
                    </a:cubicBezTo>
                    <a:cubicBezTo>
                      <a:pt x="1084" y="2266"/>
                      <a:pt x="1085" y="2268"/>
                      <a:pt x="1085" y="2270"/>
                    </a:cubicBezTo>
                    <a:cubicBezTo>
                      <a:pt x="1086" y="2271"/>
                      <a:pt x="1088" y="2272"/>
                      <a:pt x="1088" y="2274"/>
                    </a:cubicBezTo>
                    <a:cubicBezTo>
                      <a:pt x="1088" y="2276"/>
                      <a:pt x="1087" y="2278"/>
                      <a:pt x="1089" y="2280"/>
                    </a:cubicBezTo>
                    <a:cubicBezTo>
                      <a:pt x="1090" y="2280"/>
                      <a:pt x="1090" y="2281"/>
                      <a:pt x="1091" y="2281"/>
                    </a:cubicBezTo>
                    <a:cubicBezTo>
                      <a:pt x="1091" y="2281"/>
                      <a:pt x="1091" y="2281"/>
                      <a:pt x="1091" y="2281"/>
                    </a:cubicBezTo>
                    <a:cubicBezTo>
                      <a:pt x="1092" y="2281"/>
                      <a:pt x="1092" y="2281"/>
                      <a:pt x="1092" y="2281"/>
                    </a:cubicBezTo>
                    <a:cubicBezTo>
                      <a:pt x="1091" y="2282"/>
                      <a:pt x="1091" y="2282"/>
                      <a:pt x="1091" y="2282"/>
                    </a:cubicBezTo>
                    <a:cubicBezTo>
                      <a:pt x="1091" y="2282"/>
                      <a:pt x="1091" y="2281"/>
                      <a:pt x="1091" y="2281"/>
                    </a:cubicBezTo>
                    <a:cubicBezTo>
                      <a:pt x="1091" y="2283"/>
                      <a:pt x="1091" y="2284"/>
                      <a:pt x="1091" y="2286"/>
                    </a:cubicBezTo>
                    <a:cubicBezTo>
                      <a:pt x="1090" y="2291"/>
                      <a:pt x="1090" y="2291"/>
                      <a:pt x="1094" y="2293"/>
                    </a:cubicBezTo>
                    <a:cubicBezTo>
                      <a:pt x="1097" y="2295"/>
                      <a:pt x="1099" y="2296"/>
                      <a:pt x="1101" y="2298"/>
                    </a:cubicBezTo>
                    <a:cubicBezTo>
                      <a:pt x="1101" y="2298"/>
                      <a:pt x="1101" y="2298"/>
                      <a:pt x="1101" y="2298"/>
                    </a:cubicBezTo>
                    <a:cubicBezTo>
                      <a:pt x="1101" y="2298"/>
                      <a:pt x="1101" y="2298"/>
                      <a:pt x="1102" y="2298"/>
                    </a:cubicBezTo>
                    <a:cubicBezTo>
                      <a:pt x="1104" y="2302"/>
                      <a:pt x="1104" y="2302"/>
                      <a:pt x="1102" y="2304"/>
                    </a:cubicBezTo>
                    <a:cubicBezTo>
                      <a:pt x="1101" y="2304"/>
                      <a:pt x="1101" y="2304"/>
                      <a:pt x="1101" y="2304"/>
                    </a:cubicBezTo>
                    <a:cubicBezTo>
                      <a:pt x="1101" y="2305"/>
                      <a:pt x="1101" y="2305"/>
                      <a:pt x="1101" y="2305"/>
                    </a:cubicBezTo>
                    <a:cubicBezTo>
                      <a:pt x="1102" y="2304"/>
                      <a:pt x="1102" y="2304"/>
                      <a:pt x="1102" y="2304"/>
                    </a:cubicBezTo>
                    <a:cubicBezTo>
                      <a:pt x="1102" y="2310"/>
                      <a:pt x="1104" y="2315"/>
                      <a:pt x="1102" y="2320"/>
                    </a:cubicBezTo>
                    <a:cubicBezTo>
                      <a:pt x="1101" y="2323"/>
                      <a:pt x="1103" y="2324"/>
                      <a:pt x="1106" y="2324"/>
                    </a:cubicBezTo>
                    <a:cubicBezTo>
                      <a:pt x="1108" y="2324"/>
                      <a:pt x="1109" y="2323"/>
                      <a:pt x="1110" y="2320"/>
                    </a:cubicBezTo>
                    <a:cubicBezTo>
                      <a:pt x="1110" y="2316"/>
                      <a:pt x="1110" y="2312"/>
                      <a:pt x="1111" y="2308"/>
                    </a:cubicBezTo>
                    <a:cubicBezTo>
                      <a:pt x="1111" y="2308"/>
                      <a:pt x="1111" y="2308"/>
                      <a:pt x="1111" y="2308"/>
                    </a:cubicBezTo>
                    <a:cubicBezTo>
                      <a:pt x="1111" y="2307"/>
                      <a:pt x="1111" y="2307"/>
                      <a:pt x="1111" y="2307"/>
                    </a:cubicBezTo>
                    <a:cubicBezTo>
                      <a:pt x="1112" y="2308"/>
                      <a:pt x="1112" y="2308"/>
                      <a:pt x="1112" y="2308"/>
                    </a:cubicBezTo>
                    <a:cubicBezTo>
                      <a:pt x="1112" y="2308"/>
                      <a:pt x="1112" y="2308"/>
                      <a:pt x="1111" y="2308"/>
                    </a:cubicBezTo>
                    <a:cubicBezTo>
                      <a:pt x="1113" y="2310"/>
                      <a:pt x="1114" y="2312"/>
                      <a:pt x="1114" y="2314"/>
                    </a:cubicBezTo>
                    <a:cubicBezTo>
                      <a:pt x="1114" y="2316"/>
                      <a:pt x="1115" y="2318"/>
                      <a:pt x="1116" y="2320"/>
                    </a:cubicBezTo>
                    <a:cubicBezTo>
                      <a:pt x="1118" y="2322"/>
                      <a:pt x="1119" y="2323"/>
                      <a:pt x="1117" y="2326"/>
                    </a:cubicBezTo>
                    <a:cubicBezTo>
                      <a:pt x="1116" y="2327"/>
                      <a:pt x="1114" y="2329"/>
                      <a:pt x="1112" y="2329"/>
                    </a:cubicBezTo>
                    <a:cubicBezTo>
                      <a:pt x="1111" y="2329"/>
                      <a:pt x="1110" y="2329"/>
                      <a:pt x="1109" y="2329"/>
                    </a:cubicBezTo>
                    <a:cubicBezTo>
                      <a:pt x="1108" y="2329"/>
                      <a:pt x="1107" y="2330"/>
                      <a:pt x="1106" y="2331"/>
                    </a:cubicBezTo>
                    <a:cubicBezTo>
                      <a:pt x="1106" y="2332"/>
                      <a:pt x="1106" y="2333"/>
                      <a:pt x="1107" y="2333"/>
                    </a:cubicBezTo>
                    <a:cubicBezTo>
                      <a:pt x="1109" y="2334"/>
                      <a:pt x="1111" y="2335"/>
                      <a:pt x="1112" y="2335"/>
                    </a:cubicBezTo>
                    <a:cubicBezTo>
                      <a:pt x="1118" y="2335"/>
                      <a:pt x="1119" y="2339"/>
                      <a:pt x="1121" y="2343"/>
                    </a:cubicBezTo>
                    <a:cubicBezTo>
                      <a:pt x="1120" y="2346"/>
                      <a:pt x="1121" y="2348"/>
                      <a:pt x="1124" y="2350"/>
                    </a:cubicBezTo>
                    <a:cubicBezTo>
                      <a:pt x="1127" y="2352"/>
                      <a:pt x="1131" y="2355"/>
                      <a:pt x="1134" y="2357"/>
                    </a:cubicBezTo>
                    <a:cubicBezTo>
                      <a:pt x="1134" y="2357"/>
                      <a:pt x="1134" y="2357"/>
                      <a:pt x="1135" y="2357"/>
                    </a:cubicBezTo>
                    <a:cubicBezTo>
                      <a:pt x="1135" y="2357"/>
                      <a:pt x="1135" y="2358"/>
                      <a:pt x="1135" y="2358"/>
                    </a:cubicBezTo>
                    <a:cubicBezTo>
                      <a:pt x="1136" y="2358"/>
                      <a:pt x="1137" y="2359"/>
                      <a:pt x="1137" y="2360"/>
                    </a:cubicBezTo>
                    <a:cubicBezTo>
                      <a:pt x="1137" y="2360"/>
                      <a:pt x="1138" y="2360"/>
                      <a:pt x="1138" y="2360"/>
                    </a:cubicBezTo>
                    <a:cubicBezTo>
                      <a:pt x="1138" y="2361"/>
                      <a:pt x="1138" y="2361"/>
                      <a:pt x="1138" y="2361"/>
                    </a:cubicBezTo>
                    <a:cubicBezTo>
                      <a:pt x="1137" y="2361"/>
                      <a:pt x="1137" y="2361"/>
                      <a:pt x="1137" y="2361"/>
                    </a:cubicBezTo>
                    <a:cubicBezTo>
                      <a:pt x="1137" y="2360"/>
                      <a:pt x="1137" y="2360"/>
                      <a:pt x="1137" y="2360"/>
                    </a:cubicBezTo>
                    <a:cubicBezTo>
                      <a:pt x="1136" y="2360"/>
                      <a:pt x="1135" y="2359"/>
                      <a:pt x="1135" y="2358"/>
                    </a:cubicBezTo>
                    <a:cubicBezTo>
                      <a:pt x="1135" y="2358"/>
                      <a:pt x="1135" y="2358"/>
                      <a:pt x="1134" y="2357"/>
                    </a:cubicBezTo>
                    <a:cubicBezTo>
                      <a:pt x="1134" y="2357"/>
                      <a:pt x="1134" y="2357"/>
                      <a:pt x="1134" y="2357"/>
                    </a:cubicBezTo>
                    <a:cubicBezTo>
                      <a:pt x="1129" y="2358"/>
                      <a:pt x="1125" y="2357"/>
                      <a:pt x="1121" y="2354"/>
                    </a:cubicBezTo>
                    <a:cubicBezTo>
                      <a:pt x="1120" y="2354"/>
                      <a:pt x="1119" y="2354"/>
                      <a:pt x="1118" y="2354"/>
                    </a:cubicBezTo>
                    <a:cubicBezTo>
                      <a:pt x="1117" y="2354"/>
                      <a:pt x="1116" y="2354"/>
                      <a:pt x="1116" y="2355"/>
                    </a:cubicBezTo>
                    <a:cubicBezTo>
                      <a:pt x="1117" y="2356"/>
                      <a:pt x="1117" y="2357"/>
                      <a:pt x="1117" y="2357"/>
                    </a:cubicBezTo>
                    <a:cubicBezTo>
                      <a:pt x="1124" y="2362"/>
                      <a:pt x="1131" y="2366"/>
                      <a:pt x="1136" y="2373"/>
                    </a:cubicBezTo>
                    <a:cubicBezTo>
                      <a:pt x="1138" y="2375"/>
                      <a:pt x="1142" y="2376"/>
                      <a:pt x="1145" y="2377"/>
                    </a:cubicBezTo>
                    <a:cubicBezTo>
                      <a:pt x="1147" y="2378"/>
                      <a:pt x="1149" y="2377"/>
                      <a:pt x="1151" y="2377"/>
                    </a:cubicBezTo>
                    <a:cubicBezTo>
                      <a:pt x="1152" y="2376"/>
                      <a:pt x="1152" y="2375"/>
                      <a:pt x="1153" y="2373"/>
                    </a:cubicBezTo>
                    <a:cubicBezTo>
                      <a:pt x="1153" y="2373"/>
                      <a:pt x="1153" y="2373"/>
                      <a:pt x="1154" y="2373"/>
                    </a:cubicBezTo>
                    <a:cubicBezTo>
                      <a:pt x="1155" y="2373"/>
                      <a:pt x="1155" y="2373"/>
                      <a:pt x="1155" y="2375"/>
                    </a:cubicBezTo>
                    <a:cubicBezTo>
                      <a:pt x="1154" y="2375"/>
                      <a:pt x="1155" y="2376"/>
                      <a:pt x="1155" y="2377"/>
                    </a:cubicBezTo>
                    <a:cubicBezTo>
                      <a:pt x="1155" y="2378"/>
                      <a:pt x="1156" y="2378"/>
                      <a:pt x="1157" y="2378"/>
                    </a:cubicBezTo>
                    <a:cubicBezTo>
                      <a:pt x="1161" y="2379"/>
                      <a:pt x="1163" y="2380"/>
                      <a:pt x="1162" y="2385"/>
                    </a:cubicBezTo>
                    <a:cubicBezTo>
                      <a:pt x="1162" y="2386"/>
                      <a:pt x="1163" y="2387"/>
                      <a:pt x="1164" y="2387"/>
                    </a:cubicBezTo>
                    <a:cubicBezTo>
                      <a:pt x="1168" y="2388"/>
                      <a:pt x="1170" y="2391"/>
                      <a:pt x="1172" y="2394"/>
                    </a:cubicBezTo>
                    <a:cubicBezTo>
                      <a:pt x="1173" y="2396"/>
                      <a:pt x="1175" y="2397"/>
                      <a:pt x="1177" y="2397"/>
                    </a:cubicBezTo>
                    <a:cubicBezTo>
                      <a:pt x="1179" y="2395"/>
                      <a:pt x="1181" y="2392"/>
                      <a:pt x="1183" y="2390"/>
                    </a:cubicBezTo>
                    <a:cubicBezTo>
                      <a:pt x="1185" y="2390"/>
                      <a:pt x="1186" y="2390"/>
                      <a:pt x="1186" y="2391"/>
                    </a:cubicBezTo>
                    <a:cubicBezTo>
                      <a:pt x="1187" y="2392"/>
                      <a:pt x="1187" y="2393"/>
                      <a:pt x="1187" y="2394"/>
                    </a:cubicBezTo>
                    <a:cubicBezTo>
                      <a:pt x="1186" y="2396"/>
                      <a:pt x="1186" y="2399"/>
                      <a:pt x="1188" y="2400"/>
                    </a:cubicBezTo>
                    <a:cubicBezTo>
                      <a:pt x="1190" y="2401"/>
                      <a:pt x="1192" y="2402"/>
                      <a:pt x="1194" y="2402"/>
                    </a:cubicBezTo>
                    <a:cubicBezTo>
                      <a:pt x="1195" y="2403"/>
                      <a:pt x="1197" y="2402"/>
                      <a:pt x="1199" y="2402"/>
                    </a:cubicBezTo>
                    <a:cubicBezTo>
                      <a:pt x="1201" y="2402"/>
                      <a:pt x="1203" y="2402"/>
                      <a:pt x="1205" y="2402"/>
                    </a:cubicBezTo>
                    <a:cubicBezTo>
                      <a:pt x="1208" y="2403"/>
                      <a:pt x="1209" y="2402"/>
                      <a:pt x="1207" y="2398"/>
                    </a:cubicBezTo>
                    <a:cubicBezTo>
                      <a:pt x="1207" y="2398"/>
                      <a:pt x="1207" y="2398"/>
                      <a:pt x="1207" y="2398"/>
                    </a:cubicBezTo>
                    <a:cubicBezTo>
                      <a:pt x="1207" y="2397"/>
                      <a:pt x="1207" y="2397"/>
                      <a:pt x="1207" y="2397"/>
                    </a:cubicBezTo>
                    <a:cubicBezTo>
                      <a:pt x="1207" y="2397"/>
                      <a:pt x="1206" y="2397"/>
                      <a:pt x="1206" y="2396"/>
                    </a:cubicBezTo>
                    <a:cubicBezTo>
                      <a:pt x="1207" y="2396"/>
                      <a:pt x="1207" y="2396"/>
                      <a:pt x="1207" y="2397"/>
                    </a:cubicBezTo>
                    <a:cubicBezTo>
                      <a:pt x="1207" y="2397"/>
                      <a:pt x="1207" y="2397"/>
                      <a:pt x="1207" y="2397"/>
                    </a:cubicBezTo>
                    <a:cubicBezTo>
                      <a:pt x="1207" y="2397"/>
                      <a:pt x="1207" y="2397"/>
                      <a:pt x="1207" y="2398"/>
                    </a:cubicBezTo>
                    <a:cubicBezTo>
                      <a:pt x="1210" y="2397"/>
                      <a:pt x="1213" y="2396"/>
                      <a:pt x="1216" y="2395"/>
                    </a:cubicBezTo>
                    <a:cubicBezTo>
                      <a:pt x="1219" y="2394"/>
                      <a:pt x="1220" y="2393"/>
                      <a:pt x="1220" y="2390"/>
                    </a:cubicBezTo>
                    <a:cubicBezTo>
                      <a:pt x="1220" y="2389"/>
                      <a:pt x="1222" y="2389"/>
                      <a:pt x="1223" y="2389"/>
                    </a:cubicBezTo>
                    <a:cubicBezTo>
                      <a:pt x="1225" y="2389"/>
                      <a:pt x="1228" y="2390"/>
                      <a:pt x="1229" y="2390"/>
                    </a:cubicBezTo>
                    <a:cubicBezTo>
                      <a:pt x="1233" y="2388"/>
                      <a:pt x="1236" y="2385"/>
                      <a:pt x="1240" y="2382"/>
                    </a:cubicBezTo>
                    <a:cubicBezTo>
                      <a:pt x="1240" y="2382"/>
                      <a:pt x="1240" y="2381"/>
                      <a:pt x="1239" y="2381"/>
                    </a:cubicBezTo>
                    <a:cubicBezTo>
                      <a:pt x="1238" y="2379"/>
                      <a:pt x="1235" y="2380"/>
                      <a:pt x="1233" y="2379"/>
                    </a:cubicBezTo>
                    <a:cubicBezTo>
                      <a:pt x="1226" y="2376"/>
                      <a:pt x="1219" y="2373"/>
                      <a:pt x="1212" y="2370"/>
                    </a:cubicBezTo>
                    <a:cubicBezTo>
                      <a:pt x="1211" y="2369"/>
                      <a:pt x="1210" y="2369"/>
                      <a:pt x="1210" y="2368"/>
                    </a:cubicBezTo>
                    <a:cubicBezTo>
                      <a:pt x="1207" y="2364"/>
                      <a:pt x="1202" y="2362"/>
                      <a:pt x="1199" y="2358"/>
                    </a:cubicBezTo>
                    <a:cubicBezTo>
                      <a:pt x="1197" y="2356"/>
                      <a:pt x="1197" y="2354"/>
                      <a:pt x="1196" y="2351"/>
                    </a:cubicBezTo>
                    <a:cubicBezTo>
                      <a:pt x="1195" y="2344"/>
                      <a:pt x="1191" y="2341"/>
                      <a:pt x="1184" y="2340"/>
                    </a:cubicBezTo>
                    <a:cubicBezTo>
                      <a:pt x="1182" y="2340"/>
                      <a:pt x="1180" y="2340"/>
                      <a:pt x="1178" y="2340"/>
                    </a:cubicBezTo>
                    <a:cubicBezTo>
                      <a:pt x="1178" y="2341"/>
                      <a:pt x="1178" y="2341"/>
                      <a:pt x="1178" y="2341"/>
                    </a:cubicBezTo>
                    <a:cubicBezTo>
                      <a:pt x="1178" y="2341"/>
                      <a:pt x="1177" y="2341"/>
                      <a:pt x="1177" y="2341"/>
                    </a:cubicBezTo>
                    <a:cubicBezTo>
                      <a:pt x="1177" y="2343"/>
                      <a:pt x="1177" y="2345"/>
                      <a:pt x="1176" y="2345"/>
                    </a:cubicBezTo>
                    <a:cubicBezTo>
                      <a:pt x="1170" y="2348"/>
                      <a:pt x="1171" y="2353"/>
                      <a:pt x="1170" y="2357"/>
                    </a:cubicBezTo>
                    <a:cubicBezTo>
                      <a:pt x="1170" y="2358"/>
                      <a:pt x="1170" y="2358"/>
                      <a:pt x="1170" y="2359"/>
                    </a:cubicBezTo>
                    <a:cubicBezTo>
                      <a:pt x="1170" y="2359"/>
                      <a:pt x="1169" y="2360"/>
                      <a:pt x="1169" y="2360"/>
                    </a:cubicBezTo>
                    <a:cubicBezTo>
                      <a:pt x="1168" y="2360"/>
                      <a:pt x="1168" y="2359"/>
                      <a:pt x="1168" y="2359"/>
                    </a:cubicBezTo>
                    <a:cubicBezTo>
                      <a:pt x="1168" y="2356"/>
                      <a:pt x="1167" y="2354"/>
                      <a:pt x="1168" y="2352"/>
                    </a:cubicBezTo>
                    <a:cubicBezTo>
                      <a:pt x="1169" y="2346"/>
                      <a:pt x="1172" y="2343"/>
                      <a:pt x="1177" y="2341"/>
                    </a:cubicBezTo>
                    <a:cubicBezTo>
                      <a:pt x="1177" y="2341"/>
                      <a:pt x="1177" y="2341"/>
                      <a:pt x="1177" y="2340"/>
                    </a:cubicBezTo>
                    <a:cubicBezTo>
                      <a:pt x="1178" y="2340"/>
                      <a:pt x="1178" y="2340"/>
                      <a:pt x="1178" y="2340"/>
                    </a:cubicBezTo>
                    <a:cubicBezTo>
                      <a:pt x="1179" y="2338"/>
                      <a:pt x="1181" y="2335"/>
                      <a:pt x="1185" y="2336"/>
                    </a:cubicBezTo>
                    <a:cubicBezTo>
                      <a:pt x="1185" y="2336"/>
                      <a:pt x="1186" y="2336"/>
                      <a:pt x="1187" y="2336"/>
                    </a:cubicBezTo>
                    <a:cubicBezTo>
                      <a:pt x="1188" y="2336"/>
                      <a:pt x="1189" y="2336"/>
                      <a:pt x="1189" y="2335"/>
                    </a:cubicBezTo>
                    <a:cubicBezTo>
                      <a:pt x="1190" y="2334"/>
                      <a:pt x="1190" y="2333"/>
                      <a:pt x="1189" y="2332"/>
                    </a:cubicBezTo>
                    <a:cubicBezTo>
                      <a:pt x="1187" y="2328"/>
                      <a:pt x="1184" y="2325"/>
                      <a:pt x="1182" y="2321"/>
                    </a:cubicBezTo>
                    <a:cubicBezTo>
                      <a:pt x="1180" y="2318"/>
                      <a:pt x="1179" y="2313"/>
                      <a:pt x="1178" y="2309"/>
                    </a:cubicBezTo>
                    <a:cubicBezTo>
                      <a:pt x="1177" y="2304"/>
                      <a:pt x="1177" y="2300"/>
                      <a:pt x="1181" y="2297"/>
                    </a:cubicBezTo>
                    <a:cubicBezTo>
                      <a:pt x="1182" y="2295"/>
                      <a:pt x="1183" y="2293"/>
                      <a:pt x="1185" y="2292"/>
                    </a:cubicBezTo>
                    <a:cubicBezTo>
                      <a:pt x="1189" y="2289"/>
                      <a:pt x="1191" y="2285"/>
                      <a:pt x="1191" y="2279"/>
                    </a:cubicBezTo>
                    <a:cubicBezTo>
                      <a:pt x="1190" y="2275"/>
                      <a:pt x="1192" y="2271"/>
                      <a:pt x="1195" y="2267"/>
                    </a:cubicBezTo>
                    <a:cubicBezTo>
                      <a:pt x="1199" y="2264"/>
                      <a:pt x="1202" y="2260"/>
                      <a:pt x="1205" y="2256"/>
                    </a:cubicBezTo>
                    <a:cubicBezTo>
                      <a:pt x="1207" y="2254"/>
                      <a:pt x="1207" y="2251"/>
                      <a:pt x="1207" y="2248"/>
                    </a:cubicBezTo>
                    <a:cubicBezTo>
                      <a:pt x="1207" y="2247"/>
                      <a:pt x="1207" y="2245"/>
                      <a:pt x="1206" y="2243"/>
                    </a:cubicBezTo>
                    <a:cubicBezTo>
                      <a:pt x="1205" y="2239"/>
                      <a:pt x="1204" y="2235"/>
                      <a:pt x="1198" y="2235"/>
                    </a:cubicBezTo>
                    <a:cubicBezTo>
                      <a:pt x="1195" y="2235"/>
                      <a:pt x="1193" y="2234"/>
                      <a:pt x="1190" y="2232"/>
                    </a:cubicBezTo>
                    <a:cubicBezTo>
                      <a:pt x="1188" y="2230"/>
                      <a:pt x="1185" y="2228"/>
                      <a:pt x="1183" y="2226"/>
                    </a:cubicBezTo>
                    <a:cubicBezTo>
                      <a:pt x="1178" y="2221"/>
                      <a:pt x="1177" y="2215"/>
                      <a:pt x="1181" y="2210"/>
                    </a:cubicBezTo>
                    <a:cubicBezTo>
                      <a:pt x="1183" y="2207"/>
                      <a:pt x="1185" y="2205"/>
                      <a:pt x="1187" y="2204"/>
                    </a:cubicBezTo>
                    <a:cubicBezTo>
                      <a:pt x="1190" y="2202"/>
                      <a:pt x="1194" y="2201"/>
                      <a:pt x="1198" y="2199"/>
                    </a:cubicBezTo>
                    <a:cubicBezTo>
                      <a:pt x="1198" y="2199"/>
                      <a:pt x="1200" y="2198"/>
                      <a:pt x="1200" y="2197"/>
                    </a:cubicBezTo>
                    <a:cubicBezTo>
                      <a:pt x="1200" y="2192"/>
                      <a:pt x="1204" y="2188"/>
                      <a:pt x="1202" y="2183"/>
                    </a:cubicBezTo>
                    <a:cubicBezTo>
                      <a:pt x="1201" y="2181"/>
                      <a:pt x="1201" y="2180"/>
                      <a:pt x="1201" y="2178"/>
                    </a:cubicBezTo>
                    <a:cubicBezTo>
                      <a:pt x="1201" y="2174"/>
                      <a:pt x="1202" y="2170"/>
                      <a:pt x="1205" y="2166"/>
                    </a:cubicBezTo>
                    <a:cubicBezTo>
                      <a:pt x="1207" y="2164"/>
                      <a:pt x="1209" y="2162"/>
                      <a:pt x="1211" y="2159"/>
                    </a:cubicBezTo>
                    <a:cubicBezTo>
                      <a:pt x="1211" y="2159"/>
                      <a:pt x="1211" y="2159"/>
                      <a:pt x="1211" y="2159"/>
                    </a:cubicBezTo>
                    <a:cubicBezTo>
                      <a:pt x="1211" y="2159"/>
                      <a:pt x="1210" y="2159"/>
                      <a:pt x="1210" y="2158"/>
                    </a:cubicBezTo>
                    <a:cubicBezTo>
                      <a:pt x="1209" y="2158"/>
                      <a:pt x="1208" y="2158"/>
                      <a:pt x="1206" y="2158"/>
                    </a:cubicBezTo>
                    <a:cubicBezTo>
                      <a:pt x="1205" y="2157"/>
                      <a:pt x="1206" y="2156"/>
                      <a:pt x="1207" y="2156"/>
                    </a:cubicBezTo>
                    <a:cubicBezTo>
                      <a:pt x="1207" y="2155"/>
                      <a:pt x="1208" y="2155"/>
                      <a:pt x="1208" y="2155"/>
                    </a:cubicBezTo>
                    <a:cubicBezTo>
                      <a:pt x="1209" y="2156"/>
                      <a:pt x="1210" y="2157"/>
                      <a:pt x="1210" y="2158"/>
                    </a:cubicBezTo>
                    <a:cubicBezTo>
                      <a:pt x="1211" y="2158"/>
                      <a:pt x="1211" y="2159"/>
                      <a:pt x="1211" y="2159"/>
                    </a:cubicBezTo>
                    <a:cubicBezTo>
                      <a:pt x="1211" y="2159"/>
                      <a:pt x="1211" y="2159"/>
                      <a:pt x="1211" y="2159"/>
                    </a:cubicBezTo>
                    <a:cubicBezTo>
                      <a:pt x="1212" y="2159"/>
                      <a:pt x="1213" y="2160"/>
                      <a:pt x="1214" y="2160"/>
                    </a:cubicBezTo>
                    <a:cubicBezTo>
                      <a:pt x="1218" y="2159"/>
                      <a:pt x="1220" y="2157"/>
                      <a:pt x="1220" y="2153"/>
                    </a:cubicBezTo>
                    <a:cubicBezTo>
                      <a:pt x="1219" y="2151"/>
                      <a:pt x="1218" y="2148"/>
                      <a:pt x="1218" y="2145"/>
                    </a:cubicBezTo>
                    <a:cubicBezTo>
                      <a:pt x="1217" y="2144"/>
                      <a:pt x="1215" y="2143"/>
                      <a:pt x="1213" y="2144"/>
                    </a:cubicBezTo>
                    <a:cubicBezTo>
                      <a:pt x="1212" y="2144"/>
                      <a:pt x="1212" y="2145"/>
                      <a:pt x="1211" y="2145"/>
                    </a:cubicBezTo>
                    <a:cubicBezTo>
                      <a:pt x="1205" y="2148"/>
                      <a:pt x="1200" y="2145"/>
                      <a:pt x="1199" y="2140"/>
                    </a:cubicBezTo>
                    <a:cubicBezTo>
                      <a:pt x="1198" y="2137"/>
                      <a:pt x="1198" y="2134"/>
                      <a:pt x="1197" y="2130"/>
                    </a:cubicBezTo>
                    <a:cubicBezTo>
                      <a:pt x="1197" y="2129"/>
                      <a:pt x="1196" y="2128"/>
                      <a:pt x="1196" y="2127"/>
                    </a:cubicBezTo>
                    <a:cubicBezTo>
                      <a:pt x="1195" y="2125"/>
                      <a:pt x="1198" y="2123"/>
                      <a:pt x="1200" y="2124"/>
                    </a:cubicBezTo>
                    <a:cubicBezTo>
                      <a:pt x="1204" y="2125"/>
                      <a:pt x="1207" y="2126"/>
                      <a:pt x="1210" y="2128"/>
                    </a:cubicBezTo>
                    <a:cubicBezTo>
                      <a:pt x="1214" y="2130"/>
                      <a:pt x="1218" y="2130"/>
                      <a:pt x="1222" y="2130"/>
                    </a:cubicBezTo>
                    <a:cubicBezTo>
                      <a:pt x="1227" y="2129"/>
                      <a:pt x="1232" y="2124"/>
                      <a:pt x="1232" y="2120"/>
                    </a:cubicBezTo>
                    <a:cubicBezTo>
                      <a:pt x="1232" y="2116"/>
                      <a:pt x="1231" y="2113"/>
                      <a:pt x="1231" y="2110"/>
                    </a:cubicBezTo>
                    <a:cubicBezTo>
                      <a:pt x="1231" y="2106"/>
                      <a:pt x="1232" y="2102"/>
                      <a:pt x="1232" y="2099"/>
                    </a:cubicBezTo>
                    <a:cubicBezTo>
                      <a:pt x="1232" y="2098"/>
                      <a:pt x="1232" y="2098"/>
                      <a:pt x="1232" y="2097"/>
                    </a:cubicBezTo>
                    <a:cubicBezTo>
                      <a:pt x="1232" y="2096"/>
                      <a:pt x="1231" y="2095"/>
                      <a:pt x="1231" y="2094"/>
                    </a:cubicBezTo>
                    <a:cubicBezTo>
                      <a:pt x="1230" y="2090"/>
                      <a:pt x="1232" y="2088"/>
                      <a:pt x="1235" y="2089"/>
                    </a:cubicBezTo>
                    <a:cubicBezTo>
                      <a:pt x="1247" y="2092"/>
                      <a:pt x="1259" y="2091"/>
                      <a:pt x="1271" y="2086"/>
                    </a:cubicBezTo>
                    <a:cubicBezTo>
                      <a:pt x="1274" y="2085"/>
                      <a:pt x="1277" y="2084"/>
                      <a:pt x="1280" y="2082"/>
                    </a:cubicBezTo>
                    <a:cubicBezTo>
                      <a:pt x="1285" y="2080"/>
                      <a:pt x="1290" y="2077"/>
                      <a:pt x="1291" y="2071"/>
                    </a:cubicBezTo>
                    <a:cubicBezTo>
                      <a:pt x="1292" y="2067"/>
                      <a:pt x="1294" y="2064"/>
                      <a:pt x="1295" y="2060"/>
                    </a:cubicBezTo>
                    <a:cubicBezTo>
                      <a:pt x="1296" y="2058"/>
                      <a:pt x="1297" y="2056"/>
                      <a:pt x="1297" y="2054"/>
                    </a:cubicBezTo>
                    <a:cubicBezTo>
                      <a:pt x="1298" y="2052"/>
                      <a:pt x="1296" y="2048"/>
                      <a:pt x="1294" y="2047"/>
                    </a:cubicBezTo>
                    <a:cubicBezTo>
                      <a:pt x="1293" y="2046"/>
                      <a:pt x="1291" y="2046"/>
                      <a:pt x="1290" y="2045"/>
                    </a:cubicBezTo>
                    <a:cubicBezTo>
                      <a:pt x="1288" y="2044"/>
                      <a:pt x="1288" y="2042"/>
                      <a:pt x="1288" y="2041"/>
                    </a:cubicBezTo>
                    <a:cubicBezTo>
                      <a:pt x="1288" y="2039"/>
                      <a:pt x="1288" y="2037"/>
                      <a:pt x="1289" y="2036"/>
                    </a:cubicBezTo>
                    <a:cubicBezTo>
                      <a:pt x="1290" y="2031"/>
                      <a:pt x="1288" y="2029"/>
                      <a:pt x="1285" y="2026"/>
                    </a:cubicBezTo>
                    <a:cubicBezTo>
                      <a:pt x="1282" y="2023"/>
                      <a:pt x="1277" y="2021"/>
                      <a:pt x="1274" y="2017"/>
                    </a:cubicBezTo>
                    <a:cubicBezTo>
                      <a:pt x="1274" y="2017"/>
                      <a:pt x="1273" y="2017"/>
                      <a:pt x="1273" y="2017"/>
                    </a:cubicBezTo>
                    <a:cubicBezTo>
                      <a:pt x="1273" y="2017"/>
                      <a:pt x="1273" y="2017"/>
                      <a:pt x="1273" y="2016"/>
                    </a:cubicBezTo>
                    <a:cubicBezTo>
                      <a:pt x="1273" y="2016"/>
                      <a:pt x="1273" y="2016"/>
                      <a:pt x="1272" y="2016"/>
                    </a:cubicBezTo>
                    <a:cubicBezTo>
                      <a:pt x="1273" y="2016"/>
                      <a:pt x="1273" y="2016"/>
                      <a:pt x="1273" y="2016"/>
                    </a:cubicBezTo>
                    <a:cubicBezTo>
                      <a:pt x="1273" y="2016"/>
                      <a:pt x="1273" y="2016"/>
                      <a:pt x="1273" y="2016"/>
                    </a:cubicBezTo>
                    <a:cubicBezTo>
                      <a:pt x="1273" y="2016"/>
                      <a:pt x="1273" y="2017"/>
                      <a:pt x="1274" y="2017"/>
                    </a:cubicBezTo>
                    <a:cubicBezTo>
                      <a:pt x="1274" y="2017"/>
                      <a:pt x="1274" y="2017"/>
                      <a:pt x="1274" y="2017"/>
                    </a:cubicBezTo>
                    <a:cubicBezTo>
                      <a:pt x="1282" y="2018"/>
                      <a:pt x="1290" y="2018"/>
                      <a:pt x="1297" y="2022"/>
                    </a:cubicBezTo>
                    <a:cubicBezTo>
                      <a:pt x="1298" y="2023"/>
                      <a:pt x="1300" y="2023"/>
                      <a:pt x="1302" y="2023"/>
                    </a:cubicBezTo>
                    <a:cubicBezTo>
                      <a:pt x="1305" y="2024"/>
                      <a:pt x="1308" y="2024"/>
                      <a:pt x="1312" y="2024"/>
                    </a:cubicBezTo>
                    <a:cubicBezTo>
                      <a:pt x="1320" y="2024"/>
                      <a:pt x="1327" y="2021"/>
                      <a:pt x="1331" y="2013"/>
                    </a:cubicBezTo>
                    <a:cubicBezTo>
                      <a:pt x="1333" y="2010"/>
                      <a:pt x="1334" y="2005"/>
                      <a:pt x="1338" y="2002"/>
                    </a:cubicBezTo>
                    <a:cubicBezTo>
                      <a:pt x="1342" y="1999"/>
                      <a:pt x="1344" y="1995"/>
                      <a:pt x="1345" y="1990"/>
                    </a:cubicBezTo>
                    <a:cubicBezTo>
                      <a:pt x="1347" y="1984"/>
                      <a:pt x="1348" y="1979"/>
                      <a:pt x="1349" y="1974"/>
                    </a:cubicBezTo>
                    <a:cubicBezTo>
                      <a:pt x="1350" y="1974"/>
                      <a:pt x="1350" y="1974"/>
                      <a:pt x="1350" y="1974"/>
                    </a:cubicBezTo>
                    <a:cubicBezTo>
                      <a:pt x="1350" y="1974"/>
                      <a:pt x="1350" y="1974"/>
                      <a:pt x="1350" y="1974"/>
                    </a:cubicBezTo>
                    <a:cubicBezTo>
                      <a:pt x="1350" y="1974"/>
                      <a:pt x="1350" y="1974"/>
                      <a:pt x="1349" y="1974"/>
                    </a:cubicBezTo>
                    <a:cubicBezTo>
                      <a:pt x="1348" y="1969"/>
                      <a:pt x="1349" y="1967"/>
                      <a:pt x="1352" y="1965"/>
                    </a:cubicBezTo>
                    <a:cubicBezTo>
                      <a:pt x="1353" y="1964"/>
                      <a:pt x="1355" y="1964"/>
                      <a:pt x="1356" y="1964"/>
                    </a:cubicBezTo>
                    <a:cubicBezTo>
                      <a:pt x="1357" y="1960"/>
                      <a:pt x="1358" y="1956"/>
                      <a:pt x="1361" y="1952"/>
                    </a:cubicBezTo>
                    <a:cubicBezTo>
                      <a:pt x="1361" y="1951"/>
                      <a:pt x="1362" y="1950"/>
                      <a:pt x="1363" y="1951"/>
                    </a:cubicBezTo>
                    <a:cubicBezTo>
                      <a:pt x="1364" y="1951"/>
                      <a:pt x="1365" y="1952"/>
                      <a:pt x="1365" y="1953"/>
                    </a:cubicBezTo>
                    <a:cubicBezTo>
                      <a:pt x="1366" y="1954"/>
                      <a:pt x="1366" y="1956"/>
                      <a:pt x="1366" y="1957"/>
                    </a:cubicBezTo>
                    <a:cubicBezTo>
                      <a:pt x="1369" y="1957"/>
                      <a:pt x="1371" y="1954"/>
                      <a:pt x="1372" y="1952"/>
                    </a:cubicBezTo>
                    <a:cubicBezTo>
                      <a:pt x="1376" y="1941"/>
                      <a:pt x="1381" y="1931"/>
                      <a:pt x="1388" y="1921"/>
                    </a:cubicBezTo>
                    <a:cubicBezTo>
                      <a:pt x="1392" y="1915"/>
                      <a:pt x="1395" y="1907"/>
                      <a:pt x="1391" y="1900"/>
                    </a:cubicBezTo>
                    <a:cubicBezTo>
                      <a:pt x="1390" y="1899"/>
                      <a:pt x="1390" y="1897"/>
                      <a:pt x="1390" y="1896"/>
                    </a:cubicBezTo>
                    <a:cubicBezTo>
                      <a:pt x="1388" y="1887"/>
                      <a:pt x="1390" y="1878"/>
                      <a:pt x="1398" y="1871"/>
                    </a:cubicBezTo>
                    <a:cubicBezTo>
                      <a:pt x="1402" y="1868"/>
                      <a:pt x="1405" y="1865"/>
                      <a:pt x="1408" y="1862"/>
                    </a:cubicBezTo>
                    <a:cubicBezTo>
                      <a:pt x="1413" y="1857"/>
                      <a:pt x="1419" y="1853"/>
                      <a:pt x="1426" y="1851"/>
                    </a:cubicBezTo>
                    <a:cubicBezTo>
                      <a:pt x="1430" y="1850"/>
                      <a:pt x="1433" y="1848"/>
                      <a:pt x="1436" y="1845"/>
                    </a:cubicBezTo>
                    <a:cubicBezTo>
                      <a:pt x="1438" y="1843"/>
                      <a:pt x="1441" y="1842"/>
                      <a:pt x="1442" y="1838"/>
                    </a:cubicBezTo>
                    <a:cubicBezTo>
                      <a:pt x="1442" y="1837"/>
                      <a:pt x="1444" y="1836"/>
                      <a:pt x="1444" y="1837"/>
                    </a:cubicBezTo>
                    <a:cubicBezTo>
                      <a:pt x="1448" y="1837"/>
                      <a:pt x="1451" y="1837"/>
                      <a:pt x="1454" y="1836"/>
                    </a:cubicBezTo>
                    <a:cubicBezTo>
                      <a:pt x="1457" y="1836"/>
                      <a:pt x="1461" y="1837"/>
                      <a:pt x="1464" y="1836"/>
                    </a:cubicBezTo>
                    <a:cubicBezTo>
                      <a:pt x="1470" y="1836"/>
                      <a:pt x="1476" y="1835"/>
                      <a:pt x="1480" y="1830"/>
                    </a:cubicBezTo>
                    <a:cubicBezTo>
                      <a:pt x="1482" y="1827"/>
                      <a:pt x="1485" y="1826"/>
                      <a:pt x="1488" y="1824"/>
                    </a:cubicBezTo>
                    <a:cubicBezTo>
                      <a:pt x="1490" y="1823"/>
                      <a:pt x="1491" y="1821"/>
                      <a:pt x="1490" y="1819"/>
                    </a:cubicBezTo>
                    <a:cubicBezTo>
                      <a:pt x="1490" y="1816"/>
                      <a:pt x="1490" y="1813"/>
                      <a:pt x="1491" y="1811"/>
                    </a:cubicBezTo>
                    <a:cubicBezTo>
                      <a:pt x="1495" y="1805"/>
                      <a:pt x="1497" y="1799"/>
                      <a:pt x="1501" y="1793"/>
                    </a:cubicBezTo>
                    <a:cubicBezTo>
                      <a:pt x="1504" y="1789"/>
                      <a:pt x="1505" y="1785"/>
                      <a:pt x="1505" y="1779"/>
                    </a:cubicBezTo>
                    <a:cubicBezTo>
                      <a:pt x="1504" y="1776"/>
                      <a:pt x="1504" y="1771"/>
                      <a:pt x="1506" y="1768"/>
                    </a:cubicBezTo>
                    <a:cubicBezTo>
                      <a:pt x="1511" y="1762"/>
                      <a:pt x="1512" y="1755"/>
                      <a:pt x="1512" y="1748"/>
                    </a:cubicBezTo>
                    <a:cubicBezTo>
                      <a:pt x="1512" y="1739"/>
                      <a:pt x="1512" y="1730"/>
                      <a:pt x="1512" y="1721"/>
                    </a:cubicBezTo>
                    <a:cubicBezTo>
                      <a:pt x="1512" y="1715"/>
                      <a:pt x="1512" y="1709"/>
                      <a:pt x="1512" y="1703"/>
                    </a:cubicBezTo>
                    <a:cubicBezTo>
                      <a:pt x="1512" y="1700"/>
                      <a:pt x="1513" y="1698"/>
                      <a:pt x="1515" y="1696"/>
                    </a:cubicBezTo>
                    <a:cubicBezTo>
                      <a:pt x="1523" y="1693"/>
                      <a:pt x="1527" y="1687"/>
                      <a:pt x="1530" y="1679"/>
                    </a:cubicBezTo>
                    <a:cubicBezTo>
                      <a:pt x="1530" y="1678"/>
                      <a:pt x="1531" y="1676"/>
                      <a:pt x="1532" y="1675"/>
                    </a:cubicBezTo>
                    <a:cubicBezTo>
                      <a:pt x="1534" y="1670"/>
                      <a:pt x="1537" y="1666"/>
                      <a:pt x="1541" y="1663"/>
                    </a:cubicBezTo>
                    <a:cubicBezTo>
                      <a:pt x="1545" y="1659"/>
                      <a:pt x="1550" y="1655"/>
                      <a:pt x="1554" y="1650"/>
                    </a:cubicBezTo>
                    <a:cubicBezTo>
                      <a:pt x="1558" y="1646"/>
                      <a:pt x="1561" y="1641"/>
                      <a:pt x="1563" y="1635"/>
                    </a:cubicBezTo>
                    <a:cubicBezTo>
                      <a:pt x="1565" y="1629"/>
                      <a:pt x="1567" y="1617"/>
                      <a:pt x="1566" y="1612"/>
                    </a:cubicBezTo>
                    <a:cubicBezTo>
                      <a:pt x="1563" y="1605"/>
                      <a:pt x="1561" y="1598"/>
                      <a:pt x="1558" y="1591"/>
                    </a:cubicBezTo>
                    <a:close/>
                    <a:moveTo>
                      <a:pt x="1306" y="672"/>
                    </a:moveTo>
                    <a:cubicBezTo>
                      <a:pt x="1306" y="672"/>
                      <a:pt x="1307" y="673"/>
                      <a:pt x="1306" y="673"/>
                    </a:cubicBezTo>
                    <a:cubicBezTo>
                      <a:pt x="1305" y="678"/>
                      <a:pt x="1301" y="678"/>
                      <a:pt x="1298" y="680"/>
                    </a:cubicBezTo>
                    <a:cubicBezTo>
                      <a:pt x="1297" y="679"/>
                      <a:pt x="1296" y="678"/>
                      <a:pt x="1297" y="678"/>
                    </a:cubicBezTo>
                    <a:cubicBezTo>
                      <a:pt x="1299" y="674"/>
                      <a:pt x="1302" y="673"/>
                      <a:pt x="1306" y="672"/>
                    </a:cubicBezTo>
                    <a:close/>
                    <a:moveTo>
                      <a:pt x="1235" y="694"/>
                    </a:moveTo>
                    <a:cubicBezTo>
                      <a:pt x="1235" y="693"/>
                      <a:pt x="1235" y="693"/>
                      <a:pt x="1235" y="693"/>
                    </a:cubicBezTo>
                    <a:cubicBezTo>
                      <a:pt x="1236" y="694"/>
                      <a:pt x="1236" y="694"/>
                      <a:pt x="1236" y="694"/>
                    </a:cubicBezTo>
                    <a:lnTo>
                      <a:pt x="1235" y="694"/>
                    </a:lnTo>
                    <a:close/>
                    <a:moveTo>
                      <a:pt x="1231" y="662"/>
                    </a:moveTo>
                    <a:cubicBezTo>
                      <a:pt x="1234" y="662"/>
                      <a:pt x="1236" y="663"/>
                      <a:pt x="1239" y="662"/>
                    </a:cubicBezTo>
                    <a:cubicBezTo>
                      <a:pt x="1244" y="659"/>
                      <a:pt x="1249" y="661"/>
                      <a:pt x="1255" y="663"/>
                    </a:cubicBezTo>
                    <a:cubicBezTo>
                      <a:pt x="1255" y="663"/>
                      <a:pt x="1255" y="664"/>
                      <a:pt x="1256" y="665"/>
                    </a:cubicBezTo>
                    <a:cubicBezTo>
                      <a:pt x="1256" y="666"/>
                      <a:pt x="1255" y="666"/>
                      <a:pt x="1255" y="666"/>
                    </a:cubicBezTo>
                    <a:cubicBezTo>
                      <a:pt x="1253" y="667"/>
                      <a:pt x="1251" y="668"/>
                      <a:pt x="1249" y="668"/>
                    </a:cubicBezTo>
                    <a:cubicBezTo>
                      <a:pt x="1244" y="666"/>
                      <a:pt x="1240" y="667"/>
                      <a:pt x="1236" y="667"/>
                    </a:cubicBezTo>
                    <a:cubicBezTo>
                      <a:pt x="1234" y="667"/>
                      <a:pt x="1233" y="666"/>
                      <a:pt x="1231" y="665"/>
                    </a:cubicBezTo>
                    <a:cubicBezTo>
                      <a:pt x="1231" y="665"/>
                      <a:pt x="1231" y="664"/>
                      <a:pt x="1231" y="664"/>
                    </a:cubicBezTo>
                    <a:cubicBezTo>
                      <a:pt x="1230" y="663"/>
                      <a:pt x="1231" y="662"/>
                      <a:pt x="1231" y="662"/>
                    </a:cubicBezTo>
                    <a:close/>
                    <a:moveTo>
                      <a:pt x="1227" y="690"/>
                    </a:moveTo>
                    <a:cubicBezTo>
                      <a:pt x="1227" y="691"/>
                      <a:pt x="1227" y="691"/>
                      <a:pt x="1227" y="691"/>
                    </a:cubicBezTo>
                    <a:cubicBezTo>
                      <a:pt x="1226" y="691"/>
                      <a:pt x="1226" y="691"/>
                      <a:pt x="1226" y="691"/>
                    </a:cubicBezTo>
                    <a:lnTo>
                      <a:pt x="1227" y="690"/>
                    </a:lnTo>
                    <a:close/>
                    <a:moveTo>
                      <a:pt x="1187" y="647"/>
                    </a:moveTo>
                    <a:cubicBezTo>
                      <a:pt x="1187" y="647"/>
                      <a:pt x="1188" y="647"/>
                      <a:pt x="1188" y="647"/>
                    </a:cubicBezTo>
                    <a:cubicBezTo>
                      <a:pt x="1188" y="648"/>
                      <a:pt x="1189" y="649"/>
                      <a:pt x="1189" y="650"/>
                    </a:cubicBezTo>
                    <a:cubicBezTo>
                      <a:pt x="1188" y="649"/>
                      <a:pt x="1188" y="648"/>
                      <a:pt x="1188" y="647"/>
                    </a:cubicBezTo>
                    <a:cubicBezTo>
                      <a:pt x="1187" y="648"/>
                      <a:pt x="1186" y="647"/>
                      <a:pt x="1187" y="647"/>
                    </a:cubicBezTo>
                    <a:close/>
                    <a:moveTo>
                      <a:pt x="1176" y="652"/>
                    </a:moveTo>
                    <a:cubicBezTo>
                      <a:pt x="1177" y="650"/>
                      <a:pt x="1178" y="649"/>
                      <a:pt x="1179" y="648"/>
                    </a:cubicBezTo>
                    <a:cubicBezTo>
                      <a:pt x="1180" y="649"/>
                      <a:pt x="1180" y="650"/>
                      <a:pt x="1180" y="651"/>
                    </a:cubicBezTo>
                    <a:cubicBezTo>
                      <a:pt x="1181" y="652"/>
                      <a:pt x="1181" y="653"/>
                      <a:pt x="1181" y="656"/>
                    </a:cubicBezTo>
                    <a:cubicBezTo>
                      <a:pt x="1181" y="656"/>
                      <a:pt x="1181" y="657"/>
                      <a:pt x="1180" y="659"/>
                    </a:cubicBezTo>
                    <a:cubicBezTo>
                      <a:pt x="1180" y="659"/>
                      <a:pt x="1180" y="659"/>
                      <a:pt x="1179" y="659"/>
                    </a:cubicBezTo>
                    <a:cubicBezTo>
                      <a:pt x="1176" y="658"/>
                      <a:pt x="1175" y="655"/>
                      <a:pt x="1176" y="652"/>
                    </a:cubicBezTo>
                    <a:close/>
                    <a:moveTo>
                      <a:pt x="1146" y="636"/>
                    </a:moveTo>
                    <a:cubicBezTo>
                      <a:pt x="1148" y="636"/>
                      <a:pt x="1148" y="636"/>
                      <a:pt x="1146" y="636"/>
                    </a:cubicBezTo>
                    <a:cubicBezTo>
                      <a:pt x="1145" y="636"/>
                      <a:pt x="1145" y="636"/>
                      <a:pt x="1145" y="636"/>
                    </a:cubicBezTo>
                    <a:cubicBezTo>
                      <a:pt x="1145" y="636"/>
                      <a:pt x="1146" y="635"/>
                      <a:pt x="1146" y="636"/>
                    </a:cubicBezTo>
                    <a:close/>
                    <a:moveTo>
                      <a:pt x="1120" y="714"/>
                    </a:moveTo>
                    <a:cubicBezTo>
                      <a:pt x="1120" y="714"/>
                      <a:pt x="1121" y="715"/>
                      <a:pt x="1121" y="715"/>
                    </a:cubicBezTo>
                    <a:cubicBezTo>
                      <a:pt x="1121" y="715"/>
                      <a:pt x="1121" y="716"/>
                      <a:pt x="1121" y="716"/>
                    </a:cubicBezTo>
                    <a:cubicBezTo>
                      <a:pt x="1119" y="717"/>
                      <a:pt x="1117" y="719"/>
                      <a:pt x="1114" y="720"/>
                    </a:cubicBezTo>
                    <a:cubicBezTo>
                      <a:pt x="1114" y="720"/>
                      <a:pt x="1114" y="719"/>
                      <a:pt x="1114" y="719"/>
                    </a:cubicBezTo>
                    <a:cubicBezTo>
                      <a:pt x="1115" y="716"/>
                      <a:pt x="1117" y="715"/>
                      <a:pt x="1120" y="714"/>
                    </a:cubicBezTo>
                    <a:close/>
                    <a:moveTo>
                      <a:pt x="1091" y="761"/>
                    </a:moveTo>
                    <a:cubicBezTo>
                      <a:pt x="1091" y="761"/>
                      <a:pt x="1092" y="761"/>
                      <a:pt x="1092" y="761"/>
                    </a:cubicBezTo>
                    <a:cubicBezTo>
                      <a:pt x="1092" y="761"/>
                      <a:pt x="1092" y="762"/>
                      <a:pt x="1092" y="762"/>
                    </a:cubicBezTo>
                    <a:cubicBezTo>
                      <a:pt x="1092" y="762"/>
                      <a:pt x="1091" y="762"/>
                      <a:pt x="1091" y="762"/>
                    </a:cubicBezTo>
                    <a:cubicBezTo>
                      <a:pt x="1091" y="762"/>
                      <a:pt x="1090" y="762"/>
                      <a:pt x="1090" y="761"/>
                    </a:cubicBezTo>
                    <a:cubicBezTo>
                      <a:pt x="1090" y="761"/>
                      <a:pt x="1091" y="761"/>
                      <a:pt x="1091" y="761"/>
                    </a:cubicBezTo>
                    <a:close/>
                    <a:moveTo>
                      <a:pt x="1025" y="362"/>
                    </a:moveTo>
                    <a:cubicBezTo>
                      <a:pt x="1025" y="362"/>
                      <a:pt x="1026" y="362"/>
                      <a:pt x="1026" y="363"/>
                    </a:cubicBezTo>
                    <a:cubicBezTo>
                      <a:pt x="1031" y="366"/>
                      <a:pt x="1033" y="371"/>
                      <a:pt x="1036" y="376"/>
                    </a:cubicBezTo>
                    <a:cubicBezTo>
                      <a:pt x="1036" y="376"/>
                      <a:pt x="1036" y="377"/>
                      <a:pt x="1036" y="377"/>
                    </a:cubicBezTo>
                    <a:cubicBezTo>
                      <a:pt x="1035" y="378"/>
                      <a:pt x="1035" y="378"/>
                      <a:pt x="1034" y="378"/>
                    </a:cubicBezTo>
                    <a:cubicBezTo>
                      <a:pt x="1033" y="377"/>
                      <a:pt x="1031" y="377"/>
                      <a:pt x="1030" y="376"/>
                    </a:cubicBezTo>
                    <a:cubicBezTo>
                      <a:pt x="1027" y="373"/>
                      <a:pt x="1025" y="369"/>
                      <a:pt x="1024" y="365"/>
                    </a:cubicBezTo>
                    <a:cubicBezTo>
                      <a:pt x="1023" y="364"/>
                      <a:pt x="1024" y="363"/>
                      <a:pt x="1025" y="362"/>
                    </a:cubicBezTo>
                    <a:close/>
                    <a:moveTo>
                      <a:pt x="938" y="389"/>
                    </a:moveTo>
                    <a:cubicBezTo>
                      <a:pt x="938" y="389"/>
                      <a:pt x="939" y="388"/>
                      <a:pt x="940" y="389"/>
                    </a:cubicBezTo>
                    <a:cubicBezTo>
                      <a:pt x="942" y="389"/>
                      <a:pt x="944" y="390"/>
                      <a:pt x="945" y="393"/>
                    </a:cubicBezTo>
                    <a:cubicBezTo>
                      <a:pt x="946" y="393"/>
                      <a:pt x="946" y="393"/>
                      <a:pt x="946" y="393"/>
                    </a:cubicBezTo>
                    <a:cubicBezTo>
                      <a:pt x="946" y="393"/>
                      <a:pt x="946" y="393"/>
                      <a:pt x="946" y="393"/>
                    </a:cubicBezTo>
                    <a:cubicBezTo>
                      <a:pt x="949" y="393"/>
                      <a:pt x="950" y="394"/>
                      <a:pt x="952" y="395"/>
                    </a:cubicBezTo>
                    <a:cubicBezTo>
                      <a:pt x="952" y="395"/>
                      <a:pt x="953" y="395"/>
                      <a:pt x="953" y="395"/>
                    </a:cubicBezTo>
                    <a:cubicBezTo>
                      <a:pt x="953" y="397"/>
                      <a:pt x="953" y="397"/>
                      <a:pt x="953" y="397"/>
                    </a:cubicBezTo>
                    <a:cubicBezTo>
                      <a:pt x="952" y="396"/>
                      <a:pt x="952" y="396"/>
                      <a:pt x="952" y="396"/>
                    </a:cubicBezTo>
                    <a:cubicBezTo>
                      <a:pt x="952" y="396"/>
                      <a:pt x="952" y="396"/>
                      <a:pt x="952" y="395"/>
                    </a:cubicBezTo>
                    <a:cubicBezTo>
                      <a:pt x="950" y="395"/>
                      <a:pt x="948" y="395"/>
                      <a:pt x="946" y="393"/>
                    </a:cubicBezTo>
                    <a:cubicBezTo>
                      <a:pt x="946" y="393"/>
                      <a:pt x="946" y="393"/>
                      <a:pt x="946" y="393"/>
                    </a:cubicBezTo>
                    <a:cubicBezTo>
                      <a:pt x="946" y="393"/>
                      <a:pt x="945" y="393"/>
                      <a:pt x="945" y="393"/>
                    </a:cubicBezTo>
                    <a:cubicBezTo>
                      <a:pt x="941" y="394"/>
                      <a:pt x="940" y="394"/>
                      <a:pt x="938" y="392"/>
                    </a:cubicBezTo>
                    <a:cubicBezTo>
                      <a:pt x="938" y="391"/>
                      <a:pt x="938" y="390"/>
                      <a:pt x="938" y="389"/>
                    </a:cubicBezTo>
                    <a:close/>
                    <a:moveTo>
                      <a:pt x="907" y="377"/>
                    </a:moveTo>
                    <a:cubicBezTo>
                      <a:pt x="907" y="377"/>
                      <a:pt x="907" y="378"/>
                      <a:pt x="908" y="378"/>
                    </a:cubicBezTo>
                    <a:cubicBezTo>
                      <a:pt x="907" y="378"/>
                      <a:pt x="907" y="379"/>
                      <a:pt x="907" y="378"/>
                    </a:cubicBezTo>
                    <a:cubicBezTo>
                      <a:pt x="905" y="378"/>
                      <a:pt x="905" y="377"/>
                      <a:pt x="907" y="377"/>
                    </a:cubicBezTo>
                    <a:close/>
                    <a:moveTo>
                      <a:pt x="1027" y="753"/>
                    </a:moveTo>
                    <a:cubicBezTo>
                      <a:pt x="1027" y="753"/>
                      <a:pt x="1028" y="753"/>
                      <a:pt x="1028" y="753"/>
                    </a:cubicBezTo>
                    <a:cubicBezTo>
                      <a:pt x="1028" y="753"/>
                      <a:pt x="1029" y="753"/>
                      <a:pt x="1029" y="754"/>
                    </a:cubicBezTo>
                    <a:cubicBezTo>
                      <a:pt x="1030" y="755"/>
                      <a:pt x="1029" y="755"/>
                      <a:pt x="1028" y="755"/>
                    </a:cubicBezTo>
                    <a:cubicBezTo>
                      <a:pt x="1027" y="755"/>
                      <a:pt x="1027" y="755"/>
                      <a:pt x="1027" y="754"/>
                    </a:cubicBezTo>
                    <a:cubicBezTo>
                      <a:pt x="1026" y="754"/>
                      <a:pt x="1027" y="754"/>
                      <a:pt x="1027" y="753"/>
                    </a:cubicBezTo>
                    <a:close/>
                    <a:moveTo>
                      <a:pt x="1016" y="851"/>
                    </a:moveTo>
                    <a:cubicBezTo>
                      <a:pt x="1016" y="850"/>
                      <a:pt x="1016" y="850"/>
                      <a:pt x="1017" y="850"/>
                    </a:cubicBezTo>
                    <a:cubicBezTo>
                      <a:pt x="1020" y="849"/>
                      <a:pt x="1022" y="847"/>
                      <a:pt x="1025" y="847"/>
                    </a:cubicBezTo>
                    <a:cubicBezTo>
                      <a:pt x="1030" y="846"/>
                      <a:pt x="1035" y="846"/>
                      <a:pt x="1041" y="846"/>
                    </a:cubicBezTo>
                    <a:cubicBezTo>
                      <a:pt x="1044" y="846"/>
                      <a:pt x="1047" y="845"/>
                      <a:pt x="1050" y="842"/>
                    </a:cubicBezTo>
                    <a:cubicBezTo>
                      <a:pt x="1050" y="842"/>
                      <a:pt x="1052" y="842"/>
                      <a:pt x="1053" y="841"/>
                    </a:cubicBezTo>
                    <a:cubicBezTo>
                      <a:pt x="1053" y="842"/>
                      <a:pt x="1054" y="842"/>
                      <a:pt x="1054" y="842"/>
                    </a:cubicBezTo>
                    <a:cubicBezTo>
                      <a:pt x="1056" y="846"/>
                      <a:pt x="1055" y="849"/>
                      <a:pt x="1053" y="852"/>
                    </a:cubicBezTo>
                    <a:cubicBezTo>
                      <a:pt x="1050" y="856"/>
                      <a:pt x="1045" y="859"/>
                      <a:pt x="1039" y="857"/>
                    </a:cubicBezTo>
                    <a:cubicBezTo>
                      <a:pt x="1032" y="854"/>
                      <a:pt x="1024" y="856"/>
                      <a:pt x="1017" y="856"/>
                    </a:cubicBezTo>
                    <a:cubicBezTo>
                      <a:pt x="1016" y="856"/>
                      <a:pt x="1015" y="854"/>
                      <a:pt x="1015" y="853"/>
                    </a:cubicBezTo>
                    <a:cubicBezTo>
                      <a:pt x="1014" y="853"/>
                      <a:pt x="1015" y="852"/>
                      <a:pt x="1016" y="851"/>
                    </a:cubicBezTo>
                    <a:close/>
                    <a:moveTo>
                      <a:pt x="1013" y="866"/>
                    </a:moveTo>
                    <a:cubicBezTo>
                      <a:pt x="1013" y="867"/>
                      <a:pt x="1013" y="868"/>
                      <a:pt x="1012" y="869"/>
                    </a:cubicBezTo>
                    <a:cubicBezTo>
                      <a:pt x="1006" y="872"/>
                      <a:pt x="1000" y="875"/>
                      <a:pt x="994" y="877"/>
                    </a:cubicBezTo>
                    <a:cubicBezTo>
                      <a:pt x="990" y="879"/>
                      <a:pt x="985" y="881"/>
                      <a:pt x="981" y="883"/>
                    </a:cubicBezTo>
                    <a:cubicBezTo>
                      <a:pt x="977" y="886"/>
                      <a:pt x="972" y="887"/>
                      <a:pt x="967" y="887"/>
                    </a:cubicBezTo>
                    <a:cubicBezTo>
                      <a:pt x="965" y="886"/>
                      <a:pt x="963" y="885"/>
                      <a:pt x="961" y="884"/>
                    </a:cubicBezTo>
                    <a:cubicBezTo>
                      <a:pt x="960" y="883"/>
                      <a:pt x="960" y="879"/>
                      <a:pt x="962" y="878"/>
                    </a:cubicBezTo>
                    <a:cubicBezTo>
                      <a:pt x="962" y="878"/>
                      <a:pt x="963" y="877"/>
                      <a:pt x="963" y="877"/>
                    </a:cubicBezTo>
                    <a:cubicBezTo>
                      <a:pt x="971" y="877"/>
                      <a:pt x="978" y="873"/>
                      <a:pt x="984" y="869"/>
                    </a:cubicBezTo>
                    <a:cubicBezTo>
                      <a:pt x="987" y="867"/>
                      <a:pt x="989" y="867"/>
                      <a:pt x="992" y="868"/>
                    </a:cubicBezTo>
                    <a:cubicBezTo>
                      <a:pt x="995" y="869"/>
                      <a:pt x="998" y="869"/>
                      <a:pt x="1001" y="867"/>
                    </a:cubicBezTo>
                    <a:cubicBezTo>
                      <a:pt x="1004" y="866"/>
                      <a:pt x="1007" y="865"/>
                      <a:pt x="1009" y="864"/>
                    </a:cubicBezTo>
                    <a:cubicBezTo>
                      <a:pt x="1010" y="864"/>
                      <a:pt x="1013" y="865"/>
                      <a:pt x="1013" y="866"/>
                    </a:cubicBezTo>
                    <a:close/>
                    <a:moveTo>
                      <a:pt x="966" y="798"/>
                    </a:moveTo>
                    <a:cubicBezTo>
                      <a:pt x="978" y="800"/>
                      <a:pt x="989" y="803"/>
                      <a:pt x="999" y="807"/>
                    </a:cubicBezTo>
                    <a:cubicBezTo>
                      <a:pt x="1001" y="807"/>
                      <a:pt x="1002" y="808"/>
                      <a:pt x="1003" y="810"/>
                    </a:cubicBezTo>
                    <a:cubicBezTo>
                      <a:pt x="1006" y="814"/>
                      <a:pt x="1008" y="818"/>
                      <a:pt x="1010" y="823"/>
                    </a:cubicBezTo>
                    <a:cubicBezTo>
                      <a:pt x="1011" y="825"/>
                      <a:pt x="1010" y="827"/>
                      <a:pt x="1009" y="829"/>
                    </a:cubicBezTo>
                    <a:cubicBezTo>
                      <a:pt x="1008" y="831"/>
                      <a:pt x="1006" y="831"/>
                      <a:pt x="1004" y="830"/>
                    </a:cubicBezTo>
                    <a:cubicBezTo>
                      <a:pt x="1001" y="829"/>
                      <a:pt x="999" y="825"/>
                      <a:pt x="996" y="823"/>
                    </a:cubicBezTo>
                    <a:cubicBezTo>
                      <a:pt x="995" y="822"/>
                      <a:pt x="994" y="822"/>
                      <a:pt x="993" y="822"/>
                    </a:cubicBezTo>
                    <a:cubicBezTo>
                      <a:pt x="993" y="822"/>
                      <a:pt x="992" y="823"/>
                      <a:pt x="992" y="824"/>
                    </a:cubicBezTo>
                    <a:cubicBezTo>
                      <a:pt x="992" y="825"/>
                      <a:pt x="992" y="827"/>
                      <a:pt x="992" y="828"/>
                    </a:cubicBezTo>
                    <a:cubicBezTo>
                      <a:pt x="987" y="835"/>
                      <a:pt x="985" y="843"/>
                      <a:pt x="983" y="851"/>
                    </a:cubicBezTo>
                    <a:cubicBezTo>
                      <a:pt x="982" y="852"/>
                      <a:pt x="981" y="853"/>
                      <a:pt x="980" y="853"/>
                    </a:cubicBezTo>
                    <a:cubicBezTo>
                      <a:pt x="979" y="854"/>
                      <a:pt x="977" y="854"/>
                      <a:pt x="976" y="852"/>
                    </a:cubicBezTo>
                    <a:cubicBezTo>
                      <a:pt x="976" y="849"/>
                      <a:pt x="975" y="846"/>
                      <a:pt x="975" y="843"/>
                    </a:cubicBezTo>
                    <a:cubicBezTo>
                      <a:pt x="974" y="840"/>
                      <a:pt x="971" y="839"/>
                      <a:pt x="968" y="840"/>
                    </a:cubicBezTo>
                    <a:cubicBezTo>
                      <a:pt x="967" y="840"/>
                      <a:pt x="965" y="841"/>
                      <a:pt x="964" y="842"/>
                    </a:cubicBezTo>
                    <a:cubicBezTo>
                      <a:pt x="963" y="843"/>
                      <a:pt x="962" y="843"/>
                      <a:pt x="961" y="842"/>
                    </a:cubicBezTo>
                    <a:cubicBezTo>
                      <a:pt x="961" y="842"/>
                      <a:pt x="961" y="841"/>
                      <a:pt x="961" y="841"/>
                    </a:cubicBezTo>
                    <a:cubicBezTo>
                      <a:pt x="963" y="839"/>
                      <a:pt x="964" y="837"/>
                      <a:pt x="966" y="834"/>
                    </a:cubicBezTo>
                    <a:cubicBezTo>
                      <a:pt x="969" y="830"/>
                      <a:pt x="970" y="825"/>
                      <a:pt x="968" y="820"/>
                    </a:cubicBezTo>
                    <a:cubicBezTo>
                      <a:pt x="967" y="818"/>
                      <a:pt x="966" y="816"/>
                      <a:pt x="964" y="815"/>
                    </a:cubicBezTo>
                    <a:cubicBezTo>
                      <a:pt x="962" y="813"/>
                      <a:pt x="959" y="811"/>
                      <a:pt x="956" y="809"/>
                    </a:cubicBezTo>
                    <a:cubicBezTo>
                      <a:pt x="955" y="808"/>
                      <a:pt x="954" y="807"/>
                      <a:pt x="953" y="806"/>
                    </a:cubicBezTo>
                    <a:cubicBezTo>
                      <a:pt x="953" y="806"/>
                      <a:pt x="953" y="806"/>
                      <a:pt x="953" y="806"/>
                    </a:cubicBezTo>
                    <a:cubicBezTo>
                      <a:pt x="953" y="806"/>
                      <a:pt x="953" y="806"/>
                      <a:pt x="953" y="806"/>
                    </a:cubicBezTo>
                    <a:cubicBezTo>
                      <a:pt x="950" y="808"/>
                      <a:pt x="947" y="811"/>
                      <a:pt x="945" y="814"/>
                    </a:cubicBezTo>
                    <a:cubicBezTo>
                      <a:pt x="944" y="816"/>
                      <a:pt x="942" y="818"/>
                      <a:pt x="939" y="818"/>
                    </a:cubicBezTo>
                    <a:cubicBezTo>
                      <a:pt x="935" y="818"/>
                      <a:pt x="933" y="821"/>
                      <a:pt x="931" y="824"/>
                    </a:cubicBezTo>
                    <a:cubicBezTo>
                      <a:pt x="926" y="833"/>
                      <a:pt x="922" y="843"/>
                      <a:pt x="923" y="853"/>
                    </a:cubicBezTo>
                    <a:cubicBezTo>
                      <a:pt x="923" y="864"/>
                      <a:pt x="918" y="871"/>
                      <a:pt x="910" y="877"/>
                    </a:cubicBezTo>
                    <a:cubicBezTo>
                      <a:pt x="908" y="878"/>
                      <a:pt x="904" y="877"/>
                      <a:pt x="904" y="874"/>
                    </a:cubicBezTo>
                    <a:cubicBezTo>
                      <a:pt x="902" y="865"/>
                      <a:pt x="902" y="855"/>
                      <a:pt x="907" y="847"/>
                    </a:cubicBezTo>
                    <a:cubicBezTo>
                      <a:pt x="910" y="842"/>
                      <a:pt x="911" y="836"/>
                      <a:pt x="913" y="830"/>
                    </a:cubicBezTo>
                    <a:cubicBezTo>
                      <a:pt x="914" y="827"/>
                      <a:pt x="914" y="825"/>
                      <a:pt x="913" y="822"/>
                    </a:cubicBezTo>
                    <a:cubicBezTo>
                      <a:pt x="912" y="821"/>
                      <a:pt x="913" y="820"/>
                      <a:pt x="913" y="819"/>
                    </a:cubicBezTo>
                    <a:cubicBezTo>
                      <a:pt x="913" y="818"/>
                      <a:pt x="913" y="818"/>
                      <a:pt x="914" y="817"/>
                    </a:cubicBezTo>
                    <a:cubicBezTo>
                      <a:pt x="927" y="803"/>
                      <a:pt x="924" y="805"/>
                      <a:pt x="943" y="802"/>
                    </a:cubicBezTo>
                    <a:cubicBezTo>
                      <a:pt x="947" y="801"/>
                      <a:pt x="950" y="803"/>
                      <a:pt x="953" y="806"/>
                    </a:cubicBezTo>
                    <a:cubicBezTo>
                      <a:pt x="953" y="806"/>
                      <a:pt x="953" y="806"/>
                      <a:pt x="953" y="805"/>
                    </a:cubicBezTo>
                    <a:cubicBezTo>
                      <a:pt x="953" y="806"/>
                      <a:pt x="953" y="806"/>
                      <a:pt x="953" y="806"/>
                    </a:cubicBezTo>
                    <a:cubicBezTo>
                      <a:pt x="956" y="805"/>
                      <a:pt x="959" y="804"/>
                      <a:pt x="962" y="803"/>
                    </a:cubicBezTo>
                    <a:cubicBezTo>
                      <a:pt x="963" y="803"/>
                      <a:pt x="963" y="801"/>
                      <a:pt x="964" y="800"/>
                    </a:cubicBezTo>
                    <a:cubicBezTo>
                      <a:pt x="965" y="800"/>
                      <a:pt x="966" y="798"/>
                      <a:pt x="966" y="798"/>
                    </a:cubicBezTo>
                    <a:close/>
                    <a:moveTo>
                      <a:pt x="963" y="654"/>
                    </a:moveTo>
                    <a:cubicBezTo>
                      <a:pt x="963" y="654"/>
                      <a:pt x="963" y="653"/>
                      <a:pt x="963" y="653"/>
                    </a:cubicBezTo>
                    <a:cubicBezTo>
                      <a:pt x="963" y="652"/>
                      <a:pt x="963" y="651"/>
                      <a:pt x="963" y="650"/>
                    </a:cubicBezTo>
                    <a:cubicBezTo>
                      <a:pt x="963" y="648"/>
                      <a:pt x="964" y="648"/>
                      <a:pt x="965" y="649"/>
                    </a:cubicBezTo>
                    <a:cubicBezTo>
                      <a:pt x="965" y="649"/>
                      <a:pt x="965" y="650"/>
                      <a:pt x="965" y="650"/>
                    </a:cubicBezTo>
                    <a:cubicBezTo>
                      <a:pt x="964" y="651"/>
                      <a:pt x="964" y="652"/>
                      <a:pt x="963" y="653"/>
                    </a:cubicBezTo>
                    <a:cubicBezTo>
                      <a:pt x="963" y="654"/>
                      <a:pt x="963" y="654"/>
                      <a:pt x="963" y="654"/>
                    </a:cubicBezTo>
                    <a:cubicBezTo>
                      <a:pt x="962" y="655"/>
                      <a:pt x="962" y="655"/>
                      <a:pt x="962" y="655"/>
                    </a:cubicBezTo>
                    <a:lnTo>
                      <a:pt x="963" y="654"/>
                    </a:lnTo>
                    <a:close/>
                    <a:moveTo>
                      <a:pt x="922" y="722"/>
                    </a:moveTo>
                    <a:cubicBezTo>
                      <a:pt x="922" y="722"/>
                      <a:pt x="923" y="722"/>
                      <a:pt x="923" y="722"/>
                    </a:cubicBezTo>
                    <a:cubicBezTo>
                      <a:pt x="924" y="723"/>
                      <a:pt x="925" y="723"/>
                      <a:pt x="925" y="724"/>
                    </a:cubicBezTo>
                    <a:cubicBezTo>
                      <a:pt x="926" y="726"/>
                      <a:pt x="926" y="729"/>
                      <a:pt x="924" y="731"/>
                    </a:cubicBezTo>
                    <a:cubicBezTo>
                      <a:pt x="924" y="731"/>
                      <a:pt x="924" y="732"/>
                      <a:pt x="923" y="732"/>
                    </a:cubicBezTo>
                    <a:cubicBezTo>
                      <a:pt x="922" y="732"/>
                      <a:pt x="921" y="732"/>
                      <a:pt x="921" y="731"/>
                    </a:cubicBezTo>
                    <a:cubicBezTo>
                      <a:pt x="919" y="727"/>
                      <a:pt x="919" y="725"/>
                      <a:pt x="922" y="722"/>
                    </a:cubicBezTo>
                    <a:close/>
                    <a:moveTo>
                      <a:pt x="906" y="698"/>
                    </a:moveTo>
                    <a:cubicBezTo>
                      <a:pt x="906" y="699"/>
                      <a:pt x="906" y="699"/>
                      <a:pt x="906" y="699"/>
                    </a:cubicBezTo>
                    <a:cubicBezTo>
                      <a:pt x="905" y="699"/>
                      <a:pt x="905" y="699"/>
                      <a:pt x="905" y="699"/>
                    </a:cubicBezTo>
                    <a:lnTo>
                      <a:pt x="906" y="698"/>
                    </a:lnTo>
                    <a:close/>
                    <a:moveTo>
                      <a:pt x="896" y="426"/>
                    </a:moveTo>
                    <a:cubicBezTo>
                      <a:pt x="897" y="425"/>
                      <a:pt x="898" y="425"/>
                      <a:pt x="899" y="425"/>
                    </a:cubicBezTo>
                    <a:cubicBezTo>
                      <a:pt x="900" y="425"/>
                      <a:pt x="901" y="426"/>
                      <a:pt x="901" y="427"/>
                    </a:cubicBezTo>
                    <a:cubicBezTo>
                      <a:pt x="902" y="428"/>
                      <a:pt x="902" y="430"/>
                      <a:pt x="902" y="431"/>
                    </a:cubicBezTo>
                    <a:cubicBezTo>
                      <a:pt x="901" y="433"/>
                      <a:pt x="900" y="433"/>
                      <a:pt x="899" y="432"/>
                    </a:cubicBezTo>
                    <a:cubicBezTo>
                      <a:pt x="898" y="431"/>
                      <a:pt x="897" y="430"/>
                      <a:pt x="896" y="429"/>
                    </a:cubicBezTo>
                    <a:cubicBezTo>
                      <a:pt x="895" y="428"/>
                      <a:pt x="896" y="427"/>
                      <a:pt x="896" y="426"/>
                    </a:cubicBezTo>
                    <a:close/>
                    <a:moveTo>
                      <a:pt x="885" y="415"/>
                    </a:moveTo>
                    <a:cubicBezTo>
                      <a:pt x="885" y="416"/>
                      <a:pt x="885" y="416"/>
                      <a:pt x="885" y="417"/>
                    </a:cubicBezTo>
                    <a:cubicBezTo>
                      <a:pt x="885" y="417"/>
                      <a:pt x="885" y="417"/>
                      <a:pt x="885" y="418"/>
                    </a:cubicBezTo>
                    <a:cubicBezTo>
                      <a:pt x="884" y="417"/>
                      <a:pt x="884" y="417"/>
                      <a:pt x="884" y="416"/>
                    </a:cubicBezTo>
                    <a:cubicBezTo>
                      <a:pt x="884" y="416"/>
                      <a:pt x="885" y="416"/>
                      <a:pt x="885" y="415"/>
                    </a:cubicBezTo>
                    <a:close/>
                    <a:moveTo>
                      <a:pt x="879" y="619"/>
                    </a:moveTo>
                    <a:cubicBezTo>
                      <a:pt x="880" y="619"/>
                      <a:pt x="880" y="619"/>
                      <a:pt x="881" y="619"/>
                    </a:cubicBezTo>
                    <a:cubicBezTo>
                      <a:pt x="881" y="620"/>
                      <a:pt x="880" y="620"/>
                      <a:pt x="880" y="620"/>
                    </a:cubicBezTo>
                    <a:cubicBezTo>
                      <a:pt x="880" y="620"/>
                      <a:pt x="879" y="620"/>
                      <a:pt x="879" y="620"/>
                    </a:cubicBezTo>
                    <a:cubicBezTo>
                      <a:pt x="879" y="619"/>
                      <a:pt x="879" y="619"/>
                      <a:pt x="879" y="619"/>
                    </a:cubicBezTo>
                    <a:close/>
                    <a:moveTo>
                      <a:pt x="873" y="710"/>
                    </a:moveTo>
                    <a:cubicBezTo>
                      <a:pt x="873" y="710"/>
                      <a:pt x="873" y="710"/>
                      <a:pt x="874" y="710"/>
                    </a:cubicBezTo>
                    <a:cubicBezTo>
                      <a:pt x="874" y="710"/>
                      <a:pt x="874" y="710"/>
                      <a:pt x="874" y="711"/>
                    </a:cubicBezTo>
                    <a:cubicBezTo>
                      <a:pt x="877" y="711"/>
                      <a:pt x="880" y="711"/>
                      <a:pt x="883" y="711"/>
                    </a:cubicBezTo>
                    <a:cubicBezTo>
                      <a:pt x="884" y="712"/>
                      <a:pt x="884" y="713"/>
                      <a:pt x="883" y="714"/>
                    </a:cubicBezTo>
                    <a:cubicBezTo>
                      <a:pt x="883" y="714"/>
                      <a:pt x="882" y="715"/>
                      <a:pt x="882" y="715"/>
                    </a:cubicBezTo>
                    <a:cubicBezTo>
                      <a:pt x="879" y="714"/>
                      <a:pt x="876" y="713"/>
                      <a:pt x="874" y="711"/>
                    </a:cubicBezTo>
                    <a:cubicBezTo>
                      <a:pt x="874" y="710"/>
                      <a:pt x="874" y="710"/>
                      <a:pt x="873" y="710"/>
                    </a:cubicBezTo>
                    <a:cubicBezTo>
                      <a:pt x="872" y="710"/>
                      <a:pt x="872" y="710"/>
                      <a:pt x="873" y="710"/>
                    </a:cubicBezTo>
                    <a:close/>
                    <a:moveTo>
                      <a:pt x="887" y="767"/>
                    </a:moveTo>
                    <a:cubicBezTo>
                      <a:pt x="893" y="765"/>
                      <a:pt x="900" y="763"/>
                      <a:pt x="906" y="758"/>
                    </a:cubicBezTo>
                    <a:cubicBezTo>
                      <a:pt x="911" y="754"/>
                      <a:pt x="918" y="754"/>
                      <a:pt x="923" y="749"/>
                    </a:cubicBezTo>
                    <a:cubicBezTo>
                      <a:pt x="925" y="747"/>
                      <a:pt x="927" y="747"/>
                      <a:pt x="930" y="748"/>
                    </a:cubicBezTo>
                    <a:cubicBezTo>
                      <a:pt x="931" y="748"/>
                      <a:pt x="933" y="749"/>
                      <a:pt x="934" y="749"/>
                    </a:cubicBezTo>
                    <a:cubicBezTo>
                      <a:pt x="940" y="751"/>
                      <a:pt x="944" y="753"/>
                      <a:pt x="945" y="760"/>
                    </a:cubicBezTo>
                    <a:cubicBezTo>
                      <a:pt x="946" y="763"/>
                      <a:pt x="949" y="766"/>
                      <a:pt x="952" y="766"/>
                    </a:cubicBezTo>
                    <a:cubicBezTo>
                      <a:pt x="956" y="767"/>
                      <a:pt x="957" y="769"/>
                      <a:pt x="957" y="773"/>
                    </a:cubicBezTo>
                    <a:cubicBezTo>
                      <a:pt x="957" y="778"/>
                      <a:pt x="958" y="783"/>
                      <a:pt x="959" y="788"/>
                    </a:cubicBezTo>
                    <a:cubicBezTo>
                      <a:pt x="959" y="790"/>
                      <a:pt x="956" y="792"/>
                      <a:pt x="954" y="790"/>
                    </a:cubicBezTo>
                    <a:cubicBezTo>
                      <a:pt x="952" y="789"/>
                      <a:pt x="950" y="788"/>
                      <a:pt x="948" y="788"/>
                    </a:cubicBezTo>
                    <a:cubicBezTo>
                      <a:pt x="944" y="789"/>
                      <a:pt x="939" y="789"/>
                      <a:pt x="935" y="790"/>
                    </a:cubicBezTo>
                    <a:cubicBezTo>
                      <a:pt x="929" y="791"/>
                      <a:pt x="925" y="790"/>
                      <a:pt x="922" y="785"/>
                    </a:cubicBezTo>
                    <a:cubicBezTo>
                      <a:pt x="921" y="784"/>
                      <a:pt x="920" y="784"/>
                      <a:pt x="919" y="783"/>
                    </a:cubicBezTo>
                    <a:cubicBezTo>
                      <a:pt x="918" y="782"/>
                      <a:pt x="916" y="782"/>
                      <a:pt x="916" y="780"/>
                    </a:cubicBezTo>
                    <a:cubicBezTo>
                      <a:pt x="917" y="779"/>
                      <a:pt x="918" y="778"/>
                      <a:pt x="919" y="776"/>
                    </a:cubicBezTo>
                    <a:cubicBezTo>
                      <a:pt x="920" y="775"/>
                      <a:pt x="920" y="774"/>
                      <a:pt x="919" y="774"/>
                    </a:cubicBezTo>
                    <a:cubicBezTo>
                      <a:pt x="918" y="773"/>
                      <a:pt x="918" y="773"/>
                      <a:pt x="917" y="773"/>
                    </a:cubicBezTo>
                    <a:cubicBezTo>
                      <a:pt x="916" y="773"/>
                      <a:pt x="915" y="773"/>
                      <a:pt x="914" y="773"/>
                    </a:cubicBezTo>
                    <a:cubicBezTo>
                      <a:pt x="913" y="773"/>
                      <a:pt x="912" y="774"/>
                      <a:pt x="911" y="775"/>
                    </a:cubicBezTo>
                    <a:cubicBezTo>
                      <a:pt x="905" y="779"/>
                      <a:pt x="898" y="782"/>
                      <a:pt x="890" y="784"/>
                    </a:cubicBezTo>
                    <a:cubicBezTo>
                      <a:pt x="886" y="786"/>
                      <a:pt x="882" y="787"/>
                      <a:pt x="879" y="782"/>
                    </a:cubicBezTo>
                    <a:cubicBezTo>
                      <a:pt x="877" y="779"/>
                      <a:pt x="873" y="780"/>
                      <a:pt x="870" y="780"/>
                    </a:cubicBezTo>
                    <a:cubicBezTo>
                      <a:pt x="870" y="780"/>
                      <a:pt x="870" y="780"/>
                      <a:pt x="870" y="780"/>
                    </a:cubicBezTo>
                    <a:cubicBezTo>
                      <a:pt x="870" y="780"/>
                      <a:pt x="870" y="780"/>
                      <a:pt x="869" y="780"/>
                    </a:cubicBezTo>
                    <a:cubicBezTo>
                      <a:pt x="869" y="780"/>
                      <a:pt x="869" y="781"/>
                      <a:pt x="869" y="781"/>
                    </a:cubicBezTo>
                    <a:cubicBezTo>
                      <a:pt x="869" y="781"/>
                      <a:pt x="869" y="780"/>
                      <a:pt x="869" y="780"/>
                    </a:cubicBezTo>
                    <a:cubicBezTo>
                      <a:pt x="869" y="780"/>
                      <a:pt x="869" y="780"/>
                      <a:pt x="869" y="780"/>
                    </a:cubicBezTo>
                    <a:cubicBezTo>
                      <a:pt x="870" y="780"/>
                      <a:pt x="870" y="780"/>
                      <a:pt x="870" y="780"/>
                    </a:cubicBezTo>
                    <a:cubicBezTo>
                      <a:pt x="870" y="780"/>
                      <a:pt x="870" y="780"/>
                      <a:pt x="870" y="780"/>
                    </a:cubicBezTo>
                    <a:cubicBezTo>
                      <a:pt x="874" y="773"/>
                      <a:pt x="880" y="770"/>
                      <a:pt x="887" y="767"/>
                    </a:cubicBezTo>
                    <a:close/>
                    <a:moveTo>
                      <a:pt x="869" y="639"/>
                    </a:moveTo>
                    <a:cubicBezTo>
                      <a:pt x="867" y="639"/>
                      <a:pt x="867" y="638"/>
                      <a:pt x="868" y="637"/>
                    </a:cubicBezTo>
                    <a:cubicBezTo>
                      <a:pt x="868" y="637"/>
                      <a:pt x="869" y="637"/>
                      <a:pt x="869" y="637"/>
                    </a:cubicBezTo>
                    <a:cubicBezTo>
                      <a:pt x="869" y="638"/>
                      <a:pt x="870" y="638"/>
                      <a:pt x="870" y="639"/>
                    </a:cubicBezTo>
                    <a:cubicBezTo>
                      <a:pt x="870" y="639"/>
                      <a:pt x="869" y="640"/>
                      <a:pt x="869" y="639"/>
                    </a:cubicBezTo>
                    <a:close/>
                    <a:moveTo>
                      <a:pt x="861" y="404"/>
                    </a:moveTo>
                    <a:cubicBezTo>
                      <a:pt x="863" y="403"/>
                      <a:pt x="865" y="403"/>
                      <a:pt x="867" y="403"/>
                    </a:cubicBezTo>
                    <a:cubicBezTo>
                      <a:pt x="868" y="403"/>
                      <a:pt x="869" y="404"/>
                      <a:pt x="870" y="405"/>
                    </a:cubicBezTo>
                    <a:cubicBezTo>
                      <a:pt x="866" y="408"/>
                      <a:pt x="867" y="413"/>
                      <a:pt x="866" y="417"/>
                    </a:cubicBezTo>
                    <a:cubicBezTo>
                      <a:pt x="864" y="420"/>
                      <a:pt x="862" y="420"/>
                      <a:pt x="859" y="418"/>
                    </a:cubicBezTo>
                    <a:cubicBezTo>
                      <a:pt x="853" y="413"/>
                      <a:pt x="854" y="408"/>
                      <a:pt x="861" y="404"/>
                    </a:cubicBezTo>
                    <a:close/>
                    <a:moveTo>
                      <a:pt x="857" y="485"/>
                    </a:moveTo>
                    <a:cubicBezTo>
                      <a:pt x="857" y="485"/>
                      <a:pt x="857" y="484"/>
                      <a:pt x="857" y="484"/>
                    </a:cubicBezTo>
                    <a:cubicBezTo>
                      <a:pt x="857" y="483"/>
                      <a:pt x="858" y="483"/>
                      <a:pt x="858" y="482"/>
                    </a:cubicBezTo>
                    <a:cubicBezTo>
                      <a:pt x="858" y="482"/>
                      <a:pt x="858" y="482"/>
                      <a:pt x="859" y="483"/>
                    </a:cubicBezTo>
                    <a:cubicBezTo>
                      <a:pt x="858" y="483"/>
                      <a:pt x="858" y="484"/>
                      <a:pt x="857" y="484"/>
                    </a:cubicBezTo>
                    <a:cubicBezTo>
                      <a:pt x="857" y="484"/>
                      <a:pt x="857" y="485"/>
                      <a:pt x="857" y="485"/>
                    </a:cubicBezTo>
                    <a:cubicBezTo>
                      <a:pt x="856" y="486"/>
                      <a:pt x="854" y="488"/>
                      <a:pt x="853" y="489"/>
                    </a:cubicBezTo>
                    <a:cubicBezTo>
                      <a:pt x="853" y="489"/>
                      <a:pt x="853" y="490"/>
                      <a:pt x="853" y="490"/>
                    </a:cubicBezTo>
                    <a:cubicBezTo>
                      <a:pt x="853" y="489"/>
                      <a:pt x="853" y="489"/>
                      <a:pt x="853" y="489"/>
                    </a:cubicBezTo>
                    <a:cubicBezTo>
                      <a:pt x="854" y="487"/>
                      <a:pt x="855" y="486"/>
                      <a:pt x="857" y="485"/>
                    </a:cubicBezTo>
                    <a:close/>
                    <a:moveTo>
                      <a:pt x="853" y="430"/>
                    </a:moveTo>
                    <a:cubicBezTo>
                      <a:pt x="853" y="431"/>
                      <a:pt x="853" y="431"/>
                      <a:pt x="853" y="431"/>
                    </a:cubicBezTo>
                    <a:cubicBezTo>
                      <a:pt x="852" y="431"/>
                      <a:pt x="852" y="431"/>
                      <a:pt x="852" y="431"/>
                    </a:cubicBezTo>
                    <a:lnTo>
                      <a:pt x="853" y="430"/>
                    </a:lnTo>
                    <a:close/>
                    <a:moveTo>
                      <a:pt x="845" y="557"/>
                    </a:moveTo>
                    <a:cubicBezTo>
                      <a:pt x="846" y="559"/>
                      <a:pt x="846" y="559"/>
                      <a:pt x="846" y="559"/>
                    </a:cubicBezTo>
                    <a:cubicBezTo>
                      <a:pt x="845" y="559"/>
                      <a:pt x="845" y="559"/>
                      <a:pt x="845" y="559"/>
                    </a:cubicBezTo>
                    <a:lnTo>
                      <a:pt x="845" y="557"/>
                    </a:lnTo>
                    <a:close/>
                    <a:moveTo>
                      <a:pt x="840" y="734"/>
                    </a:moveTo>
                    <a:cubicBezTo>
                      <a:pt x="841" y="732"/>
                      <a:pt x="841" y="729"/>
                      <a:pt x="843" y="727"/>
                    </a:cubicBezTo>
                    <a:cubicBezTo>
                      <a:pt x="843" y="727"/>
                      <a:pt x="843" y="727"/>
                      <a:pt x="843" y="727"/>
                    </a:cubicBezTo>
                    <a:cubicBezTo>
                      <a:pt x="843" y="726"/>
                      <a:pt x="844" y="726"/>
                      <a:pt x="844" y="726"/>
                    </a:cubicBezTo>
                    <a:cubicBezTo>
                      <a:pt x="844" y="726"/>
                      <a:pt x="844" y="727"/>
                      <a:pt x="844" y="727"/>
                    </a:cubicBezTo>
                    <a:cubicBezTo>
                      <a:pt x="843" y="727"/>
                      <a:pt x="843" y="727"/>
                      <a:pt x="843" y="727"/>
                    </a:cubicBezTo>
                    <a:cubicBezTo>
                      <a:pt x="844" y="729"/>
                      <a:pt x="844" y="731"/>
                      <a:pt x="845" y="733"/>
                    </a:cubicBezTo>
                    <a:cubicBezTo>
                      <a:pt x="845" y="733"/>
                      <a:pt x="845" y="734"/>
                      <a:pt x="845" y="734"/>
                    </a:cubicBezTo>
                    <a:cubicBezTo>
                      <a:pt x="844" y="735"/>
                      <a:pt x="843" y="736"/>
                      <a:pt x="842" y="736"/>
                    </a:cubicBezTo>
                    <a:cubicBezTo>
                      <a:pt x="842" y="736"/>
                      <a:pt x="841" y="736"/>
                      <a:pt x="841" y="736"/>
                    </a:cubicBezTo>
                    <a:cubicBezTo>
                      <a:pt x="840" y="736"/>
                      <a:pt x="839" y="735"/>
                      <a:pt x="840" y="734"/>
                    </a:cubicBezTo>
                    <a:close/>
                    <a:moveTo>
                      <a:pt x="837" y="616"/>
                    </a:moveTo>
                    <a:cubicBezTo>
                      <a:pt x="838" y="616"/>
                      <a:pt x="838" y="616"/>
                      <a:pt x="838" y="616"/>
                    </a:cubicBezTo>
                    <a:cubicBezTo>
                      <a:pt x="837" y="617"/>
                      <a:pt x="837" y="617"/>
                      <a:pt x="837" y="617"/>
                    </a:cubicBezTo>
                    <a:lnTo>
                      <a:pt x="837" y="616"/>
                    </a:lnTo>
                    <a:close/>
                    <a:moveTo>
                      <a:pt x="832" y="564"/>
                    </a:moveTo>
                    <a:cubicBezTo>
                      <a:pt x="833" y="563"/>
                      <a:pt x="834" y="564"/>
                      <a:pt x="834" y="565"/>
                    </a:cubicBezTo>
                    <a:cubicBezTo>
                      <a:pt x="834" y="566"/>
                      <a:pt x="834" y="567"/>
                      <a:pt x="832" y="567"/>
                    </a:cubicBezTo>
                    <a:cubicBezTo>
                      <a:pt x="831" y="567"/>
                      <a:pt x="831" y="566"/>
                      <a:pt x="830" y="566"/>
                    </a:cubicBezTo>
                    <a:cubicBezTo>
                      <a:pt x="830" y="565"/>
                      <a:pt x="831" y="564"/>
                      <a:pt x="832" y="564"/>
                    </a:cubicBezTo>
                    <a:close/>
                    <a:moveTo>
                      <a:pt x="830" y="689"/>
                    </a:moveTo>
                    <a:cubicBezTo>
                      <a:pt x="830" y="695"/>
                      <a:pt x="829" y="700"/>
                      <a:pt x="824" y="703"/>
                    </a:cubicBezTo>
                    <a:cubicBezTo>
                      <a:pt x="824" y="704"/>
                      <a:pt x="824" y="704"/>
                      <a:pt x="824" y="704"/>
                    </a:cubicBezTo>
                    <a:cubicBezTo>
                      <a:pt x="823" y="704"/>
                      <a:pt x="823" y="704"/>
                      <a:pt x="823" y="704"/>
                    </a:cubicBezTo>
                    <a:cubicBezTo>
                      <a:pt x="824" y="704"/>
                      <a:pt x="824" y="704"/>
                      <a:pt x="824" y="704"/>
                    </a:cubicBezTo>
                    <a:cubicBezTo>
                      <a:pt x="824" y="704"/>
                      <a:pt x="824" y="703"/>
                      <a:pt x="824" y="703"/>
                    </a:cubicBezTo>
                    <a:cubicBezTo>
                      <a:pt x="823" y="698"/>
                      <a:pt x="825" y="693"/>
                      <a:pt x="828" y="688"/>
                    </a:cubicBezTo>
                    <a:cubicBezTo>
                      <a:pt x="828" y="688"/>
                      <a:pt x="829" y="688"/>
                      <a:pt x="829" y="688"/>
                    </a:cubicBezTo>
                    <a:cubicBezTo>
                      <a:pt x="829" y="688"/>
                      <a:pt x="830" y="689"/>
                      <a:pt x="830" y="689"/>
                    </a:cubicBezTo>
                    <a:close/>
                    <a:moveTo>
                      <a:pt x="828" y="623"/>
                    </a:moveTo>
                    <a:cubicBezTo>
                      <a:pt x="828" y="623"/>
                      <a:pt x="828" y="623"/>
                      <a:pt x="829" y="623"/>
                    </a:cubicBezTo>
                    <a:cubicBezTo>
                      <a:pt x="829" y="624"/>
                      <a:pt x="828" y="624"/>
                      <a:pt x="828" y="625"/>
                    </a:cubicBezTo>
                    <a:cubicBezTo>
                      <a:pt x="828" y="625"/>
                      <a:pt x="827" y="625"/>
                      <a:pt x="827" y="624"/>
                    </a:cubicBezTo>
                    <a:cubicBezTo>
                      <a:pt x="826" y="623"/>
                      <a:pt x="826" y="623"/>
                      <a:pt x="828" y="623"/>
                    </a:cubicBezTo>
                    <a:close/>
                    <a:moveTo>
                      <a:pt x="816" y="636"/>
                    </a:moveTo>
                    <a:cubicBezTo>
                      <a:pt x="817" y="636"/>
                      <a:pt x="819" y="636"/>
                      <a:pt x="819" y="636"/>
                    </a:cubicBezTo>
                    <a:cubicBezTo>
                      <a:pt x="823" y="637"/>
                      <a:pt x="826" y="638"/>
                      <a:pt x="827" y="642"/>
                    </a:cubicBezTo>
                    <a:cubicBezTo>
                      <a:pt x="828" y="645"/>
                      <a:pt x="829" y="649"/>
                      <a:pt x="828" y="653"/>
                    </a:cubicBezTo>
                    <a:cubicBezTo>
                      <a:pt x="828" y="658"/>
                      <a:pt x="828" y="664"/>
                      <a:pt x="827" y="668"/>
                    </a:cubicBezTo>
                    <a:cubicBezTo>
                      <a:pt x="828" y="671"/>
                      <a:pt x="829" y="672"/>
                      <a:pt x="829" y="674"/>
                    </a:cubicBezTo>
                    <a:cubicBezTo>
                      <a:pt x="829" y="675"/>
                      <a:pt x="829" y="678"/>
                      <a:pt x="828" y="678"/>
                    </a:cubicBezTo>
                    <a:cubicBezTo>
                      <a:pt x="826" y="679"/>
                      <a:pt x="825" y="677"/>
                      <a:pt x="824" y="676"/>
                    </a:cubicBezTo>
                    <a:cubicBezTo>
                      <a:pt x="824" y="675"/>
                      <a:pt x="822" y="673"/>
                      <a:pt x="821" y="673"/>
                    </a:cubicBezTo>
                    <a:cubicBezTo>
                      <a:pt x="818" y="672"/>
                      <a:pt x="817" y="670"/>
                      <a:pt x="816" y="667"/>
                    </a:cubicBezTo>
                    <a:cubicBezTo>
                      <a:pt x="815" y="666"/>
                      <a:pt x="815" y="664"/>
                      <a:pt x="815" y="663"/>
                    </a:cubicBezTo>
                    <a:cubicBezTo>
                      <a:pt x="814" y="658"/>
                      <a:pt x="812" y="654"/>
                      <a:pt x="815" y="650"/>
                    </a:cubicBezTo>
                    <a:cubicBezTo>
                      <a:pt x="814" y="648"/>
                      <a:pt x="813" y="646"/>
                      <a:pt x="812" y="645"/>
                    </a:cubicBezTo>
                    <a:cubicBezTo>
                      <a:pt x="813" y="642"/>
                      <a:pt x="815" y="639"/>
                      <a:pt x="816" y="636"/>
                    </a:cubicBezTo>
                    <a:close/>
                    <a:moveTo>
                      <a:pt x="798" y="659"/>
                    </a:moveTo>
                    <a:cubicBezTo>
                      <a:pt x="797" y="662"/>
                      <a:pt x="795" y="664"/>
                      <a:pt x="794" y="666"/>
                    </a:cubicBezTo>
                    <a:cubicBezTo>
                      <a:pt x="793" y="667"/>
                      <a:pt x="792" y="668"/>
                      <a:pt x="792" y="667"/>
                    </a:cubicBezTo>
                    <a:cubicBezTo>
                      <a:pt x="791" y="666"/>
                      <a:pt x="791" y="666"/>
                      <a:pt x="791" y="665"/>
                    </a:cubicBezTo>
                    <a:cubicBezTo>
                      <a:pt x="791" y="665"/>
                      <a:pt x="791" y="664"/>
                      <a:pt x="792" y="664"/>
                    </a:cubicBezTo>
                    <a:cubicBezTo>
                      <a:pt x="793" y="661"/>
                      <a:pt x="795" y="658"/>
                      <a:pt x="794" y="654"/>
                    </a:cubicBezTo>
                    <a:cubicBezTo>
                      <a:pt x="793" y="650"/>
                      <a:pt x="789" y="651"/>
                      <a:pt x="786" y="649"/>
                    </a:cubicBezTo>
                    <a:cubicBezTo>
                      <a:pt x="786" y="649"/>
                      <a:pt x="786" y="648"/>
                      <a:pt x="786" y="648"/>
                    </a:cubicBezTo>
                    <a:cubicBezTo>
                      <a:pt x="786" y="647"/>
                      <a:pt x="787" y="646"/>
                      <a:pt x="788" y="646"/>
                    </a:cubicBezTo>
                    <a:cubicBezTo>
                      <a:pt x="789" y="646"/>
                      <a:pt x="790" y="646"/>
                      <a:pt x="791" y="647"/>
                    </a:cubicBezTo>
                    <a:cubicBezTo>
                      <a:pt x="793" y="647"/>
                      <a:pt x="795" y="647"/>
                      <a:pt x="797" y="648"/>
                    </a:cubicBezTo>
                    <a:cubicBezTo>
                      <a:pt x="797" y="647"/>
                      <a:pt x="797" y="647"/>
                      <a:pt x="797" y="647"/>
                    </a:cubicBezTo>
                    <a:cubicBezTo>
                      <a:pt x="797" y="647"/>
                      <a:pt x="797" y="647"/>
                      <a:pt x="797" y="647"/>
                    </a:cubicBezTo>
                    <a:cubicBezTo>
                      <a:pt x="795" y="645"/>
                      <a:pt x="794" y="642"/>
                      <a:pt x="792" y="639"/>
                    </a:cubicBezTo>
                    <a:cubicBezTo>
                      <a:pt x="790" y="635"/>
                      <a:pt x="790" y="631"/>
                      <a:pt x="792" y="627"/>
                    </a:cubicBezTo>
                    <a:cubicBezTo>
                      <a:pt x="792" y="625"/>
                      <a:pt x="794" y="624"/>
                      <a:pt x="795" y="624"/>
                    </a:cubicBezTo>
                    <a:cubicBezTo>
                      <a:pt x="796" y="623"/>
                      <a:pt x="798" y="624"/>
                      <a:pt x="799" y="625"/>
                    </a:cubicBezTo>
                    <a:cubicBezTo>
                      <a:pt x="801" y="627"/>
                      <a:pt x="802" y="629"/>
                      <a:pt x="804" y="632"/>
                    </a:cubicBezTo>
                    <a:cubicBezTo>
                      <a:pt x="804" y="632"/>
                      <a:pt x="804" y="631"/>
                      <a:pt x="804" y="631"/>
                    </a:cubicBezTo>
                    <a:cubicBezTo>
                      <a:pt x="804" y="631"/>
                      <a:pt x="804" y="631"/>
                      <a:pt x="804" y="631"/>
                    </a:cubicBezTo>
                    <a:cubicBezTo>
                      <a:pt x="804" y="632"/>
                      <a:pt x="804" y="632"/>
                      <a:pt x="804" y="632"/>
                    </a:cubicBezTo>
                    <a:cubicBezTo>
                      <a:pt x="804" y="632"/>
                      <a:pt x="804" y="632"/>
                      <a:pt x="804" y="632"/>
                    </a:cubicBezTo>
                    <a:cubicBezTo>
                      <a:pt x="800" y="636"/>
                      <a:pt x="800" y="639"/>
                      <a:pt x="804" y="643"/>
                    </a:cubicBezTo>
                    <a:cubicBezTo>
                      <a:pt x="805" y="644"/>
                      <a:pt x="804" y="646"/>
                      <a:pt x="803" y="646"/>
                    </a:cubicBezTo>
                    <a:cubicBezTo>
                      <a:pt x="801" y="646"/>
                      <a:pt x="799" y="647"/>
                      <a:pt x="797" y="647"/>
                    </a:cubicBezTo>
                    <a:cubicBezTo>
                      <a:pt x="797" y="647"/>
                      <a:pt x="797" y="647"/>
                      <a:pt x="797" y="648"/>
                    </a:cubicBezTo>
                    <a:cubicBezTo>
                      <a:pt x="797" y="648"/>
                      <a:pt x="797" y="648"/>
                      <a:pt x="797" y="648"/>
                    </a:cubicBezTo>
                    <a:cubicBezTo>
                      <a:pt x="798" y="649"/>
                      <a:pt x="799" y="651"/>
                      <a:pt x="799" y="653"/>
                    </a:cubicBezTo>
                    <a:cubicBezTo>
                      <a:pt x="799" y="655"/>
                      <a:pt x="799" y="658"/>
                      <a:pt x="798" y="659"/>
                    </a:cubicBezTo>
                    <a:close/>
                    <a:moveTo>
                      <a:pt x="806" y="704"/>
                    </a:moveTo>
                    <a:cubicBezTo>
                      <a:pt x="806" y="704"/>
                      <a:pt x="805" y="705"/>
                      <a:pt x="805" y="705"/>
                    </a:cubicBezTo>
                    <a:cubicBezTo>
                      <a:pt x="804" y="705"/>
                      <a:pt x="802" y="705"/>
                      <a:pt x="802" y="705"/>
                    </a:cubicBezTo>
                    <a:cubicBezTo>
                      <a:pt x="801" y="701"/>
                      <a:pt x="800" y="698"/>
                      <a:pt x="800" y="694"/>
                    </a:cubicBezTo>
                    <a:cubicBezTo>
                      <a:pt x="799" y="693"/>
                      <a:pt x="800" y="692"/>
                      <a:pt x="801" y="691"/>
                    </a:cubicBezTo>
                    <a:cubicBezTo>
                      <a:pt x="801" y="691"/>
                      <a:pt x="801" y="691"/>
                      <a:pt x="801" y="691"/>
                    </a:cubicBezTo>
                    <a:cubicBezTo>
                      <a:pt x="801" y="690"/>
                      <a:pt x="801" y="689"/>
                      <a:pt x="801" y="689"/>
                    </a:cubicBezTo>
                    <a:cubicBezTo>
                      <a:pt x="801" y="688"/>
                      <a:pt x="801" y="688"/>
                      <a:pt x="801" y="688"/>
                    </a:cubicBezTo>
                    <a:cubicBezTo>
                      <a:pt x="801" y="688"/>
                      <a:pt x="802" y="688"/>
                      <a:pt x="802" y="687"/>
                    </a:cubicBezTo>
                    <a:cubicBezTo>
                      <a:pt x="802" y="688"/>
                      <a:pt x="801" y="688"/>
                      <a:pt x="801" y="689"/>
                    </a:cubicBezTo>
                    <a:cubicBezTo>
                      <a:pt x="801" y="689"/>
                      <a:pt x="801" y="690"/>
                      <a:pt x="801" y="691"/>
                    </a:cubicBezTo>
                    <a:cubicBezTo>
                      <a:pt x="801" y="691"/>
                      <a:pt x="801" y="691"/>
                      <a:pt x="801" y="691"/>
                    </a:cubicBezTo>
                    <a:cubicBezTo>
                      <a:pt x="802" y="695"/>
                      <a:pt x="804" y="698"/>
                      <a:pt x="805" y="701"/>
                    </a:cubicBezTo>
                    <a:cubicBezTo>
                      <a:pt x="806" y="702"/>
                      <a:pt x="806" y="703"/>
                      <a:pt x="806" y="704"/>
                    </a:cubicBezTo>
                    <a:close/>
                    <a:moveTo>
                      <a:pt x="800" y="372"/>
                    </a:moveTo>
                    <a:cubicBezTo>
                      <a:pt x="800" y="371"/>
                      <a:pt x="801" y="371"/>
                      <a:pt x="802" y="371"/>
                    </a:cubicBezTo>
                    <a:cubicBezTo>
                      <a:pt x="803" y="372"/>
                      <a:pt x="803" y="372"/>
                      <a:pt x="802" y="374"/>
                    </a:cubicBezTo>
                    <a:cubicBezTo>
                      <a:pt x="802" y="374"/>
                      <a:pt x="802" y="374"/>
                      <a:pt x="801" y="374"/>
                    </a:cubicBezTo>
                    <a:cubicBezTo>
                      <a:pt x="800" y="374"/>
                      <a:pt x="800" y="373"/>
                      <a:pt x="800" y="372"/>
                    </a:cubicBezTo>
                    <a:close/>
                    <a:moveTo>
                      <a:pt x="791" y="525"/>
                    </a:moveTo>
                    <a:cubicBezTo>
                      <a:pt x="792" y="523"/>
                      <a:pt x="794" y="522"/>
                      <a:pt x="796" y="521"/>
                    </a:cubicBezTo>
                    <a:cubicBezTo>
                      <a:pt x="797" y="521"/>
                      <a:pt x="798" y="522"/>
                      <a:pt x="799" y="522"/>
                    </a:cubicBezTo>
                    <a:cubicBezTo>
                      <a:pt x="799" y="522"/>
                      <a:pt x="799" y="523"/>
                      <a:pt x="799" y="524"/>
                    </a:cubicBezTo>
                    <a:cubicBezTo>
                      <a:pt x="797" y="527"/>
                      <a:pt x="794" y="529"/>
                      <a:pt x="791" y="531"/>
                    </a:cubicBezTo>
                    <a:cubicBezTo>
                      <a:pt x="791" y="531"/>
                      <a:pt x="791" y="532"/>
                      <a:pt x="791" y="532"/>
                    </a:cubicBezTo>
                    <a:cubicBezTo>
                      <a:pt x="791" y="532"/>
                      <a:pt x="790" y="532"/>
                      <a:pt x="790" y="532"/>
                    </a:cubicBezTo>
                    <a:cubicBezTo>
                      <a:pt x="790" y="532"/>
                      <a:pt x="789" y="533"/>
                      <a:pt x="789" y="533"/>
                    </a:cubicBezTo>
                    <a:cubicBezTo>
                      <a:pt x="789" y="533"/>
                      <a:pt x="789" y="532"/>
                      <a:pt x="790" y="532"/>
                    </a:cubicBezTo>
                    <a:cubicBezTo>
                      <a:pt x="790" y="532"/>
                      <a:pt x="790" y="532"/>
                      <a:pt x="790" y="532"/>
                    </a:cubicBezTo>
                    <a:cubicBezTo>
                      <a:pt x="790" y="532"/>
                      <a:pt x="790" y="532"/>
                      <a:pt x="790" y="531"/>
                    </a:cubicBezTo>
                    <a:cubicBezTo>
                      <a:pt x="791" y="531"/>
                      <a:pt x="791" y="531"/>
                      <a:pt x="791" y="531"/>
                    </a:cubicBezTo>
                    <a:cubicBezTo>
                      <a:pt x="791" y="529"/>
                      <a:pt x="791" y="527"/>
                      <a:pt x="791" y="525"/>
                    </a:cubicBezTo>
                    <a:close/>
                    <a:moveTo>
                      <a:pt x="789" y="367"/>
                    </a:moveTo>
                    <a:cubicBezTo>
                      <a:pt x="791" y="367"/>
                      <a:pt x="791" y="367"/>
                      <a:pt x="790" y="368"/>
                    </a:cubicBezTo>
                    <a:cubicBezTo>
                      <a:pt x="790" y="369"/>
                      <a:pt x="789" y="368"/>
                      <a:pt x="788" y="368"/>
                    </a:cubicBezTo>
                    <a:cubicBezTo>
                      <a:pt x="788" y="368"/>
                      <a:pt x="788" y="368"/>
                      <a:pt x="788" y="367"/>
                    </a:cubicBezTo>
                    <a:cubicBezTo>
                      <a:pt x="788" y="367"/>
                      <a:pt x="789" y="367"/>
                      <a:pt x="789" y="367"/>
                    </a:cubicBezTo>
                    <a:close/>
                    <a:moveTo>
                      <a:pt x="783" y="567"/>
                    </a:moveTo>
                    <a:cubicBezTo>
                      <a:pt x="785" y="566"/>
                      <a:pt x="787" y="566"/>
                      <a:pt x="789" y="566"/>
                    </a:cubicBezTo>
                    <a:cubicBezTo>
                      <a:pt x="790" y="565"/>
                      <a:pt x="790" y="565"/>
                      <a:pt x="790" y="565"/>
                    </a:cubicBezTo>
                    <a:cubicBezTo>
                      <a:pt x="792" y="564"/>
                      <a:pt x="793" y="563"/>
                      <a:pt x="794" y="561"/>
                    </a:cubicBezTo>
                    <a:cubicBezTo>
                      <a:pt x="794" y="561"/>
                      <a:pt x="794" y="561"/>
                      <a:pt x="794" y="561"/>
                    </a:cubicBezTo>
                    <a:cubicBezTo>
                      <a:pt x="794" y="561"/>
                      <a:pt x="794" y="560"/>
                      <a:pt x="794" y="560"/>
                    </a:cubicBezTo>
                    <a:cubicBezTo>
                      <a:pt x="791" y="547"/>
                      <a:pt x="790" y="546"/>
                      <a:pt x="805" y="537"/>
                    </a:cubicBezTo>
                    <a:cubicBezTo>
                      <a:pt x="805" y="536"/>
                      <a:pt x="807" y="537"/>
                      <a:pt x="808" y="537"/>
                    </a:cubicBezTo>
                    <a:cubicBezTo>
                      <a:pt x="808" y="538"/>
                      <a:pt x="808" y="539"/>
                      <a:pt x="808" y="540"/>
                    </a:cubicBezTo>
                    <a:cubicBezTo>
                      <a:pt x="808" y="541"/>
                      <a:pt x="808" y="541"/>
                      <a:pt x="808" y="542"/>
                    </a:cubicBezTo>
                    <a:cubicBezTo>
                      <a:pt x="805" y="545"/>
                      <a:pt x="803" y="547"/>
                      <a:pt x="800" y="550"/>
                    </a:cubicBezTo>
                    <a:cubicBezTo>
                      <a:pt x="799" y="553"/>
                      <a:pt x="798" y="556"/>
                      <a:pt x="796" y="559"/>
                    </a:cubicBezTo>
                    <a:cubicBezTo>
                      <a:pt x="796" y="560"/>
                      <a:pt x="795" y="560"/>
                      <a:pt x="794" y="561"/>
                    </a:cubicBezTo>
                    <a:cubicBezTo>
                      <a:pt x="794" y="561"/>
                      <a:pt x="794" y="561"/>
                      <a:pt x="794" y="562"/>
                    </a:cubicBezTo>
                    <a:cubicBezTo>
                      <a:pt x="793" y="563"/>
                      <a:pt x="792" y="564"/>
                      <a:pt x="791" y="565"/>
                    </a:cubicBezTo>
                    <a:cubicBezTo>
                      <a:pt x="790" y="565"/>
                      <a:pt x="790" y="566"/>
                      <a:pt x="789" y="566"/>
                    </a:cubicBezTo>
                    <a:cubicBezTo>
                      <a:pt x="787" y="567"/>
                      <a:pt x="786" y="568"/>
                      <a:pt x="784" y="569"/>
                    </a:cubicBezTo>
                    <a:cubicBezTo>
                      <a:pt x="784" y="569"/>
                      <a:pt x="783" y="568"/>
                      <a:pt x="783" y="568"/>
                    </a:cubicBezTo>
                    <a:cubicBezTo>
                      <a:pt x="783" y="567"/>
                      <a:pt x="783" y="567"/>
                      <a:pt x="783" y="567"/>
                    </a:cubicBezTo>
                    <a:close/>
                    <a:moveTo>
                      <a:pt x="783" y="316"/>
                    </a:moveTo>
                    <a:cubicBezTo>
                      <a:pt x="782" y="317"/>
                      <a:pt x="782" y="317"/>
                      <a:pt x="782" y="317"/>
                    </a:cubicBezTo>
                    <a:cubicBezTo>
                      <a:pt x="782" y="316"/>
                      <a:pt x="782" y="316"/>
                      <a:pt x="782" y="316"/>
                    </a:cubicBezTo>
                    <a:lnTo>
                      <a:pt x="783" y="316"/>
                    </a:lnTo>
                    <a:close/>
                    <a:moveTo>
                      <a:pt x="772" y="349"/>
                    </a:moveTo>
                    <a:cubicBezTo>
                      <a:pt x="773" y="349"/>
                      <a:pt x="773" y="349"/>
                      <a:pt x="774" y="349"/>
                    </a:cubicBezTo>
                    <a:cubicBezTo>
                      <a:pt x="775" y="349"/>
                      <a:pt x="775" y="350"/>
                      <a:pt x="774" y="351"/>
                    </a:cubicBezTo>
                    <a:cubicBezTo>
                      <a:pt x="774" y="351"/>
                      <a:pt x="773" y="352"/>
                      <a:pt x="773" y="351"/>
                    </a:cubicBezTo>
                    <a:cubicBezTo>
                      <a:pt x="772" y="351"/>
                      <a:pt x="771" y="350"/>
                      <a:pt x="772" y="349"/>
                    </a:cubicBezTo>
                    <a:close/>
                    <a:moveTo>
                      <a:pt x="404" y="486"/>
                    </a:moveTo>
                    <a:cubicBezTo>
                      <a:pt x="403" y="486"/>
                      <a:pt x="403" y="486"/>
                      <a:pt x="403" y="486"/>
                    </a:cubicBezTo>
                    <a:cubicBezTo>
                      <a:pt x="404" y="486"/>
                      <a:pt x="404" y="486"/>
                      <a:pt x="404" y="486"/>
                    </a:cubicBezTo>
                    <a:cubicBezTo>
                      <a:pt x="404" y="485"/>
                      <a:pt x="404" y="485"/>
                      <a:pt x="404" y="485"/>
                    </a:cubicBezTo>
                    <a:cubicBezTo>
                      <a:pt x="404" y="485"/>
                      <a:pt x="404" y="486"/>
                      <a:pt x="404" y="486"/>
                    </a:cubicBezTo>
                    <a:close/>
                    <a:moveTo>
                      <a:pt x="413" y="462"/>
                    </a:moveTo>
                    <a:cubicBezTo>
                      <a:pt x="413" y="462"/>
                      <a:pt x="413" y="462"/>
                      <a:pt x="413" y="461"/>
                    </a:cubicBezTo>
                    <a:cubicBezTo>
                      <a:pt x="413" y="461"/>
                      <a:pt x="412" y="461"/>
                      <a:pt x="411" y="460"/>
                    </a:cubicBezTo>
                    <a:cubicBezTo>
                      <a:pt x="411" y="460"/>
                      <a:pt x="412" y="459"/>
                      <a:pt x="412" y="459"/>
                    </a:cubicBezTo>
                    <a:cubicBezTo>
                      <a:pt x="413" y="459"/>
                      <a:pt x="413" y="460"/>
                      <a:pt x="413" y="461"/>
                    </a:cubicBezTo>
                    <a:cubicBezTo>
                      <a:pt x="413" y="462"/>
                      <a:pt x="413" y="462"/>
                      <a:pt x="414" y="462"/>
                    </a:cubicBezTo>
                    <a:cubicBezTo>
                      <a:pt x="414" y="462"/>
                      <a:pt x="414" y="463"/>
                      <a:pt x="414" y="463"/>
                    </a:cubicBezTo>
                    <a:cubicBezTo>
                      <a:pt x="414" y="463"/>
                      <a:pt x="414" y="462"/>
                      <a:pt x="413" y="462"/>
                    </a:cubicBezTo>
                    <a:close/>
                    <a:moveTo>
                      <a:pt x="416" y="441"/>
                    </a:moveTo>
                    <a:cubicBezTo>
                      <a:pt x="416" y="441"/>
                      <a:pt x="415" y="441"/>
                      <a:pt x="415" y="441"/>
                    </a:cubicBezTo>
                    <a:cubicBezTo>
                      <a:pt x="415" y="441"/>
                      <a:pt x="415" y="440"/>
                      <a:pt x="415" y="439"/>
                    </a:cubicBezTo>
                    <a:cubicBezTo>
                      <a:pt x="415" y="439"/>
                      <a:pt x="416" y="440"/>
                      <a:pt x="416" y="440"/>
                    </a:cubicBezTo>
                    <a:cubicBezTo>
                      <a:pt x="416" y="440"/>
                      <a:pt x="416" y="441"/>
                      <a:pt x="416" y="441"/>
                    </a:cubicBezTo>
                    <a:close/>
                    <a:moveTo>
                      <a:pt x="418" y="529"/>
                    </a:moveTo>
                    <a:cubicBezTo>
                      <a:pt x="417" y="529"/>
                      <a:pt x="416" y="529"/>
                      <a:pt x="415" y="528"/>
                    </a:cubicBezTo>
                    <a:cubicBezTo>
                      <a:pt x="414" y="526"/>
                      <a:pt x="412" y="525"/>
                      <a:pt x="412" y="523"/>
                    </a:cubicBezTo>
                    <a:cubicBezTo>
                      <a:pt x="411" y="520"/>
                      <a:pt x="411" y="518"/>
                      <a:pt x="414" y="516"/>
                    </a:cubicBezTo>
                    <a:cubicBezTo>
                      <a:pt x="414" y="516"/>
                      <a:pt x="414" y="516"/>
                      <a:pt x="414" y="516"/>
                    </a:cubicBezTo>
                    <a:cubicBezTo>
                      <a:pt x="414" y="515"/>
                      <a:pt x="414" y="515"/>
                      <a:pt x="414" y="515"/>
                    </a:cubicBezTo>
                    <a:cubicBezTo>
                      <a:pt x="414" y="514"/>
                      <a:pt x="414" y="513"/>
                      <a:pt x="415" y="512"/>
                    </a:cubicBezTo>
                    <a:cubicBezTo>
                      <a:pt x="415" y="513"/>
                      <a:pt x="415" y="513"/>
                      <a:pt x="415" y="513"/>
                    </a:cubicBezTo>
                    <a:cubicBezTo>
                      <a:pt x="415" y="514"/>
                      <a:pt x="414" y="514"/>
                      <a:pt x="414" y="515"/>
                    </a:cubicBezTo>
                    <a:cubicBezTo>
                      <a:pt x="414" y="515"/>
                      <a:pt x="414" y="516"/>
                      <a:pt x="414" y="516"/>
                    </a:cubicBezTo>
                    <a:cubicBezTo>
                      <a:pt x="414" y="516"/>
                      <a:pt x="414" y="516"/>
                      <a:pt x="414" y="516"/>
                    </a:cubicBezTo>
                    <a:cubicBezTo>
                      <a:pt x="415" y="520"/>
                      <a:pt x="417" y="524"/>
                      <a:pt x="418" y="527"/>
                    </a:cubicBezTo>
                    <a:cubicBezTo>
                      <a:pt x="418" y="528"/>
                      <a:pt x="418" y="528"/>
                      <a:pt x="418" y="529"/>
                    </a:cubicBezTo>
                    <a:close/>
                    <a:moveTo>
                      <a:pt x="422" y="517"/>
                    </a:moveTo>
                    <a:cubicBezTo>
                      <a:pt x="422" y="517"/>
                      <a:pt x="421" y="517"/>
                      <a:pt x="421" y="516"/>
                    </a:cubicBezTo>
                    <a:cubicBezTo>
                      <a:pt x="421" y="516"/>
                      <a:pt x="422" y="515"/>
                      <a:pt x="422" y="514"/>
                    </a:cubicBezTo>
                    <a:cubicBezTo>
                      <a:pt x="423" y="515"/>
                      <a:pt x="423" y="515"/>
                      <a:pt x="424" y="516"/>
                    </a:cubicBezTo>
                    <a:cubicBezTo>
                      <a:pt x="424" y="517"/>
                      <a:pt x="423" y="517"/>
                      <a:pt x="422" y="517"/>
                    </a:cubicBezTo>
                    <a:close/>
                    <a:moveTo>
                      <a:pt x="570" y="169"/>
                    </a:moveTo>
                    <a:cubicBezTo>
                      <a:pt x="569" y="169"/>
                      <a:pt x="569" y="168"/>
                      <a:pt x="569" y="167"/>
                    </a:cubicBezTo>
                    <a:cubicBezTo>
                      <a:pt x="569" y="166"/>
                      <a:pt x="569" y="164"/>
                      <a:pt x="569" y="165"/>
                    </a:cubicBezTo>
                    <a:cubicBezTo>
                      <a:pt x="569" y="162"/>
                      <a:pt x="569" y="161"/>
                      <a:pt x="569" y="160"/>
                    </a:cubicBezTo>
                    <a:cubicBezTo>
                      <a:pt x="569" y="159"/>
                      <a:pt x="570" y="159"/>
                      <a:pt x="570" y="159"/>
                    </a:cubicBezTo>
                    <a:cubicBezTo>
                      <a:pt x="570" y="158"/>
                      <a:pt x="571" y="159"/>
                      <a:pt x="571" y="159"/>
                    </a:cubicBezTo>
                    <a:cubicBezTo>
                      <a:pt x="571" y="162"/>
                      <a:pt x="571" y="164"/>
                      <a:pt x="571" y="167"/>
                    </a:cubicBezTo>
                    <a:cubicBezTo>
                      <a:pt x="571" y="168"/>
                      <a:pt x="571" y="169"/>
                      <a:pt x="570" y="169"/>
                    </a:cubicBezTo>
                    <a:close/>
                    <a:moveTo>
                      <a:pt x="592" y="161"/>
                    </a:moveTo>
                    <a:cubicBezTo>
                      <a:pt x="592" y="162"/>
                      <a:pt x="592" y="162"/>
                      <a:pt x="591" y="162"/>
                    </a:cubicBezTo>
                    <a:cubicBezTo>
                      <a:pt x="592" y="162"/>
                      <a:pt x="592" y="161"/>
                      <a:pt x="592" y="161"/>
                    </a:cubicBezTo>
                    <a:cubicBezTo>
                      <a:pt x="593" y="161"/>
                      <a:pt x="593" y="161"/>
                      <a:pt x="593" y="161"/>
                    </a:cubicBezTo>
                    <a:lnTo>
                      <a:pt x="592" y="161"/>
                    </a:lnTo>
                    <a:close/>
                    <a:moveTo>
                      <a:pt x="599" y="436"/>
                    </a:moveTo>
                    <a:cubicBezTo>
                      <a:pt x="598" y="436"/>
                      <a:pt x="598" y="436"/>
                      <a:pt x="598" y="436"/>
                    </a:cubicBezTo>
                    <a:cubicBezTo>
                      <a:pt x="598" y="436"/>
                      <a:pt x="598" y="436"/>
                      <a:pt x="598" y="436"/>
                    </a:cubicBezTo>
                    <a:cubicBezTo>
                      <a:pt x="599" y="435"/>
                      <a:pt x="599" y="435"/>
                      <a:pt x="599" y="435"/>
                    </a:cubicBezTo>
                    <a:lnTo>
                      <a:pt x="599" y="436"/>
                    </a:lnTo>
                    <a:close/>
                    <a:moveTo>
                      <a:pt x="624" y="570"/>
                    </a:moveTo>
                    <a:cubicBezTo>
                      <a:pt x="623" y="570"/>
                      <a:pt x="623" y="570"/>
                      <a:pt x="622" y="570"/>
                    </a:cubicBezTo>
                    <a:cubicBezTo>
                      <a:pt x="623" y="570"/>
                      <a:pt x="624" y="569"/>
                      <a:pt x="624" y="569"/>
                    </a:cubicBezTo>
                    <a:cubicBezTo>
                      <a:pt x="624" y="569"/>
                      <a:pt x="625" y="570"/>
                      <a:pt x="625" y="570"/>
                    </a:cubicBezTo>
                    <a:cubicBezTo>
                      <a:pt x="625" y="570"/>
                      <a:pt x="624" y="570"/>
                      <a:pt x="624" y="570"/>
                    </a:cubicBezTo>
                    <a:close/>
                    <a:moveTo>
                      <a:pt x="627" y="150"/>
                    </a:moveTo>
                    <a:cubicBezTo>
                      <a:pt x="627" y="150"/>
                      <a:pt x="626" y="151"/>
                      <a:pt x="626" y="151"/>
                    </a:cubicBezTo>
                    <a:cubicBezTo>
                      <a:pt x="621" y="151"/>
                      <a:pt x="615" y="151"/>
                      <a:pt x="610" y="151"/>
                    </a:cubicBezTo>
                    <a:cubicBezTo>
                      <a:pt x="609" y="151"/>
                      <a:pt x="609" y="151"/>
                      <a:pt x="609" y="151"/>
                    </a:cubicBezTo>
                    <a:cubicBezTo>
                      <a:pt x="608" y="152"/>
                      <a:pt x="606" y="154"/>
                      <a:pt x="605" y="155"/>
                    </a:cubicBezTo>
                    <a:cubicBezTo>
                      <a:pt x="605" y="155"/>
                      <a:pt x="605" y="155"/>
                      <a:pt x="604" y="155"/>
                    </a:cubicBezTo>
                    <a:cubicBezTo>
                      <a:pt x="604" y="156"/>
                      <a:pt x="603" y="156"/>
                      <a:pt x="603" y="157"/>
                    </a:cubicBezTo>
                    <a:cubicBezTo>
                      <a:pt x="603" y="157"/>
                      <a:pt x="602" y="156"/>
                      <a:pt x="602" y="156"/>
                    </a:cubicBezTo>
                    <a:cubicBezTo>
                      <a:pt x="602" y="155"/>
                      <a:pt x="603" y="155"/>
                      <a:pt x="604" y="155"/>
                    </a:cubicBezTo>
                    <a:cubicBezTo>
                      <a:pt x="605" y="155"/>
                      <a:pt x="605" y="155"/>
                      <a:pt x="605" y="155"/>
                    </a:cubicBezTo>
                    <a:cubicBezTo>
                      <a:pt x="606" y="153"/>
                      <a:pt x="607" y="152"/>
                      <a:pt x="608" y="151"/>
                    </a:cubicBezTo>
                    <a:cubicBezTo>
                      <a:pt x="609" y="151"/>
                      <a:pt x="609" y="151"/>
                      <a:pt x="610" y="151"/>
                    </a:cubicBezTo>
                    <a:cubicBezTo>
                      <a:pt x="615" y="148"/>
                      <a:pt x="621" y="148"/>
                      <a:pt x="627" y="149"/>
                    </a:cubicBezTo>
                    <a:cubicBezTo>
                      <a:pt x="627" y="149"/>
                      <a:pt x="627" y="150"/>
                      <a:pt x="627" y="150"/>
                    </a:cubicBezTo>
                    <a:close/>
                    <a:moveTo>
                      <a:pt x="747" y="597"/>
                    </a:moveTo>
                    <a:cubicBezTo>
                      <a:pt x="747" y="597"/>
                      <a:pt x="747" y="596"/>
                      <a:pt x="746" y="596"/>
                    </a:cubicBezTo>
                    <a:cubicBezTo>
                      <a:pt x="747" y="595"/>
                      <a:pt x="747" y="594"/>
                      <a:pt x="747" y="593"/>
                    </a:cubicBezTo>
                    <a:cubicBezTo>
                      <a:pt x="748" y="592"/>
                      <a:pt x="750" y="592"/>
                      <a:pt x="751" y="593"/>
                    </a:cubicBezTo>
                    <a:cubicBezTo>
                      <a:pt x="752" y="593"/>
                      <a:pt x="752" y="593"/>
                      <a:pt x="752" y="594"/>
                    </a:cubicBezTo>
                    <a:cubicBezTo>
                      <a:pt x="752" y="596"/>
                      <a:pt x="749" y="597"/>
                      <a:pt x="747" y="597"/>
                    </a:cubicBezTo>
                    <a:close/>
                    <a:moveTo>
                      <a:pt x="746" y="543"/>
                    </a:moveTo>
                    <a:cubicBezTo>
                      <a:pt x="745" y="543"/>
                      <a:pt x="745" y="543"/>
                      <a:pt x="745" y="543"/>
                    </a:cubicBezTo>
                    <a:cubicBezTo>
                      <a:pt x="745" y="542"/>
                      <a:pt x="745" y="541"/>
                      <a:pt x="745" y="541"/>
                    </a:cubicBezTo>
                    <a:cubicBezTo>
                      <a:pt x="747" y="539"/>
                      <a:pt x="749" y="538"/>
                      <a:pt x="751" y="538"/>
                    </a:cubicBezTo>
                    <a:cubicBezTo>
                      <a:pt x="752" y="538"/>
                      <a:pt x="752" y="539"/>
                      <a:pt x="752" y="540"/>
                    </a:cubicBezTo>
                    <a:cubicBezTo>
                      <a:pt x="751" y="542"/>
                      <a:pt x="749" y="544"/>
                      <a:pt x="746" y="543"/>
                    </a:cubicBezTo>
                    <a:close/>
                    <a:moveTo>
                      <a:pt x="752" y="430"/>
                    </a:moveTo>
                    <a:cubicBezTo>
                      <a:pt x="752" y="428"/>
                      <a:pt x="752" y="428"/>
                      <a:pt x="752" y="428"/>
                    </a:cubicBezTo>
                    <a:cubicBezTo>
                      <a:pt x="753" y="430"/>
                      <a:pt x="753" y="430"/>
                      <a:pt x="753" y="430"/>
                    </a:cubicBezTo>
                    <a:lnTo>
                      <a:pt x="752" y="430"/>
                    </a:lnTo>
                    <a:close/>
                    <a:moveTo>
                      <a:pt x="761" y="298"/>
                    </a:moveTo>
                    <a:cubicBezTo>
                      <a:pt x="762" y="298"/>
                      <a:pt x="763" y="298"/>
                      <a:pt x="764" y="299"/>
                    </a:cubicBezTo>
                    <a:cubicBezTo>
                      <a:pt x="764" y="299"/>
                      <a:pt x="764" y="300"/>
                      <a:pt x="765" y="300"/>
                    </a:cubicBezTo>
                    <a:cubicBezTo>
                      <a:pt x="765" y="300"/>
                      <a:pt x="765" y="301"/>
                      <a:pt x="764" y="301"/>
                    </a:cubicBezTo>
                    <a:cubicBezTo>
                      <a:pt x="764" y="301"/>
                      <a:pt x="763" y="302"/>
                      <a:pt x="762" y="301"/>
                    </a:cubicBezTo>
                    <a:cubicBezTo>
                      <a:pt x="760" y="300"/>
                      <a:pt x="760" y="298"/>
                      <a:pt x="761" y="298"/>
                    </a:cubicBezTo>
                    <a:close/>
                    <a:moveTo>
                      <a:pt x="635" y="237"/>
                    </a:moveTo>
                    <a:cubicBezTo>
                      <a:pt x="635" y="237"/>
                      <a:pt x="635" y="237"/>
                      <a:pt x="636" y="237"/>
                    </a:cubicBezTo>
                    <a:cubicBezTo>
                      <a:pt x="636" y="237"/>
                      <a:pt x="636" y="236"/>
                      <a:pt x="636" y="236"/>
                    </a:cubicBezTo>
                    <a:cubicBezTo>
                      <a:pt x="636" y="236"/>
                      <a:pt x="636" y="237"/>
                      <a:pt x="636" y="237"/>
                    </a:cubicBezTo>
                    <a:cubicBezTo>
                      <a:pt x="636" y="237"/>
                      <a:pt x="635" y="237"/>
                      <a:pt x="635" y="237"/>
                    </a:cubicBezTo>
                    <a:cubicBezTo>
                      <a:pt x="634" y="238"/>
                      <a:pt x="634" y="238"/>
                      <a:pt x="634" y="238"/>
                    </a:cubicBezTo>
                    <a:lnTo>
                      <a:pt x="635" y="237"/>
                    </a:lnTo>
                    <a:close/>
                    <a:moveTo>
                      <a:pt x="648" y="419"/>
                    </a:moveTo>
                    <a:cubicBezTo>
                      <a:pt x="648" y="419"/>
                      <a:pt x="648" y="419"/>
                      <a:pt x="648" y="419"/>
                    </a:cubicBezTo>
                    <a:cubicBezTo>
                      <a:pt x="648" y="419"/>
                      <a:pt x="648" y="419"/>
                      <a:pt x="649" y="419"/>
                    </a:cubicBezTo>
                    <a:cubicBezTo>
                      <a:pt x="649" y="420"/>
                      <a:pt x="649" y="420"/>
                      <a:pt x="649" y="420"/>
                    </a:cubicBezTo>
                    <a:lnTo>
                      <a:pt x="648" y="419"/>
                    </a:lnTo>
                    <a:close/>
                    <a:moveTo>
                      <a:pt x="651" y="307"/>
                    </a:moveTo>
                    <a:cubicBezTo>
                      <a:pt x="647" y="311"/>
                      <a:pt x="643" y="311"/>
                      <a:pt x="638" y="308"/>
                    </a:cubicBezTo>
                    <a:cubicBezTo>
                      <a:pt x="635" y="306"/>
                      <a:pt x="635" y="305"/>
                      <a:pt x="636" y="304"/>
                    </a:cubicBezTo>
                    <a:cubicBezTo>
                      <a:pt x="639" y="303"/>
                      <a:pt x="642" y="301"/>
                      <a:pt x="643" y="299"/>
                    </a:cubicBezTo>
                    <a:cubicBezTo>
                      <a:pt x="646" y="296"/>
                      <a:pt x="648" y="294"/>
                      <a:pt x="652" y="293"/>
                    </a:cubicBezTo>
                    <a:cubicBezTo>
                      <a:pt x="655" y="292"/>
                      <a:pt x="656" y="289"/>
                      <a:pt x="657" y="286"/>
                    </a:cubicBezTo>
                    <a:cubicBezTo>
                      <a:pt x="657" y="286"/>
                      <a:pt x="659" y="285"/>
                      <a:pt x="660" y="285"/>
                    </a:cubicBezTo>
                    <a:cubicBezTo>
                      <a:pt x="662" y="285"/>
                      <a:pt x="665" y="287"/>
                      <a:pt x="668" y="286"/>
                    </a:cubicBezTo>
                    <a:cubicBezTo>
                      <a:pt x="670" y="286"/>
                      <a:pt x="671" y="283"/>
                      <a:pt x="670" y="281"/>
                    </a:cubicBezTo>
                    <a:cubicBezTo>
                      <a:pt x="668" y="280"/>
                      <a:pt x="667" y="278"/>
                      <a:pt x="665" y="277"/>
                    </a:cubicBezTo>
                    <a:cubicBezTo>
                      <a:pt x="662" y="275"/>
                      <a:pt x="658" y="274"/>
                      <a:pt x="654" y="274"/>
                    </a:cubicBezTo>
                    <a:cubicBezTo>
                      <a:pt x="647" y="274"/>
                      <a:pt x="640" y="273"/>
                      <a:pt x="633" y="273"/>
                    </a:cubicBezTo>
                    <a:cubicBezTo>
                      <a:pt x="633" y="273"/>
                      <a:pt x="632" y="272"/>
                      <a:pt x="632" y="272"/>
                    </a:cubicBezTo>
                    <a:cubicBezTo>
                      <a:pt x="632" y="271"/>
                      <a:pt x="633" y="269"/>
                      <a:pt x="633" y="269"/>
                    </a:cubicBezTo>
                    <a:cubicBezTo>
                      <a:pt x="634" y="268"/>
                      <a:pt x="636" y="268"/>
                      <a:pt x="637" y="268"/>
                    </a:cubicBezTo>
                    <a:cubicBezTo>
                      <a:pt x="645" y="268"/>
                      <a:pt x="653" y="267"/>
                      <a:pt x="661" y="267"/>
                    </a:cubicBezTo>
                    <a:cubicBezTo>
                      <a:pt x="667" y="267"/>
                      <a:pt x="673" y="266"/>
                      <a:pt x="679" y="264"/>
                    </a:cubicBezTo>
                    <a:cubicBezTo>
                      <a:pt x="684" y="263"/>
                      <a:pt x="690" y="262"/>
                      <a:pt x="695" y="261"/>
                    </a:cubicBezTo>
                    <a:cubicBezTo>
                      <a:pt x="697" y="260"/>
                      <a:pt x="698" y="261"/>
                      <a:pt x="700" y="261"/>
                    </a:cubicBezTo>
                    <a:cubicBezTo>
                      <a:pt x="701" y="261"/>
                      <a:pt x="702" y="262"/>
                      <a:pt x="702" y="263"/>
                    </a:cubicBezTo>
                    <a:cubicBezTo>
                      <a:pt x="703" y="263"/>
                      <a:pt x="702" y="265"/>
                      <a:pt x="701" y="265"/>
                    </a:cubicBezTo>
                    <a:cubicBezTo>
                      <a:pt x="697" y="267"/>
                      <a:pt x="692" y="269"/>
                      <a:pt x="688" y="271"/>
                    </a:cubicBezTo>
                    <a:cubicBezTo>
                      <a:pt x="686" y="271"/>
                      <a:pt x="686" y="274"/>
                      <a:pt x="687" y="275"/>
                    </a:cubicBezTo>
                    <a:cubicBezTo>
                      <a:pt x="687" y="276"/>
                      <a:pt x="687" y="276"/>
                      <a:pt x="687" y="276"/>
                    </a:cubicBezTo>
                    <a:cubicBezTo>
                      <a:pt x="688" y="277"/>
                      <a:pt x="689" y="278"/>
                      <a:pt x="690" y="278"/>
                    </a:cubicBezTo>
                    <a:cubicBezTo>
                      <a:pt x="697" y="284"/>
                      <a:pt x="705" y="286"/>
                      <a:pt x="713" y="279"/>
                    </a:cubicBezTo>
                    <a:cubicBezTo>
                      <a:pt x="713" y="279"/>
                      <a:pt x="714" y="279"/>
                      <a:pt x="714" y="279"/>
                    </a:cubicBezTo>
                    <a:cubicBezTo>
                      <a:pt x="715" y="279"/>
                      <a:pt x="715" y="280"/>
                      <a:pt x="715" y="282"/>
                    </a:cubicBezTo>
                    <a:cubicBezTo>
                      <a:pt x="714" y="284"/>
                      <a:pt x="714" y="286"/>
                      <a:pt x="712" y="287"/>
                    </a:cubicBezTo>
                    <a:cubicBezTo>
                      <a:pt x="710" y="289"/>
                      <a:pt x="707" y="291"/>
                      <a:pt x="705" y="292"/>
                    </a:cubicBezTo>
                    <a:cubicBezTo>
                      <a:pt x="704" y="294"/>
                      <a:pt x="704" y="295"/>
                      <a:pt x="703" y="297"/>
                    </a:cubicBezTo>
                    <a:cubicBezTo>
                      <a:pt x="701" y="302"/>
                      <a:pt x="699" y="303"/>
                      <a:pt x="695" y="299"/>
                    </a:cubicBezTo>
                    <a:cubicBezTo>
                      <a:pt x="691" y="296"/>
                      <a:pt x="686" y="295"/>
                      <a:pt x="682" y="297"/>
                    </a:cubicBezTo>
                    <a:cubicBezTo>
                      <a:pt x="680" y="298"/>
                      <a:pt x="678" y="300"/>
                      <a:pt x="678" y="301"/>
                    </a:cubicBezTo>
                    <a:cubicBezTo>
                      <a:pt x="678" y="307"/>
                      <a:pt x="674" y="309"/>
                      <a:pt x="669" y="310"/>
                    </a:cubicBezTo>
                    <a:cubicBezTo>
                      <a:pt x="669" y="310"/>
                      <a:pt x="669" y="310"/>
                      <a:pt x="669" y="311"/>
                    </a:cubicBezTo>
                    <a:cubicBezTo>
                      <a:pt x="668" y="311"/>
                      <a:pt x="668" y="311"/>
                      <a:pt x="668" y="311"/>
                    </a:cubicBezTo>
                    <a:cubicBezTo>
                      <a:pt x="666" y="312"/>
                      <a:pt x="664" y="313"/>
                      <a:pt x="662" y="313"/>
                    </a:cubicBezTo>
                    <a:cubicBezTo>
                      <a:pt x="662" y="313"/>
                      <a:pt x="662" y="313"/>
                      <a:pt x="662" y="314"/>
                    </a:cubicBezTo>
                    <a:cubicBezTo>
                      <a:pt x="662" y="314"/>
                      <a:pt x="661" y="314"/>
                      <a:pt x="661" y="314"/>
                    </a:cubicBezTo>
                    <a:cubicBezTo>
                      <a:pt x="661" y="314"/>
                      <a:pt x="660" y="315"/>
                      <a:pt x="660" y="315"/>
                    </a:cubicBezTo>
                    <a:cubicBezTo>
                      <a:pt x="660" y="315"/>
                      <a:pt x="659" y="315"/>
                      <a:pt x="659" y="315"/>
                    </a:cubicBezTo>
                    <a:cubicBezTo>
                      <a:pt x="659" y="314"/>
                      <a:pt x="660" y="314"/>
                      <a:pt x="661" y="314"/>
                    </a:cubicBezTo>
                    <a:cubicBezTo>
                      <a:pt x="661" y="313"/>
                      <a:pt x="661" y="313"/>
                      <a:pt x="661" y="313"/>
                    </a:cubicBezTo>
                    <a:cubicBezTo>
                      <a:pt x="662" y="313"/>
                      <a:pt x="662" y="313"/>
                      <a:pt x="662" y="313"/>
                    </a:cubicBezTo>
                    <a:cubicBezTo>
                      <a:pt x="664" y="311"/>
                      <a:pt x="666" y="311"/>
                      <a:pt x="668" y="311"/>
                    </a:cubicBezTo>
                    <a:cubicBezTo>
                      <a:pt x="668" y="310"/>
                      <a:pt x="668" y="310"/>
                      <a:pt x="668" y="310"/>
                    </a:cubicBezTo>
                    <a:cubicBezTo>
                      <a:pt x="669" y="310"/>
                      <a:pt x="669" y="310"/>
                      <a:pt x="669" y="310"/>
                    </a:cubicBezTo>
                    <a:cubicBezTo>
                      <a:pt x="670" y="308"/>
                      <a:pt x="671" y="305"/>
                      <a:pt x="671" y="303"/>
                    </a:cubicBezTo>
                    <a:cubicBezTo>
                      <a:pt x="672" y="300"/>
                      <a:pt x="669" y="297"/>
                      <a:pt x="666" y="298"/>
                    </a:cubicBezTo>
                    <a:cubicBezTo>
                      <a:pt x="663" y="299"/>
                      <a:pt x="660" y="300"/>
                      <a:pt x="657" y="302"/>
                    </a:cubicBezTo>
                    <a:cubicBezTo>
                      <a:pt x="655" y="303"/>
                      <a:pt x="653" y="305"/>
                      <a:pt x="651" y="307"/>
                    </a:cubicBezTo>
                    <a:close/>
                    <a:moveTo>
                      <a:pt x="690" y="318"/>
                    </a:moveTo>
                    <a:cubicBezTo>
                      <a:pt x="689" y="318"/>
                      <a:pt x="689" y="319"/>
                      <a:pt x="688" y="319"/>
                    </a:cubicBezTo>
                    <a:cubicBezTo>
                      <a:pt x="688" y="319"/>
                      <a:pt x="688" y="319"/>
                      <a:pt x="688" y="320"/>
                    </a:cubicBezTo>
                    <a:cubicBezTo>
                      <a:pt x="688" y="320"/>
                      <a:pt x="688" y="320"/>
                      <a:pt x="687" y="320"/>
                    </a:cubicBezTo>
                    <a:cubicBezTo>
                      <a:pt x="687" y="321"/>
                      <a:pt x="687" y="322"/>
                      <a:pt x="687" y="322"/>
                    </a:cubicBezTo>
                    <a:cubicBezTo>
                      <a:pt x="686" y="321"/>
                      <a:pt x="687" y="321"/>
                      <a:pt x="687" y="320"/>
                    </a:cubicBezTo>
                    <a:cubicBezTo>
                      <a:pt x="687" y="320"/>
                      <a:pt x="687" y="320"/>
                      <a:pt x="687" y="319"/>
                    </a:cubicBezTo>
                    <a:cubicBezTo>
                      <a:pt x="688" y="319"/>
                      <a:pt x="688" y="319"/>
                      <a:pt x="688" y="319"/>
                    </a:cubicBezTo>
                    <a:cubicBezTo>
                      <a:pt x="688" y="318"/>
                      <a:pt x="688" y="317"/>
                      <a:pt x="690" y="316"/>
                    </a:cubicBezTo>
                    <a:cubicBezTo>
                      <a:pt x="690" y="316"/>
                      <a:pt x="690" y="318"/>
                      <a:pt x="690" y="318"/>
                    </a:cubicBezTo>
                    <a:close/>
                    <a:moveTo>
                      <a:pt x="677" y="368"/>
                    </a:moveTo>
                    <a:cubicBezTo>
                      <a:pt x="676" y="369"/>
                      <a:pt x="675" y="370"/>
                      <a:pt x="675" y="370"/>
                    </a:cubicBezTo>
                    <a:cubicBezTo>
                      <a:pt x="671" y="369"/>
                      <a:pt x="669" y="366"/>
                      <a:pt x="667" y="362"/>
                    </a:cubicBezTo>
                    <a:cubicBezTo>
                      <a:pt x="667" y="362"/>
                      <a:pt x="669" y="360"/>
                      <a:pt x="669" y="360"/>
                    </a:cubicBezTo>
                    <a:cubicBezTo>
                      <a:pt x="670" y="360"/>
                      <a:pt x="672" y="359"/>
                      <a:pt x="672" y="360"/>
                    </a:cubicBezTo>
                    <a:cubicBezTo>
                      <a:pt x="674" y="363"/>
                      <a:pt x="675" y="366"/>
                      <a:pt x="677" y="368"/>
                    </a:cubicBezTo>
                    <a:close/>
                    <a:moveTo>
                      <a:pt x="665" y="454"/>
                    </a:moveTo>
                    <a:cubicBezTo>
                      <a:pt x="665" y="453"/>
                      <a:pt x="665" y="453"/>
                      <a:pt x="665" y="453"/>
                    </a:cubicBezTo>
                    <a:cubicBezTo>
                      <a:pt x="666" y="454"/>
                      <a:pt x="666" y="454"/>
                      <a:pt x="666" y="454"/>
                    </a:cubicBezTo>
                    <a:lnTo>
                      <a:pt x="665" y="454"/>
                    </a:lnTo>
                    <a:close/>
                    <a:moveTo>
                      <a:pt x="690" y="504"/>
                    </a:moveTo>
                    <a:cubicBezTo>
                      <a:pt x="690" y="505"/>
                      <a:pt x="690" y="505"/>
                      <a:pt x="689" y="505"/>
                    </a:cubicBezTo>
                    <a:cubicBezTo>
                      <a:pt x="689" y="504"/>
                      <a:pt x="689" y="503"/>
                      <a:pt x="689" y="502"/>
                    </a:cubicBezTo>
                    <a:cubicBezTo>
                      <a:pt x="689" y="502"/>
                      <a:pt x="690" y="502"/>
                      <a:pt x="690" y="502"/>
                    </a:cubicBezTo>
                    <a:cubicBezTo>
                      <a:pt x="690" y="502"/>
                      <a:pt x="690" y="502"/>
                      <a:pt x="691" y="503"/>
                    </a:cubicBezTo>
                    <a:cubicBezTo>
                      <a:pt x="691" y="503"/>
                      <a:pt x="691" y="504"/>
                      <a:pt x="690" y="504"/>
                    </a:cubicBezTo>
                    <a:close/>
                    <a:moveTo>
                      <a:pt x="697" y="431"/>
                    </a:moveTo>
                    <a:cubicBezTo>
                      <a:pt x="695" y="434"/>
                      <a:pt x="692" y="435"/>
                      <a:pt x="689" y="436"/>
                    </a:cubicBezTo>
                    <a:cubicBezTo>
                      <a:pt x="684" y="437"/>
                      <a:pt x="679" y="438"/>
                      <a:pt x="674" y="438"/>
                    </a:cubicBezTo>
                    <a:cubicBezTo>
                      <a:pt x="670" y="439"/>
                      <a:pt x="666" y="438"/>
                      <a:pt x="664" y="434"/>
                    </a:cubicBezTo>
                    <a:cubicBezTo>
                      <a:pt x="662" y="432"/>
                      <a:pt x="660" y="430"/>
                      <a:pt x="659" y="428"/>
                    </a:cubicBezTo>
                    <a:cubicBezTo>
                      <a:pt x="658" y="428"/>
                      <a:pt x="659" y="427"/>
                      <a:pt x="659" y="427"/>
                    </a:cubicBezTo>
                    <a:cubicBezTo>
                      <a:pt x="659" y="427"/>
                      <a:pt x="660" y="427"/>
                      <a:pt x="660" y="427"/>
                    </a:cubicBezTo>
                    <a:cubicBezTo>
                      <a:pt x="663" y="427"/>
                      <a:pt x="665" y="428"/>
                      <a:pt x="667" y="428"/>
                    </a:cubicBezTo>
                    <a:cubicBezTo>
                      <a:pt x="668" y="429"/>
                      <a:pt x="670" y="428"/>
                      <a:pt x="671" y="427"/>
                    </a:cubicBezTo>
                    <a:cubicBezTo>
                      <a:pt x="674" y="425"/>
                      <a:pt x="676" y="423"/>
                      <a:pt x="678" y="420"/>
                    </a:cubicBezTo>
                    <a:cubicBezTo>
                      <a:pt x="680" y="417"/>
                      <a:pt x="683" y="416"/>
                      <a:pt x="687" y="417"/>
                    </a:cubicBezTo>
                    <a:cubicBezTo>
                      <a:pt x="688" y="417"/>
                      <a:pt x="689" y="417"/>
                      <a:pt x="690" y="416"/>
                    </a:cubicBezTo>
                    <a:cubicBezTo>
                      <a:pt x="692" y="416"/>
                      <a:pt x="694" y="414"/>
                      <a:pt x="694" y="412"/>
                    </a:cubicBezTo>
                    <a:cubicBezTo>
                      <a:pt x="694" y="410"/>
                      <a:pt x="693" y="409"/>
                      <a:pt x="693" y="407"/>
                    </a:cubicBezTo>
                    <a:cubicBezTo>
                      <a:pt x="693" y="404"/>
                      <a:pt x="692" y="400"/>
                      <a:pt x="691" y="397"/>
                    </a:cubicBezTo>
                    <a:cubicBezTo>
                      <a:pt x="691" y="396"/>
                      <a:pt x="691" y="395"/>
                      <a:pt x="692" y="395"/>
                    </a:cubicBezTo>
                    <a:cubicBezTo>
                      <a:pt x="693" y="395"/>
                      <a:pt x="693" y="395"/>
                      <a:pt x="694" y="395"/>
                    </a:cubicBezTo>
                    <a:cubicBezTo>
                      <a:pt x="699" y="399"/>
                      <a:pt x="701" y="405"/>
                      <a:pt x="705" y="410"/>
                    </a:cubicBezTo>
                    <a:cubicBezTo>
                      <a:pt x="706" y="412"/>
                      <a:pt x="709" y="413"/>
                      <a:pt x="712" y="413"/>
                    </a:cubicBezTo>
                    <a:cubicBezTo>
                      <a:pt x="719" y="414"/>
                      <a:pt x="726" y="412"/>
                      <a:pt x="732" y="407"/>
                    </a:cubicBezTo>
                    <a:cubicBezTo>
                      <a:pt x="737" y="403"/>
                      <a:pt x="743" y="401"/>
                      <a:pt x="749" y="400"/>
                    </a:cubicBezTo>
                    <a:cubicBezTo>
                      <a:pt x="752" y="399"/>
                      <a:pt x="755" y="400"/>
                      <a:pt x="757" y="400"/>
                    </a:cubicBezTo>
                    <a:cubicBezTo>
                      <a:pt x="757" y="400"/>
                      <a:pt x="758" y="400"/>
                      <a:pt x="758" y="400"/>
                    </a:cubicBezTo>
                    <a:cubicBezTo>
                      <a:pt x="757" y="399"/>
                      <a:pt x="758" y="399"/>
                      <a:pt x="758" y="399"/>
                    </a:cubicBezTo>
                    <a:cubicBezTo>
                      <a:pt x="758" y="399"/>
                      <a:pt x="758" y="400"/>
                      <a:pt x="758" y="400"/>
                    </a:cubicBezTo>
                    <a:cubicBezTo>
                      <a:pt x="758" y="400"/>
                      <a:pt x="757" y="400"/>
                      <a:pt x="757" y="400"/>
                    </a:cubicBezTo>
                    <a:cubicBezTo>
                      <a:pt x="756" y="402"/>
                      <a:pt x="755" y="403"/>
                      <a:pt x="753" y="405"/>
                    </a:cubicBezTo>
                    <a:cubicBezTo>
                      <a:pt x="751" y="406"/>
                      <a:pt x="749" y="407"/>
                      <a:pt x="746" y="408"/>
                    </a:cubicBezTo>
                    <a:cubicBezTo>
                      <a:pt x="741" y="411"/>
                      <a:pt x="735" y="414"/>
                      <a:pt x="731" y="418"/>
                    </a:cubicBezTo>
                    <a:cubicBezTo>
                      <a:pt x="725" y="422"/>
                      <a:pt x="718" y="424"/>
                      <a:pt x="712" y="428"/>
                    </a:cubicBezTo>
                    <a:cubicBezTo>
                      <a:pt x="711" y="428"/>
                      <a:pt x="709" y="428"/>
                      <a:pt x="709" y="428"/>
                    </a:cubicBezTo>
                    <a:cubicBezTo>
                      <a:pt x="704" y="425"/>
                      <a:pt x="700" y="428"/>
                      <a:pt x="697" y="431"/>
                    </a:cubicBezTo>
                    <a:close/>
                    <a:moveTo>
                      <a:pt x="708" y="572"/>
                    </a:moveTo>
                    <a:cubicBezTo>
                      <a:pt x="708" y="572"/>
                      <a:pt x="708" y="572"/>
                      <a:pt x="707" y="571"/>
                    </a:cubicBezTo>
                    <a:cubicBezTo>
                      <a:pt x="707" y="570"/>
                      <a:pt x="707" y="570"/>
                      <a:pt x="706" y="569"/>
                    </a:cubicBezTo>
                    <a:cubicBezTo>
                      <a:pt x="707" y="570"/>
                      <a:pt x="707" y="570"/>
                      <a:pt x="708" y="571"/>
                    </a:cubicBezTo>
                    <a:cubicBezTo>
                      <a:pt x="709" y="571"/>
                      <a:pt x="709" y="572"/>
                      <a:pt x="708" y="572"/>
                    </a:cubicBezTo>
                    <a:close/>
                    <a:moveTo>
                      <a:pt x="711" y="504"/>
                    </a:moveTo>
                    <a:cubicBezTo>
                      <a:pt x="710" y="504"/>
                      <a:pt x="709" y="503"/>
                      <a:pt x="708" y="503"/>
                    </a:cubicBezTo>
                    <a:cubicBezTo>
                      <a:pt x="708" y="503"/>
                      <a:pt x="708" y="502"/>
                      <a:pt x="708" y="502"/>
                    </a:cubicBezTo>
                    <a:cubicBezTo>
                      <a:pt x="709" y="500"/>
                      <a:pt x="710" y="498"/>
                      <a:pt x="712" y="497"/>
                    </a:cubicBezTo>
                    <a:cubicBezTo>
                      <a:pt x="718" y="493"/>
                      <a:pt x="724" y="489"/>
                      <a:pt x="730" y="486"/>
                    </a:cubicBezTo>
                    <a:cubicBezTo>
                      <a:pt x="731" y="486"/>
                      <a:pt x="733" y="486"/>
                      <a:pt x="733" y="487"/>
                    </a:cubicBezTo>
                    <a:cubicBezTo>
                      <a:pt x="736" y="489"/>
                      <a:pt x="739" y="491"/>
                      <a:pt x="743" y="491"/>
                    </a:cubicBezTo>
                    <a:cubicBezTo>
                      <a:pt x="744" y="491"/>
                      <a:pt x="744" y="493"/>
                      <a:pt x="744" y="493"/>
                    </a:cubicBezTo>
                    <a:cubicBezTo>
                      <a:pt x="744" y="494"/>
                      <a:pt x="744" y="495"/>
                      <a:pt x="743" y="495"/>
                    </a:cubicBezTo>
                    <a:cubicBezTo>
                      <a:pt x="740" y="495"/>
                      <a:pt x="736" y="495"/>
                      <a:pt x="732" y="496"/>
                    </a:cubicBezTo>
                    <a:cubicBezTo>
                      <a:pt x="732" y="496"/>
                      <a:pt x="732" y="495"/>
                      <a:pt x="732" y="495"/>
                    </a:cubicBezTo>
                    <a:cubicBezTo>
                      <a:pt x="731" y="495"/>
                      <a:pt x="729" y="495"/>
                      <a:pt x="727" y="495"/>
                    </a:cubicBezTo>
                    <a:cubicBezTo>
                      <a:pt x="722" y="495"/>
                      <a:pt x="718" y="497"/>
                      <a:pt x="714" y="501"/>
                    </a:cubicBezTo>
                    <a:cubicBezTo>
                      <a:pt x="713" y="502"/>
                      <a:pt x="712" y="503"/>
                      <a:pt x="711" y="504"/>
                    </a:cubicBezTo>
                    <a:close/>
                    <a:moveTo>
                      <a:pt x="882" y="1356"/>
                    </a:moveTo>
                    <a:cubicBezTo>
                      <a:pt x="882" y="1357"/>
                      <a:pt x="881" y="1357"/>
                      <a:pt x="881" y="1357"/>
                    </a:cubicBezTo>
                    <a:cubicBezTo>
                      <a:pt x="878" y="1358"/>
                      <a:pt x="874" y="1355"/>
                      <a:pt x="875" y="1352"/>
                    </a:cubicBezTo>
                    <a:cubicBezTo>
                      <a:pt x="875" y="1352"/>
                      <a:pt x="875" y="1351"/>
                      <a:pt x="876" y="1351"/>
                    </a:cubicBezTo>
                    <a:cubicBezTo>
                      <a:pt x="879" y="1351"/>
                      <a:pt x="881" y="1352"/>
                      <a:pt x="882" y="1355"/>
                    </a:cubicBezTo>
                    <a:cubicBezTo>
                      <a:pt x="882" y="1355"/>
                      <a:pt x="882" y="1356"/>
                      <a:pt x="882" y="1356"/>
                    </a:cubicBezTo>
                    <a:close/>
                    <a:moveTo>
                      <a:pt x="1067" y="1384"/>
                    </a:moveTo>
                    <a:cubicBezTo>
                      <a:pt x="1067" y="1385"/>
                      <a:pt x="1065" y="1387"/>
                      <a:pt x="1064" y="1386"/>
                    </a:cubicBezTo>
                    <a:cubicBezTo>
                      <a:pt x="1063" y="1386"/>
                      <a:pt x="1062" y="1385"/>
                      <a:pt x="1062" y="1384"/>
                    </a:cubicBezTo>
                    <a:cubicBezTo>
                      <a:pt x="1059" y="1380"/>
                      <a:pt x="1059" y="1379"/>
                      <a:pt x="1064" y="1373"/>
                    </a:cubicBezTo>
                    <a:cubicBezTo>
                      <a:pt x="1065" y="1373"/>
                      <a:pt x="1066" y="1373"/>
                      <a:pt x="1067" y="1373"/>
                    </a:cubicBezTo>
                    <a:cubicBezTo>
                      <a:pt x="1067" y="1373"/>
                      <a:pt x="1067" y="1374"/>
                      <a:pt x="1067" y="1374"/>
                    </a:cubicBezTo>
                    <a:cubicBezTo>
                      <a:pt x="1068" y="1376"/>
                      <a:pt x="1068" y="1377"/>
                      <a:pt x="1068" y="1379"/>
                    </a:cubicBezTo>
                    <a:cubicBezTo>
                      <a:pt x="1068" y="1380"/>
                      <a:pt x="1068" y="1382"/>
                      <a:pt x="1067" y="1384"/>
                    </a:cubicBezTo>
                    <a:close/>
                    <a:moveTo>
                      <a:pt x="1100" y="2268"/>
                    </a:moveTo>
                    <a:cubicBezTo>
                      <a:pt x="1100" y="2268"/>
                      <a:pt x="1099" y="2268"/>
                      <a:pt x="1099" y="2268"/>
                    </a:cubicBezTo>
                    <a:cubicBezTo>
                      <a:pt x="1099" y="2267"/>
                      <a:pt x="1099" y="2267"/>
                      <a:pt x="1099" y="2266"/>
                    </a:cubicBezTo>
                    <a:cubicBezTo>
                      <a:pt x="1100" y="2265"/>
                      <a:pt x="1100" y="2265"/>
                      <a:pt x="1101" y="2267"/>
                    </a:cubicBezTo>
                    <a:cubicBezTo>
                      <a:pt x="1101" y="2267"/>
                      <a:pt x="1100" y="2268"/>
                      <a:pt x="1100" y="2268"/>
                    </a:cubicBezTo>
                    <a:close/>
                    <a:moveTo>
                      <a:pt x="1104" y="1742"/>
                    </a:moveTo>
                    <a:cubicBezTo>
                      <a:pt x="1104" y="1742"/>
                      <a:pt x="1104" y="1742"/>
                      <a:pt x="1104" y="1742"/>
                    </a:cubicBezTo>
                    <a:cubicBezTo>
                      <a:pt x="1099" y="1742"/>
                      <a:pt x="1096" y="1739"/>
                      <a:pt x="1093" y="1735"/>
                    </a:cubicBezTo>
                    <a:cubicBezTo>
                      <a:pt x="1093" y="1734"/>
                      <a:pt x="1094" y="1733"/>
                      <a:pt x="1094" y="1732"/>
                    </a:cubicBezTo>
                    <a:cubicBezTo>
                      <a:pt x="1094" y="1732"/>
                      <a:pt x="1095" y="1732"/>
                      <a:pt x="1095" y="1732"/>
                    </a:cubicBezTo>
                    <a:cubicBezTo>
                      <a:pt x="1099" y="1735"/>
                      <a:pt x="1103" y="1737"/>
                      <a:pt x="1104" y="1742"/>
                    </a:cubicBezTo>
                    <a:cubicBezTo>
                      <a:pt x="1104" y="1742"/>
                      <a:pt x="1105" y="1742"/>
                      <a:pt x="1105" y="1742"/>
                    </a:cubicBezTo>
                    <a:cubicBezTo>
                      <a:pt x="1105" y="1742"/>
                      <a:pt x="1105" y="1743"/>
                      <a:pt x="1106" y="1743"/>
                    </a:cubicBezTo>
                    <a:cubicBezTo>
                      <a:pt x="1105" y="1743"/>
                      <a:pt x="1105" y="1743"/>
                      <a:pt x="1104" y="1742"/>
                    </a:cubicBezTo>
                    <a:close/>
                    <a:moveTo>
                      <a:pt x="1135" y="2331"/>
                    </a:moveTo>
                    <a:cubicBezTo>
                      <a:pt x="1135" y="2331"/>
                      <a:pt x="1135" y="2331"/>
                      <a:pt x="1135" y="2331"/>
                    </a:cubicBezTo>
                    <a:cubicBezTo>
                      <a:pt x="1134" y="2332"/>
                      <a:pt x="1134" y="2332"/>
                      <a:pt x="1134" y="2332"/>
                    </a:cubicBezTo>
                    <a:cubicBezTo>
                      <a:pt x="1134" y="2331"/>
                      <a:pt x="1134" y="2331"/>
                      <a:pt x="1134" y="2331"/>
                    </a:cubicBezTo>
                    <a:cubicBezTo>
                      <a:pt x="1135" y="2331"/>
                      <a:pt x="1135" y="2331"/>
                      <a:pt x="1135" y="2331"/>
                    </a:cubicBezTo>
                    <a:cubicBezTo>
                      <a:pt x="1135" y="2330"/>
                      <a:pt x="1135" y="2330"/>
                      <a:pt x="1135" y="2330"/>
                    </a:cubicBezTo>
                    <a:cubicBezTo>
                      <a:pt x="1136" y="2330"/>
                      <a:pt x="1136" y="2330"/>
                      <a:pt x="1135" y="2331"/>
                    </a:cubicBezTo>
                    <a:close/>
                    <a:moveTo>
                      <a:pt x="1144" y="2347"/>
                    </a:moveTo>
                    <a:cubicBezTo>
                      <a:pt x="1143" y="2348"/>
                      <a:pt x="1142" y="2348"/>
                      <a:pt x="1141" y="2348"/>
                    </a:cubicBezTo>
                    <a:cubicBezTo>
                      <a:pt x="1141" y="2348"/>
                      <a:pt x="1140" y="2348"/>
                      <a:pt x="1140" y="2348"/>
                    </a:cubicBezTo>
                    <a:cubicBezTo>
                      <a:pt x="1139" y="2347"/>
                      <a:pt x="1139" y="2346"/>
                      <a:pt x="1141" y="2345"/>
                    </a:cubicBezTo>
                    <a:cubicBezTo>
                      <a:pt x="1142" y="2345"/>
                      <a:pt x="1143" y="2346"/>
                      <a:pt x="1144" y="2346"/>
                    </a:cubicBezTo>
                    <a:cubicBezTo>
                      <a:pt x="1144" y="2346"/>
                      <a:pt x="1144" y="2347"/>
                      <a:pt x="1144" y="2347"/>
                    </a:cubicBezTo>
                    <a:close/>
                    <a:moveTo>
                      <a:pt x="1147" y="2366"/>
                    </a:moveTo>
                    <a:cubicBezTo>
                      <a:pt x="1147" y="2366"/>
                      <a:pt x="1147" y="2366"/>
                      <a:pt x="1146" y="2366"/>
                    </a:cubicBezTo>
                    <a:cubicBezTo>
                      <a:pt x="1147" y="2365"/>
                      <a:pt x="1147" y="2365"/>
                      <a:pt x="1148" y="2365"/>
                    </a:cubicBezTo>
                    <a:cubicBezTo>
                      <a:pt x="1148" y="2366"/>
                      <a:pt x="1148" y="2366"/>
                      <a:pt x="1148" y="2366"/>
                    </a:cubicBezTo>
                    <a:cubicBezTo>
                      <a:pt x="1148" y="2366"/>
                      <a:pt x="1147" y="2366"/>
                      <a:pt x="1147" y="2366"/>
                    </a:cubicBezTo>
                    <a:close/>
                    <a:moveTo>
                      <a:pt x="1155" y="2354"/>
                    </a:moveTo>
                    <a:cubicBezTo>
                      <a:pt x="1155" y="2354"/>
                      <a:pt x="1155" y="2354"/>
                      <a:pt x="1155" y="2354"/>
                    </a:cubicBezTo>
                    <a:cubicBezTo>
                      <a:pt x="1154" y="2354"/>
                      <a:pt x="1154" y="2354"/>
                      <a:pt x="1154" y="2355"/>
                    </a:cubicBezTo>
                    <a:cubicBezTo>
                      <a:pt x="1153" y="2356"/>
                      <a:pt x="1153" y="2356"/>
                      <a:pt x="1152" y="2357"/>
                    </a:cubicBezTo>
                    <a:cubicBezTo>
                      <a:pt x="1152" y="2357"/>
                      <a:pt x="1151" y="2357"/>
                      <a:pt x="1151" y="2357"/>
                    </a:cubicBezTo>
                    <a:cubicBezTo>
                      <a:pt x="1151" y="2358"/>
                      <a:pt x="1151" y="2358"/>
                      <a:pt x="1151" y="2358"/>
                    </a:cubicBezTo>
                    <a:cubicBezTo>
                      <a:pt x="1151" y="2357"/>
                      <a:pt x="1151" y="2357"/>
                      <a:pt x="1151" y="2357"/>
                    </a:cubicBezTo>
                    <a:cubicBezTo>
                      <a:pt x="1151" y="2357"/>
                      <a:pt x="1151" y="2357"/>
                      <a:pt x="1152" y="2357"/>
                    </a:cubicBezTo>
                    <a:cubicBezTo>
                      <a:pt x="1152" y="2356"/>
                      <a:pt x="1153" y="2355"/>
                      <a:pt x="1154" y="2355"/>
                    </a:cubicBezTo>
                    <a:cubicBezTo>
                      <a:pt x="1154" y="2354"/>
                      <a:pt x="1154" y="2354"/>
                      <a:pt x="1154" y="2354"/>
                    </a:cubicBezTo>
                    <a:cubicBezTo>
                      <a:pt x="1155" y="2354"/>
                      <a:pt x="1155" y="2354"/>
                      <a:pt x="1155" y="2354"/>
                    </a:cubicBezTo>
                    <a:cubicBezTo>
                      <a:pt x="1155" y="2353"/>
                      <a:pt x="1155" y="2353"/>
                      <a:pt x="1155" y="2353"/>
                    </a:cubicBezTo>
                    <a:cubicBezTo>
                      <a:pt x="1156" y="2353"/>
                      <a:pt x="1156" y="2354"/>
                      <a:pt x="1155" y="2354"/>
                    </a:cubicBezTo>
                    <a:close/>
                    <a:moveTo>
                      <a:pt x="1179" y="2362"/>
                    </a:moveTo>
                    <a:cubicBezTo>
                      <a:pt x="1180" y="2361"/>
                      <a:pt x="1181" y="2362"/>
                      <a:pt x="1181" y="2363"/>
                    </a:cubicBezTo>
                    <a:cubicBezTo>
                      <a:pt x="1181" y="2363"/>
                      <a:pt x="1181" y="2364"/>
                      <a:pt x="1181" y="2364"/>
                    </a:cubicBezTo>
                    <a:cubicBezTo>
                      <a:pt x="1180" y="2365"/>
                      <a:pt x="1179" y="2365"/>
                      <a:pt x="1178" y="2366"/>
                    </a:cubicBezTo>
                    <a:cubicBezTo>
                      <a:pt x="1178" y="2366"/>
                      <a:pt x="1177" y="2366"/>
                      <a:pt x="1177" y="2366"/>
                    </a:cubicBezTo>
                    <a:cubicBezTo>
                      <a:pt x="1176" y="2365"/>
                      <a:pt x="1177" y="2363"/>
                      <a:pt x="1179" y="2362"/>
                    </a:cubicBezTo>
                    <a:close/>
                    <a:moveTo>
                      <a:pt x="1168" y="2374"/>
                    </a:moveTo>
                    <a:cubicBezTo>
                      <a:pt x="1168" y="2374"/>
                      <a:pt x="1168" y="2374"/>
                      <a:pt x="1168" y="2375"/>
                    </a:cubicBezTo>
                    <a:cubicBezTo>
                      <a:pt x="1170" y="2376"/>
                      <a:pt x="1172" y="2377"/>
                      <a:pt x="1174" y="2378"/>
                    </a:cubicBezTo>
                    <a:cubicBezTo>
                      <a:pt x="1174" y="2378"/>
                      <a:pt x="1174" y="2378"/>
                      <a:pt x="1175" y="2378"/>
                    </a:cubicBezTo>
                    <a:cubicBezTo>
                      <a:pt x="1175" y="2378"/>
                      <a:pt x="1175" y="2378"/>
                      <a:pt x="1175" y="2378"/>
                    </a:cubicBezTo>
                    <a:cubicBezTo>
                      <a:pt x="1175" y="2377"/>
                      <a:pt x="1175" y="2376"/>
                      <a:pt x="1175" y="2375"/>
                    </a:cubicBezTo>
                    <a:cubicBezTo>
                      <a:pt x="1175" y="2374"/>
                      <a:pt x="1176" y="2373"/>
                      <a:pt x="1177" y="2374"/>
                    </a:cubicBezTo>
                    <a:cubicBezTo>
                      <a:pt x="1177" y="2374"/>
                      <a:pt x="1178" y="2374"/>
                      <a:pt x="1178" y="2375"/>
                    </a:cubicBezTo>
                    <a:cubicBezTo>
                      <a:pt x="1179" y="2375"/>
                      <a:pt x="1179" y="2376"/>
                      <a:pt x="1177" y="2377"/>
                    </a:cubicBezTo>
                    <a:cubicBezTo>
                      <a:pt x="1177" y="2377"/>
                      <a:pt x="1176" y="2377"/>
                      <a:pt x="1175" y="2378"/>
                    </a:cubicBezTo>
                    <a:cubicBezTo>
                      <a:pt x="1175" y="2378"/>
                      <a:pt x="1175" y="2378"/>
                      <a:pt x="1175" y="2378"/>
                    </a:cubicBezTo>
                    <a:cubicBezTo>
                      <a:pt x="1175" y="2378"/>
                      <a:pt x="1174" y="2378"/>
                      <a:pt x="1174" y="2378"/>
                    </a:cubicBezTo>
                    <a:cubicBezTo>
                      <a:pt x="1173" y="2378"/>
                      <a:pt x="1173" y="2379"/>
                      <a:pt x="1172" y="2379"/>
                    </a:cubicBezTo>
                    <a:cubicBezTo>
                      <a:pt x="1170" y="2379"/>
                      <a:pt x="1169" y="2378"/>
                      <a:pt x="1169" y="2377"/>
                    </a:cubicBezTo>
                    <a:cubicBezTo>
                      <a:pt x="1168" y="2376"/>
                      <a:pt x="1168" y="2375"/>
                      <a:pt x="1168" y="2375"/>
                    </a:cubicBezTo>
                    <a:cubicBezTo>
                      <a:pt x="1168" y="2375"/>
                      <a:pt x="1168" y="2374"/>
                      <a:pt x="1168" y="2374"/>
                    </a:cubicBezTo>
                    <a:cubicBezTo>
                      <a:pt x="1167" y="2374"/>
                      <a:pt x="1167" y="2374"/>
                      <a:pt x="1167" y="2374"/>
                    </a:cubicBezTo>
                    <a:cubicBezTo>
                      <a:pt x="1166" y="2374"/>
                      <a:pt x="1165" y="2374"/>
                      <a:pt x="1165" y="2372"/>
                    </a:cubicBezTo>
                    <a:cubicBezTo>
                      <a:pt x="1165" y="2372"/>
                      <a:pt x="1166" y="2372"/>
                      <a:pt x="1166" y="2372"/>
                    </a:cubicBezTo>
                    <a:cubicBezTo>
                      <a:pt x="1166" y="2372"/>
                      <a:pt x="1167" y="2373"/>
                      <a:pt x="1167" y="2374"/>
                    </a:cubicBezTo>
                    <a:cubicBezTo>
                      <a:pt x="1167" y="2374"/>
                      <a:pt x="1168" y="2374"/>
                      <a:pt x="1168" y="2374"/>
                    </a:cubicBezTo>
                    <a:close/>
                    <a:moveTo>
                      <a:pt x="1182" y="1416"/>
                    </a:moveTo>
                    <a:cubicBezTo>
                      <a:pt x="1183" y="1415"/>
                      <a:pt x="1183" y="1415"/>
                      <a:pt x="1183" y="1415"/>
                    </a:cubicBezTo>
                    <a:cubicBezTo>
                      <a:pt x="1183" y="1416"/>
                      <a:pt x="1183" y="1416"/>
                      <a:pt x="1183" y="1416"/>
                    </a:cubicBezTo>
                    <a:lnTo>
                      <a:pt x="1182" y="1416"/>
                    </a:lnTo>
                    <a:close/>
                    <a:moveTo>
                      <a:pt x="1207" y="1957"/>
                    </a:moveTo>
                    <a:cubicBezTo>
                      <a:pt x="1206" y="1956"/>
                      <a:pt x="1205" y="1956"/>
                      <a:pt x="1204" y="1956"/>
                    </a:cubicBezTo>
                    <a:cubicBezTo>
                      <a:pt x="1205" y="1955"/>
                      <a:pt x="1205" y="1955"/>
                      <a:pt x="1206" y="1955"/>
                    </a:cubicBezTo>
                    <a:cubicBezTo>
                      <a:pt x="1206" y="1955"/>
                      <a:pt x="1207" y="1955"/>
                      <a:pt x="1207" y="1955"/>
                    </a:cubicBezTo>
                    <a:cubicBezTo>
                      <a:pt x="1207" y="1955"/>
                      <a:pt x="1208" y="1955"/>
                      <a:pt x="1208" y="1956"/>
                    </a:cubicBezTo>
                    <a:cubicBezTo>
                      <a:pt x="1208" y="1956"/>
                      <a:pt x="1207" y="1956"/>
                      <a:pt x="1207" y="1957"/>
                    </a:cubicBezTo>
                    <a:close/>
                    <a:moveTo>
                      <a:pt x="1283" y="1447"/>
                    </a:moveTo>
                    <a:cubicBezTo>
                      <a:pt x="1283" y="1446"/>
                      <a:pt x="1283" y="1446"/>
                      <a:pt x="1283" y="1446"/>
                    </a:cubicBezTo>
                    <a:cubicBezTo>
                      <a:pt x="1283" y="1445"/>
                      <a:pt x="1284" y="1445"/>
                      <a:pt x="1285" y="1445"/>
                    </a:cubicBezTo>
                    <a:cubicBezTo>
                      <a:pt x="1285" y="1445"/>
                      <a:pt x="1285" y="1445"/>
                      <a:pt x="1285" y="1446"/>
                    </a:cubicBezTo>
                    <a:cubicBezTo>
                      <a:pt x="1285" y="1447"/>
                      <a:pt x="1284" y="1447"/>
                      <a:pt x="1283" y="1447"/>
                    </a:cubicBezTo>
                    <a:close/>
                    <a:moveTo>
                      <a:pt x="1347" y="1524"/>
                    </a:moveTo>
                    <a:cubicBezTo>
                      <a:pt x="1346" y="1526"/>
                      <a:pt x="1343" y="1526"/>
                      <a:pt x="1342" y="1525"/>
                    </a:cubicBezTo>
                    <a:cubicBezTo>
                      <a:pt x="1340" y="1524"/>
                      <a:pt x="1340" y="1523"/>
                      <a:pt x="1341" y="1521"/>
                    </a:cubicBezTo>
                    <a:cubicBezTo>
                      <a:pt x="1341" y="1520"/>
                      <a:pt x="1342" y="1519"/>
                      <a:pt x="1343" y="1518"/>
                    </a:cubicBezTo>
                    <a:cubicBezTo>
                      <a:pt x="1343" y="1519"/>
                      <a:pt x="1343" y="1519"/>
                      <a:pt x="1343" y="1520"/>
                    </a:cubicBezTo>
                    <a:cubicBezTo>
                      <a:pt x="1344" y="1522"/>
                      <a:pt x="1345" y="1523"/>
                      <a:pt x="1347" y="1522"/>
                    </a:cubicBezTo>
                    <a:cubicBezTo>
                      <a:pt x="1348" y="1522"/>
                      <a:pt x="1348" y="1522"/>
                      <a:pt x="1349" y="1521"/>
                    </a:cubicBezTo>
                    <a:cubicBezTo>
                      <a:pt x="1348" y="1522"/>
                      <a:pt x="1348" y="1523"/>
                      <a:pt x="1347" y="1524"/>
                    </a:cubicBezTo>
                    <a:close/>
                    <a:moveTo>
                      <a:pt x="1364" y="1542"/>
                    </a:moveTo>
                    <a:cubicBezTo>
                      <a:pt x="1364" y="1542"/>
                      <a:pt x="1364" y="1541"/>
                      <a:pt x="1364" y="1541"/>
                    </a:cubicBezTo>
                    <a:cubicBezTo>
                      <a:pt x="1365" y="1541"/>
                      <a:pt x="1366" y="1540"/>
                      <a:pt x="1367" y="1540"/>
                    </a:cubicBezTo>
                    <a:cubicBezTo>
                      <a:pt x="1367" y="1540"/>
                      <a:pt x="1367" y="1541"/>
                      <a:pt x="1367" y="1541"/>
                    </a:cubicBezTo>
                    <a:cubicBezTo>
                      <a:pt x="1367" y="1542"/>
                      <a:pt x="1367" y="1542"/>
                      <a:pt x="1367" y="1542"/>
                    </a:cubicBezTo>
                    <a:cubicBezTo>
                      <a:pt x="1366" y="1542"/>
                      <a:pt x="1365" y="1542"/>
                      <a:pt x="1364" y="1542"/>
                    </a:cubicBezTo>
                    <a:close/>
                    <a:moveTo>
                      <a:pt x="1368" y="1579"/>
                    </a:moveTo>
                    <a:cubicBezTo>
                      <a:pt x="1368" y="1579"/>
                      <a:pt x="1367" y="1579"/>
                      <a:pt x="1367" y="1579"/>
                    </a:cubicBezTo>
                    <a:cubicBezTo>
                      <a:pt x="1366" y="1578"/>
                      <a:pt x="1365" y="1577"/>
                      <a:pt x="1365" y="1575"/>
                    </a:cubicBezTo>
                    <a:cubicBezTo>
                      <a:pt x="1364" y="1574"/>
                      <a:pt x="1364" y="1573"/>
                      <a:pt x="1365" y="1573"/>
                    </a:cubicBezTo>
                    <a:cubicBezTo>
                      <a:pt x="1366" y="1573"/>
                      <a:pt x="1366" y="1573"/>
                      <a:pt x="1367" y="1574"/>
                    </a:cubicBezTo>
                    <a:cubicBezTo>
                      <a:pt x="1367" y="1575"/>
                      <a:pt x="1368" y="1576"/>
                      <a:pt x="1368" y="1578"/>
                    </a:cubicBezTo>
                    <a:cubicBezTo>
                      <a:pt x="1368" y="1578"/>
                      <a:pt x="1368" y="1579"/>
                      <a:pt x="1368" y="1579"/>
                    </a:cubicBezTo>
                    <a:close/>
                    <a:moveTo>
                      <a:pt x="1379" y="1771"/>
                    </a:moveTo>
                    <a:cubicBezTo>
                      <a:pt x="1378" y="1770"/>
                      <a:pt x="1378" y="1770"/>
                      <a:pt x="1378" y="1770"/>
                    </a:cubicBezTo>
                    <a:cubicBezTo>
                      <a:pt x="1379" y="1770"/>
                      <a:pt x="1379" y="1770"/>
                      <a:pt x="1379" y="1770"/>
                    </a:cubicBezTo>
                    <a:lnTo>
                      <a:pt x="1379" y="17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17"/>
              <p:cNvSpPr>
                <a:spLocks/>
              </p:cNvSpPr>
              <p:nvPr/>
            </p:nvSpPr>
            <p:spPr bwMode="auto">
              <a:xfrm>
                <a:off x="923" y="156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18"/>
              <p:cNvSpPr>
                <a:spLocks/>
              </p:cNvSpPr>
              <p:nvPr/>
            </p:nvSpPr>
            <p:spPr bwMode="auto">
              <a:xfrm>
                <a:off x="2621" y="96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19"/>
              <p:cNvSpPr>
                <a:spLocks noEditPoints="1"/>
              </p:cNvSpPr>
              <p:nvPr/>
            </p:nvSpPr>
            <p:spPr bwMode="auto">
              <a:xfrm>
                <a:off x="2453" y="68"/>
                <a:ext cx="983" cy="1262"/>
              </a:xfrm>
              <a:custGeom>
                <a:avLst/>
                <a:gdLst>
                  <a:gd name="T0" fmla="*/ 402 w 573"/>
                  <a:gd name="T1" fmla="*/ 497 h 736"/>
                  <a:gd name="T2" fmla="*/ 444 w 573"/>
                  <a:gd name="T3" fmla="*/ 481 h 736"/>
                  <a:gd name="T4" fmla="*/ 421 w 573"/>
                  <a:gd name="T5" fmla="*/ 429 h 736"/>
                  <a:gd name="T6" fmla="*/ 432 w 573"/>
                  <a:gd name="T7" fmla="*/ 415 h 736"/>
                  <a:gd name="T8" fmla="*/ 437 w 573"/>
                  <a:gd name="T9" fmla="*/ 417 h 736"/>
                  <a:gd name="T10" fmla="*/ 468 w 573"/>
                  <a:gd name="T11" fmla="*/ 390 h 736"/>
                  <a:gd name="T12" fmla="*/ 480 w 573"/>
                  <a:gd name="T13" fmla="*/ 344 h 736"/>
                  <a:gd name="T14" fmla="*/ 469 w 573"/>
                  <a:gd name="T15" fmla="*/ 316 h 736"/>
                  <a:gd name="T16" fmla="*/ 491 w 573"/>
                  <a:gd name="T17" fmla="*/ 332 h 736"/>
                  <a:gd name="T18" fmla="*/ 489 w 573"/>
                  <a:gd name="T19" fmla="*/ 275 h 736"/>
                  <a:gd name="T20" fmla="*/ 519 w 573"/>
                  <a:gd name="T21" fmla="*/ 186 h 736"/>
                  <a:gd name="T22" fmla="*/ 541 w 573"/>
                  <a:gd name="T23" fmla="*/ 162 h 736"/>
                  <a:gd name="T24" fmla="*/ 539 w 573"/>
                  <a:gd name="T25" fmla="*/ 110 h 736"/>
                  <a:gd name="T26" fmla="*/ 466 w 573"/>
                  <a:gd name="T27" fmla="*/ 144 h 736"/>
                  <a:gd name="T28" fmla="*/ 480 w 573"/>
                  <a:gd name="T29" fmla="*/ 129 h 736"/>
                  <a:gd name="T30" fmla="*/ 449 w 573"/>
                  <a:gd name="T31" fmla="*/ 112 h 736"/>
                  <a:gd name="T32" fmla="*/ 396 w 573"/>
                  <a:gd name="T33" fmla="*/ 102 h 736"/>
                  <a:gd name="T34" fmla="*/ 508 w 573"/>
                  <a:gd name="T35" fmla="*/ 66 h 736"/>
                  <a:gd name="T36" fmla="*/ 441 w 573"/>
                  <a:gd name="T37" fmla="*/ 35 h 736"/>
                  <a:gd name="T38" fmla="*/ 406 w 573"/>
                  <a:gd name="T39" fmla="*/ 35 h 736"/>
                  <a:gd name="T40" fmla="*/ 374 w 573"/>
                  <a:gd name="T41" fmla="*/ 14 h 736"/>
                  <a:gd name="T42" fmla="*/ 373 w 573"/>
                  <a:gd name="T43" fmla="*/ 18 h 736"/>
                  <a:gd name="T44" fmla="*/ 326 w 573"/>
                  <a:gd name="T45" fmla="*/ 21 h 736"/>
                  <a:gd name="T46" fmla="*/ 300 w 573"/>
                  <a:gd name="T47" fmla="*/ 67 h 736"/>
                  <a:gd name="T48" fmla="*/ 273 w 573"/>
                  <a:gd name="T49" fmla="*/ 46 h 736"/>
                  <a:gd name="T50" fmla="*/ 249 w 573"/>
                  <a:gd name="T51" fmla="*/ 72 h 736"/>
                  <a:gd name="T52" fmla="*/ 235 w 573"/>
                  <a:gd name="T53" fmla="*/ 75 h 736"/>
                  <a:gd name="T54" fmla="*/ 234 w 573"/>
                  <a:gd name="T55" fmla="*/ 74 h 736"/>
                  <a:gd name="T56" fmla="*/ 181 w 573"/>
                  <a:gd name="T57" fmla="*/ 61 h 736"/>
                  <a:gd name="T58" fmla="*/ 151 w 573"/>
                  <a:gd name="T59" fmla="*/ 88 h 736"/>
                  <a:gd name="T60" fmla="*/ 105 w 573"/>
                  <a:gd name="T61" fmla="*/ 131 h 736"/>
                  <a:gd name="T62" fmla="*/ 81 w 573"/>
                  <a:gd name="T63" fmla="*/ 162 h 736"/>
                  <a:gd name="T64" fmla="*/ 18 w 573"/>
                  <a:gd name="T65" fmla="*/ 205 h 736"/>
                  <a:gd name="T66" fmla="*/ 48 w 573"/>
                  <a:gd name="T67" fmla="*/ 220 h 736"/>
                  <a:gd name="T68" fmla="*/ 14 w 573"/>
                  <a:gd name="T69" fmla="*/ 253 h 736"/>
                  <a:gd name="T70" fmla="*/ 64 w 573"/>
                  <a:gd name="T71" fmla="*/ 276 h 736"/>
                  <a:gd name="T72" fmla="*/ 102 w 573"/>
                  <a:gd name="T73" fmla="*/ 342 h 736"/>
                  <a:gd name="T74" fmla="*/ 107 w 573"/>
                  <a:gd name="T75" fmla="*/ 389 h 736"/>
                  <a:gd name="T76" fmla="*/ 102 w 573"/>
                  <a:gd name="T77" fmla="*/ 419 h 736"/>
                  <a:gd name="T78" fmla="*/ 94 w 573"/>
                  <a:gd name="T79" fmla="*/ 440 h 736"/>
                  <a:gd name="T80" fmla="*/ 122 w 573"/>
                  <a:gd name="T81" fmla="*/ 442 h 736"/>
                  <a:gd name="T82" fmla="*/ 128 w 573"/>
                  <a:gd name="T83" fmla="*/ 473 h 736"/>
                  <a:gd name="T84" fmla="*/ 96 w 573"/>
                  <a:gd name="T85" fmla="*/ 472 h 736"/>
                  <a:gd name="T86" fmla="*/ 109 w 573"/>
                  <a:gd name="T87" fmla="*/ 482 h 736"/>
                  <a:gd name="T88" fmla="*/ 128 w 573"/>
                  <a:gd name="T89" fmla="*/ 498 h 736"/>
                  <a:gd name="T90" fmla="*/ 102 w 573"/>
                  <a:gd name="T91" fmla="*/ 534 h 736"/>
                  <a:gd name="T92" fmla="*/ 79 w 573"/>
                  <a:gd name="T93" fmla="*/ 562 h 736"/>
                  <a:gd name="T94" fmla="*/ 85 w 573"/>
                  <a:gd name="T95" fmla="*/ 570 h 736"/>
                  <a:gd name="T96" fmla="*/ 98 w 573"/>
                  <a:gd name="T97" fmla="*/ 626 h 736"/>
                  <a:gd name="T98" fmla="*/ 92 w 573"/>
                  <a:gd name="T99" fmla="*/ 660 h 736"/>
                  <a:gd name="T100" fmla="*/ 101 w 573"/>
                  <a:gd name="T101" fmla="*/ 698 h 736"/>
                  <a:gd name="T102" fmla="*/ 149 w 573"/>
                  <a:gd name="T103" fmla="*/ 733 h 736"/>
                  <a:gd name="T104" fmla="*/ 185 w 573"/>
                  <a:gd name="T105" fmla="*/ 678 h 736"/>
                  <a:gd name="T106" fmla="*/ 212 w 573"/>
                  <a:gd name="T107" fmla="*/ 638 h 736"/>
                  <a:gd name="T108" fmla="*/ 259 w 573"/>
                  <a:gd name="T109" fmla="*/ 608 h 736"/>
                  <a:gd name="T110" fmla="*/ 356 w 573"/>
                  <a:gd name="T111" fmla="*/ 553 h 736"/>
                  <a:gd name="T112" fmla="*/ 507 w 573"/>
                  <a:gd name="T113" fmla="*/ 180 h 736"/>
                  <a:gd name="T114" fmla="*/ 248 w 573"/>
                  <a:gd name="T115" fmla="*/ 605 h 736"/>
                  <a:gd name="T116" fmla="*/ 336 w 573"/>
                  <a:gd name="T117" fmla="*/ 45 h 736"/>
                  <a:gd name="T118" fmla="*/ 381 w 573"/>
                  <a:gd name="T119" fmla="*/ 48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3" h="736">
                    <a:moveTo>
                      <a:pt x="432" y="513"/>
                    </a:moveTo>
                    <a:cubicBezTo>
                      <a:pt x="433" y="512"/>
                      <a:pt x="432" y="511"/>
                      <a:pt x="432" y="510"/>
                    </a:cubicBezTo>
                    <a:cubicBezTo>
                      <a:pt x="432" y="510"/>
                      <a:pt x="432" y="509"/>
                      <a:pt x="431" y="509"/>
                    </a:cubicBezTo>
                    <a:cubicBezTo>
                      <a:pt x="425" y="507"/>
                      <a:pt x="418" y="508"/>
                      <a:pt x="412" y="504"/>
                    </a:cubicBezTo>
                    <a:cubicBezTo>
                      <a:pt x="407" y="501"/>
                      <a:pt x="403" y="502"/>
                      <a:pt x="398" y="504"/>
                    </a:cubicBezTo>
                    <a:cubicBezTo>
                      <a:pt x="397" y="504"/>
                      <a:pt x="396" y="503"/>
                      <a:pt x="395" y="503"/>
                    </a:cubicBezTo>
                    <a:cubicBezTo>
                      <a:pt x="394" y="503"/>
                      <a:pt x="394" y="502"/>
                      <a:pt x="394" y="502"/>
                    </a:cubicBezTo>
                    <a:cubicBezTo>
                      <a:pt x="393" y="501"/>
                      <a:pt x="393" y="500"/>
                      <a:pt x="394" y="499"/>
                    </a:cubicBezTo>
                    <a:cubicBezTo>
                      <a:pt x="396" y="498"/>
                      <a:pt x="399" y="498"/>
                      <a:pt x="402" y="497"/>
                    </a:cubicBezTo>
                    <a:cubicBezTo>
                      <a:pt x="405" y="495"/>
                      <a:pt x="407" y="492"/>
                      <a:pt x="406" y="489"/>
                    </a:cubicBezTo>
                    <a:cubicBezTo>
                      <a:pt x="406" y="486"/>
                      <a:pt x="405" y="482"/>
                      <a:pt x="405" y="479"/>
                    </a:cubicBezTo>
                    <a:cubicBezTo>
                      <a:pt x="405" y="478"/>
                      <a:pt x="407" y="476"/>
                      <a:pt x="408" y="476"/>
                    </a:cubicBezTo>
                    <a:cubicBezTo>
                      <a:pt x="409" y="476"/>
                      <a:pt x="410" y="477"/>
                      <a:pt x="411" y="478"/>
                    </a:cubicBezTo>
                    <a:cubicBezTo>
                      <a:pt x="413" y="484"/>
                      <a:pt x="415" y="490"/>
                      <a:pt x="419" y="496"/>
                    </a:cubicBezTo>
                    <a:cubicBezTo>
                      <a:pt x="422" y="499"/>
                      <a:pt x="425" y="502"/>
                      <a:pt x="430" y="501"/>
                    </a:cubicBezTo>
                    <a:cubicBezTo>
                      <a:pt x="432" y="501"/>
                      <a:pt x="434" y="501"/>
                      <a:pt x="436" y="501"/>
                    </a:cubicBezTo>
                    <a:cubicBezTo>
                      <a:pt x="442" y="501"/>
                      <a:pt x="443" y="501"/>
                      <a:pt x="444" y="495"/>
                    </a:cubicBezTo>
                    <a:cubicBezTo>
                      <a:pt x="444" y="491"/>
                      <a:pt x="443" y="486"/>
                      <a:pt x="444" y="481"/>
                    </a:cubicBezTo>
                    <a:cubicBezTo>
                      <a:pt x="445" y="476"/>
                      <a:pt x="439" y="472"/>
                      <a:pt x="441" y="467"/>
                    </a:cubicBezTo>
                    <a:cubicBezTo>
                      <a:pt x="442" y="465"/>
                      <a:pt x="440" y="464"/>
                      <a:pt x="439" y="462"/>
                    </a:cubicBezTo>
                    <a:cubicBezTo>
                      <a:pt x="436" y="456"/>
                      <a:pt x="432" y="451"/>
                      <a:pt x="426" y="448"/>
                    </a:cubicBezTo>
                    <a:cubicBezTo>
                      <a:pt x="424" y="446"/>
                      <a:pt x="422" y="444"/>
                      <a:pt x="420" y="442"/>
                    </a:cubicBezTo>
                    <a:cubicBezTo>
                      <a:pt x="419" y="441"/>
                      <a:pt x="418" y="440"/>
                      <a:pt x="417" y="438"/>
                    </a:cubicBezTo>
                    <a:cubicBezTo>
                      <a:pt x="416" y="435"/>
                      <a:pt x="416" y="431"/>
                      <a:pt x="415" y="427"/>
                    </a:cubicBezTo>
                    <a:cubicBezTo>
                      <a:pt x="415" y="426"/>
                      <a:pt x="416" y="425"/>
                      <a:pt x="417" y="424"/>
                    </a:cubicBezTo>
                    <a:cubicBezTo>
                      <a:pt x="418" y="424"/>
                      <a:pt x="419" y="424"/>
                      <a:pt x="420" y="425"/>
                    </a:cubicBezTo>
                    <a:cubicBezTo>
                      <a:pt x="420" y="426"/>
                      <a:pt x="421" y="428"/>
                      <a:pt x="421" y="429"/>
                    </a:cubicBezTo>
                    <a:cubicBezTo>
                      <a:pt x="421" y="435"/>
                      <a:pt x="423" y="440"/>
                      <a:pt x="428" y="443"/>
                    </a:cubicBezTo>
                    <a:cubicBezTo>
                      <a:pt x="432" y="445"/>
                      <a:pt x="434" y="448"/>
                      <a:pt x="438" y="449"/>
                    </a:cubicBezTo>
                    <a:cubicBezTo>
                      <a:pt x="440" y="450"/>
                      <a:pt x="442" y="449"/>
                      <a:pt x="442" y="448"/>
                    </a:cubicBezTo>
                    <a:cubicBezTo>
                      <a:pt x="442" y="445"/>
                      <a:pt x="442" y="442"/>
                      <a:pt x="444" y="440"/>
                    </a:cubicBezTo>
                    <a:cubicBezTo>
                      <a:pt x="443" y="437"/>
                      <a:pt x="445" y="435"/>
                      <a:pt x="446" y="433"/>
                    </a:cubicBezTo>
                    <a:cubicBezTo>
                      <a:pt x="448" y="431"/>
                      <a:pt x="447" y="428"/>
                      <a:pt x="445" y="427"/>
                    </a:cubicBezTo>
                    <a:cubicBezTo>
                      <a:pt x="442" y="424"/>
                      <a:pt x="438" y="422"/>
                      <a:pt x="434" y="419"/>
                    </a:cubicBezTo>
                    <a:cubicBezTo>
                      <a:pt x="434" y="418"/>
                      <a:pt x="433" y="417"/>
                      <a:pt x="433" y="415"/>
                    </a:cubicBezTo>
                    <a:cubicBezTo>
                      <a:pt x="433" y="415"/>
                      <a:pt x="433" y="415"/>
                      <a:pt x="432" y="415"/>
                    </a:cubicBezTo>
                    <a:cubicBezTo>
                      <a:pt x="432" y="415"/>
                      <a:pt x="432" y="415"/>
                      <a:pt x="432" y="415"/>
                    </a:cubicBezTo>
                    <a:cubicBezTo>
                      <a:pt x="428" y="414"/>
                      <a:pt x="425" y="412"/>
                      <a:pt x="423" y="410"/>
                    </a:cubicBezTo>
                    <a:cubicBezTo>
                      <a:pt x="422" y="410"/>
                      <a:pt x="422" y="410"/>
                      <a:pt x="423" y="409"/>
                    </a:cubicBezTo>
                    <a:cubicBezTo>
                      <a:pt x="423" y="409"/>
                      <a:pt x="424" y="409"/>
                      <a:pt x="424" y="409"/>
                    </a:cubicBezTo>
                    <a:cubicBezTo>
                      <a:pt x="425" y="409"/>
                      <a:pt x="427" y="408"/>
                      <a:pt x="427" y="409"/>
                    </a:cubicBezTo>
                    <a:cubicBezTo>
                      <a:pt x="429" y="411"/>
                      <a:pt x="430" y="413"/>
                      <a:pt x="432" y="415"/>
                    </a:cubicBezTo>
                    <a:cubicBezTo>
                      <a:pt x="432" y="415"/>
                      <a:pt x="433" y="415"/>
                      <a:pt x="433" y="415"/>
                    </a:cubicBezTo>
                    <a:cubicBezTo>
                      <a:pt x="433" y="415"/>
                      <a:pt x="433" y="415"/>
                      <a:pt x="433" y="415"/>
                    </a:cubicBezTo>
                    <a:cubicBezTo>
                      <a:pt x="434" y="416"/>
                      <a:pt x="436" y="417"/>
                      <a:pt x="437" y="417"/>
                    </a:cubicBezTo>
                    <a:cubicBezTo>
                      <a:pt x="441" y="419"/>
                      <a:pt x="444" y="420"/>
                      <a:pt x="448" y="417"/>
                    </a:cubicBezTo>
                    <a:cubicBezTo>
                      <a:pt x="451" y="415"/>
                      <a:pt x="456" y="414"/>
                      <a:pt x="460" y="413"/>
                    </a:cubicBezTo>
                    <a:cubicBezTo>
                      <a:pt x="461" y="413"/>
                      <a:pt x="463" y="411"/>
                      <a:pt x="464" y="410"/>
                    </a:cubicBezTo>
                    <a:cubicBezTo>
                      <a:pt x="465" y="408"/>
                      <a:pt x="465" y="406"/>
                      <a:pt x="465" y="404"/>
                    </a:cubicBezTo>
                    <a:cubicBezTo>
                      <a:pt x="466" y="401"/>
                      <a:pt x="465" y="399"/>
                      <a:pt x="463" y="399"/>
                    </a:cubicBezTo>
                    <a:cubicBezTo>
                      <a:pt x="458" y="398"/>
                      <a:pt x="455" y="396"/>
                      <a:pt x="451" y="393"/>
                    </a:cubicBezTo>
                    <a:cubicBezTo>
                      <a:pt x="451" y="393"/>
                      <a:pt x="450" y="392"/>
                      <a:pt x="450" y="392"/>
                    </a:cubicBezTo>
                    <a:cubicBezTo>
                      <a:pt x="451" y="390"/>
                      <a:pt x="452" y="390"/>
                      <a:pt x="453" y="391"/>
                    </a:cubicBezTo>
                    <a:cubicBezTo>
                      <a:pt x="458" y="393"/>
                      <a:pt x="463" y="395"/>
                      <a:pt x="468" y="390"/>
                    </a:cubicBezTo>
                    <a:cubicBezTo>
                      <a:pt x="469" y="390"/>
                      <a:pt x="471" y="390"/>
                      <a:pt x="473" y="390"/>
                    </a:cubicBezTo>
                    <a:cubicBezTo>
                      <a:pt x="479" y="389"/>
                      <a:pt x="481" y="380"/>
                      <a:pt x="477" y="377"/>
                    </a:cubicBezTo>
                    <a:cubicBezTo>
                      <a:pt x="475" y="375"/>
                      <a:pt x="473" y="373"/>
                      <a:pt x="473" y="369"/>
                    </a:cubicBezTo>
                    <a:cubicBezTo>
                      <a:pt x="473" y="368"/>
                      <a:pt x="471" y="366"/>
                      <a:pt x="470" y="365"/>
                    </a:cubicBezTo>
                    <a:cubicBezTo>
                      <a:pt x="469" y="364"/>
                      <a:pt x="468" y="364"/>
                      <a:pt x="469" y="362"/>
                    </a:cubicBezTo>
                    <a:cubicBezTo>
                      <a:pt x="469" y="361"/>
                      <a:pt x="470" y="361"/>
                      <a:pt x="471" y="361"/>
                    </a:cubicBezTo>
                    <a:cubicBezTo>
                      <a:pt x="473" y="362"/>
                      <a:pt x="475" y="362"/>
                      <a:pt x="476" y="361"/>
                    </a:cubicBezTo>
                    <a:cubicBezTo>
                      <a:pt x="478" y="360"/>
                      <a:pt x="479" y="358"/>
                      <a:pt x="479" y="356"/>
                    </a:cubicBezTo>
                    <a:cubicBezTo>
                      <a:pt x="480" y="352"/>
                      <a:pt x="480" y="348"/>
                      <a:pt x="480" y="344"/>
                    </a:cubicBezTo>
                    <a:cubicBezTo>
                      <a:pt x="480" y="342"/>
                      <a:pt x="479" y="339"/>
                      <a:pt x="477" y="337"/>
                    </a:cubicBezTo>
                    <a:cubicBezTo>
                      <a:pt x="474" y="334"/>
                      <a:pt x="476" y="333"/>
                      <a:pt x="478" y="331"/>
                    </a:cubicBezTo>
                    <a:cubicBezTo>
                      <a:pt x="479" y="330"/>
                      <a:pt x="478" y="327"/>
                      <a:pt x="477" y="327"/>
                    </a:cubicBezTo>
                    <a:cubicBezTo>
                      <a:pt x="475" y="325"/>
                      <a:pt x="471" y="326"/>
                      <a:pt x="469" y="323"/>
                    </a:cubicBezTo>
                    <a:cubicBezTo>
                      <a:pt x="468" y="322"/>
                      <a:pt x="467" y="322"/>
                      <a:pt x="466" y="322"/>
                    </a:cubicBezTo>
                    <a:cubicBezTo>
                      <a:pt x="464" y="321"/>
                      <a:pt x="463" y="320"/>
                      <a:pt x="463" y="317"/>
                    </a:cubicBezTo>
                    <a:cubicBezTo>
                      <a:pt x="463" y="315"/>
                      <a:pt x="464" y="314"/>
                      <a:pt x="465" y="313"/>
                    </a:cubicBezTo>
                    <a:cubicBezTo>
                      <a:pt x="466" y="314"/>
                      <a:pt x="468" y="315"/>
                      <a:pt x="469" y="316"/>
                    </a:cubicBezTo>
                    <a:cubicBezTo>
                      <a:pt x="469" y="316"/>
                      <a:pt x="469" y="316"/>
                      <a:pt x="469" y="316"/>
                    </a:cubicBezTo>
                    <a:cubicBezTo>
                      <a:pt x="469" y="316"/>
                      <a:pt x="469" y="316"/>
                      <a:pt x="469" y="316"/>
                    </a:cubicBezTo>
                    <a:cubicBezTo>
                      <a:pt x="468" y="314"/>
                      <a:pt x="467" y="313"/>
                      <a:pt x="466" y="312"/>
                    </a:cubicBezTo>
                    <a:cubicBezTo>
                      <a:pt x="465" y="312"/>
                      <a:pt x="465" y="312"/>
                      <a:pt x="465" y="312"/>
                    </a:cubicBezTo>
                    <a:cubicBezTo>
                      <a:pt x="468" y="310"/>
                      <a:pt x="470" y="307"/>
                      <a:pt x="473" y="304"/>
                    </a:cubicBezTo>
                    <a:cubicBezTo>
                      <a:pt x="474" y="303"/>
                      <a:pt x="478" y="303"/>
                      <a:pt x="479" y="304"/>
                    </a:cubicBezTo>
                    <a:cubicBezTo>
                      <a:pt x="480" y="304"/>
                      <a:pt x="480" y="304"/>
                      <a:pt x="481" y="305"/>
                    </a:cubicBezTo>
                    <a:cubicBezTo>
                      <a:pt x="484" y="308"/>
                      <a:pt x="488" y="311"/>
                      <a:pt x="488" y="317"/>
                    </a:cubicBezTo>
                    <a:cubicBezTo>
                      <a:pt x="487" y="322"/>
                      <a:pt x="488" y="327"/>
                      <a:pt x="490" y="331"/>
                    </a:cubicBezTo>
                    <a:cubicBezTo>
                      <a:pt x="490" y="332"/>
                      <a:pt x="491" y="332"/>
                      <a:pt x="491" y="332"/>
                    </a:cubicBezTo>
                    <a:cubicBezTo>
                      <a:pt x="491" y="330"/>
                      <a:pt x="492" y="328"/>
                      <a:pt x="492" y="327"/>
                    </a:cubicBezTo>
                    <a:cubicBezTo>
                      <a:pt x="491" y="321"/>
                      <a:pt x="492" y="315"/>
                      <a:pt x="495" y="310"/>
                    </a:cubicBezTo>
                    <a:cubicBezTo>
                      <a:pt x="498" y="305"/>
                      <a:pt x="499" y="300"/>
                      <a:pt x="499" y="295"/>
                    </a:cubicBezTo>
                    <a:cubicBezTo>
                      <a:pt x="499" y="293"/>
                      <a:pt x="496" y="290"/>
                      <a:pt x="494" y="289"/>
                    </a:cubicBezTo>
                    <a:cubicBezTo>
                      <a:pt x="492" y="288"/>
                      <a:pt x="490" y="289"/>
                      <a:pt x="488" y="288"/>
                    </a:cubicBezTo>
                    <a:cubicBezTo>
                      <a:pt x="486" y="287"/>
                      <a:pt x="485" y="286"/>
                      <a:pt x="484" y="285"/>
                    </a:cubicBezTo>
                    <a:cubicBezTo>
                      <a:pt x="483" y="285"/>
                      <a:pt x="483" y="284"/>
                      <a:pt x="483" y="284"/>
                    </a:cubicBezTo>
                    <a:cubicBezTo>
                      <a:pt x="484" y="283"/>
                      <a:pt x="484" y="282"/>
                      <a:pt x="485" y="282"/>
                    </a:cubicBezTo>
                    <a:cubicBezTo>
                      <a:pt x="491" y="280"/>
                      <a:pt x="492" y="280"/>
                      <a:pt x="489" y="275"/>
                    </a:cubicBezTo>
                    <a:cubicBezTo>
                      <a:pt x="488" y="273"/>
                      <a:pt x="487" y="270"/>
                      <a:pt x="484" y="269"/>
                    </a:cubicBezTo>
                    <a:cubicBezTo>
                      <a:pt x="483" y="267"/>
                      <a:pt x="481" y="266"/>
                      <a:pt x="480" y="264"/>
                    </a:cubicBezTo>
                    <a:cubicBezTo>
                      <a:pt x="480" y="264"/>
                      <a:pt x="480" y="263"/>
                      <a:pt x="480" y="263"/>
                    </a:cubicBezTo>
                    <a:cubicBezTo>
                      <a:pt x="481" y="262"/>
                      <a:pt x="481" y="262"/>
                      <a:pt x="482" y="262"/>
                    </a:cubicBezTo>
                    <a:cubicBezTo>
                      <a:pt x="486" y="264"/>
                      <a:pt x="489" y="262"/>
                      <a:pt x="490" y="258"/>
                    </a:cubicBezTo>
                    <a:cubicBezTo>
                      <a:pt x="492" y="252"/>
                      <a:pt x="495" y="247"/>
                      <a:pt x="495" y="240"/>
                    </a:cubicBezTo>
                    <a:cubicBezTo>
                      <a:pt x="496" y="225"/>
                      <a:pt x="501" y="213"/>
                      <a:pt x="511" y="201"/>
                    </a:cubicBezTo>
                    <a:cubicBezTo>
                      <a:pt x="514" y="198"/>
                      <a:pt x="516" y="194"/>
                      <a:pt x="519" y="191"/>
                    </a:cubicBezTo>
                    <a:cubicBezTo>
                      <a:pt x="520" y="189"/>
                      <a:pt x="520" y="188"/>
                      <a:pt x="519" y="186"/>
                    </a:cubicBezTo>
                    <a:cubicBezTo>
                      <a:pt x="518" y="182"/>
                      <a:pt x="518" y="182"/>
                      <a:pt x="522" y="181"/>
                    </a:cubicBezTo>
                    <a:cubicBezTo>
                      <a:pt x="527" y="180"/>
                      <a:pt x="530" y="177"/>
                      <a:pt x="532" y="174"/>
                    </a:cubicBezTo>
                    <a:cubicBezTo>
                      <a:pt x="533" y="172"/>
                      <a:pt x="532" y="168"/>
                      <a:pt x="531" y="168"/>
                    </a:cubicBezTo>
                    <a:cubicBezTo>
                      <a:pt x="529" y="167"/>
                      <a:pt x="528" y="166"/>
                      <a:pt x="526" y="166"/>
                    </a:cubicBezTo>
                    <a:cubicBezTo>
                      <a:pt x="524" y="166"/>
                      <a:pt x="522" y="166"/>
                      <a:pt x="519" y="165"/>
                    </a:cubicBezTo>
                    <a:cubicBezTo>
                      <a:pt x="519" y="165"/>
                      <a:pt x="519" y="165"/>
                      <a:pt x="519" y="164"/>
                    </a:cubicBezTo>
                    <a:cubicBezTo>
                      <a:pt x="519" y="164"/>
                      <a:pt x="520" y="162"/>
                      <a:pt x="520" y="162"/>
                    </a:cubicBezTo>
                    <a:cubicBezTo>
                      <a:pt x="523" y="161"/>
                      <a:pt x="526" y="162"/>
                      <a:pt x="528" y="163"/>
                    </a:cubicBezTo>
                    <a:cubicBezTo>
                      <a:pt x="533" y="165"/>
                      <a:pt x="537" y="164"/>
                      <a:pt x="541" y="162"/>
                    </a:cubicBezTo>
                    <a:cubicBezTo>
                      <a:pt x="543" y="161"/>
                      <a:pt x="544" y="160"/>
                      <a:pt x="545" y="159"/>
                    </a:cubicBezTo>
                    <a:cubicBezTo>
                      <a:pt x="547" y="158"/>
                      <a:pt x="547" y="157"/>
                      <a:pt x="547" y="155"/>
                    </a:cubicBezTo>
                    <a:cubicBezTo>
                      <a:pt x="547" y="154"/>
                      <a:pt x="547" y="153"/>
                      <a:pt x="546" y="152"/>
                    </a:cubicBezTo>
                    <a:cubicBezTo>
                      <a:pt x="546" y="150"/>
                      <a:pt x="547" y="148"/>
                      <a:pt x="549" y="148"/>
                    </a:cubicBezTo>
                    <a:cubicBezTo>
                      <a:pt x="553" y="149"/>
                      <a:pt x="557" y="149"/>
                      <a:pt x="560" y="145"/>
                    </a:cubicBezTo>
                    <a:cubicBezTo>
                      <a:pt x="561" y="143"/>
                      <a:pt x="563" y="142"/>
                      <a:pt x="565" y="141"/>
                    </a:cubicBezTo>
                    <a:cubicBezTo>
                      <a:pt x="573" y="135"/>
                      <a:pt x="573" y="131"/>
                      <a:pt x="566" y="123"/>
                    </a:cubicBezTo>
                    <a:cubicBezTo>
                      <a:pt x="566" y="122"/>
                      <a:pt x="565" y="122"/>
                      <a:pt x="564" y="121"/>
                    </a:cubicBezTo>
                    <a:cubicBezTo>
                      <a:pt x="558" y="113"/>
                      <a:pt x="549" y="110"/>
                      <a:pt x="539" y="110"/>
                    </a:cubicBezTo>
                    <a:cubicBezTo>
                      <a:pt x="534" y="110"/>
                      <a:pt x="528" y="112"/>
                      <a:pt x="523" y="113"/>
                    </a:cubicBezTo>
                    <a:cubicBezTo>
                      <a:pt x="522" y="113"/>
                      <a:pt x="522" y="115"/>
                      <a:pt x="521" y="116"/>
                    </a:cubicBezTo>
                    <a:cubicBezTo>
                      <a:pt x="520" y="117"/>
                      <a:pt x="520" y="119"/>
                      <a:pt x="520" y="120"/>
                    </a:cubicBezTo>
                    <a:cubicBezTo>
                      <a:pt x="519" y="122"/>
                      <a:pt x="517" y="123"/>
                      <a:pt x="514" y="122"/>
                    </a:cubicBezTo>
                    <a:cubicBezTo>
                      <a:pt x="512" y="122"/>
                      <a:pt x="510" y="121"/>
                      <a:pt x="508" y="120"/>
                    </a:cubicBezTo>
                    <a:cubicBezTo>
                      <a:pt x="507" y="118"/>
                      <a:pt x="505" y="119"/>
                      <a:pt x="504" y="120"/>
                    </a:cubicBezTo>
                    <a:cubicBezTo>
                      <a:pt x="499" y="130"/>
                      <a:pt x="490" y="134"/>
                      <a:pt x="481" y="137"/>
                    </a:cubicBezTo>
                    <a:cubicBezTo>
                      <a:pt x="476" y="139"/>
                      <a:pt x="471" y="140"/>
                      <a:pt x="466" y="143"/>
                    </a:cubicBezTo>
                    <a:cubicBezTo>
                      <a:pt x="466" y="144"/>
                      <a:pt x="466" y="144"/>
                      <a:pt x="466" y="144"/>
                    </a:cubicBezTo>
                    <a:cubicBezTo>
                      <a:pt x="465" y="145"/>
                      <a:pt x="464" y="146"/>
                      <a:pt x="463" y="147"/>
                    </a:cubicBezTo>
                    <a:cubicBezTo>
                      <a:pt x="462" y="148"/>
                      <a:pt x="460" y="149"/>
                      <a:pt x="459" y="150"/>
                    </a:cubicBezTo>
                    <a:cubicBezTo>
                      <a:pt x="458" y="151"/>
                      <a:pt x="458" y="151"/>
                      <a:pt x="458" y="151"/>
                    </a:cubicBezTo>
                    <a:cubicBezTo>
                      <a:pt x="459" y="150"/>
                      <a:pt x="459" y="150"/>
                      <a:pt x="459" y="150"/>
                    </a:cubicBezTo>
                    <a:cubicBezTo>
                      <a:pt x="460" y="149"/>
                      <a:pt x="461" y="148"/>
                      <a:pt x="462" y="147"/>
                    </a:cubicBezTo>
                    <a:cubicBezTo>
                      <a:pt x="463" y="146"/>
                      <a:pt x="465" y="145"/>
                      <a:pt x="466" y="144"/>
                    </a:cubicBezTo>
                    <a:cubicBezTo>
                      <a:pt x="466" y="144"/>
                      <a:pt x="466" y="143"/>
                      <a:pt x="466" y="143"/>
                    </a:cubicBezTo>
                    <a:cubicBezTo>
                      <a:pt x="467" y="142"/>
                      <a:pt x="467" y="140"/>
                      <a:pt x="467" y="139"/>
                    </a:cubicBezTo>
                    <a:cubicBezTo>
                      <a:pt x="471" y="135"/>
                      <a:pt x="474" y="131"/>
                      <a:pt x="480" y="129"/>
                    </a:cubicBezTo>
                    <a:cubicBezTo>
                      <a:pt x="486" y="127"/>
                      <a:pt x="490" y="123"/>
                      <a:pt x="492" y="117"/>
                    </a:cubicBezTo>
                    <a:cubicBezTo>
                      <a:pt x="493" y="115"/>
                      <a:pt x="494" y="114"/>
                      <a:pt x="494" y="112"/>
                    </a:cubicBezTo>
                    <a:cubicBezTo>
                      <a:pt x="499" y="99"/>
                      <a:pt x="493" y="97"/>
                      <a:pt x="483" y="98"/>
                    </a:cubicBezTo>
                    <a:cubicBezTo>
                      <a:pt x="483" y="98"/>
                      <a:pt x="482" y="98"/>
                      <a:pt x="482" y="98"/>
                    </a:cubicBezTo>
                    <a:cubicBezTo>
                      <a:pt x="481" y="98"/>
                      <a:pt x="479" y="99"/>
                      <a:pt x="479" y="100"/>
                    </a:cubicBezTo>
                    <a:cubicBezTo>
                      <a:pt x="478" y="102"/>
                      <a:pt x="477" y="105"/>
                      <a:pt x="476" y="108"/>
                    </a:cubicBezTo>
                    <a:cubicBezTo>
                      <a:pt x="475" y="111"/>
                      <a:pt x="472" y="113"/>
                      <a:pt x="469" y="113"/>
                    </a:cubicBezTo>
                    <a:cubicBezTo>
                      <a:pt x="468" y="113"/>
                      <a:pt x="467" y="113"/>
                      <a:pt x="467" y="113"/>
                    </a:cubicBezTo>
                    <a:cubicBezTo>
                      <a:pt x="461" y="110"/>
                      <a:pt x="455" y="112"/>
                      <a:pt x="449" y="112"/>
                    </a:cubicBezTo>
                    <a:cubicBezTo>
                      <a:pt x="449" y="112"/>
                      <a:pt x="448" y="112"/>
                      <a:pt x="448" y="111"/>
                    </a:cubicBezTo>
                    <a:cubicBezTo>
                      <a:pt x="448" y="111"/>
                      <a:pt x="449" y="110"/>
                      <a:pt x="449" y="110"/>
                    </a:cubicBezTo>
                    <a:cubicBezTo>
                      <a:pt x="452" y="109"/>
                      <a:pt x="455" y="108"/>
                      <a:pt x="458" y="106"/>
                    </a:cubicBezTo>
                    <a:cubicBezTo>
                      <a:pt x="461" y="105"/>
                      <a:pt x="462" y="103"/>
                      <a:pt x="463" y="100"/>
                    </a:cubicBezTo>
                    <a:cubicBezTo>
                      <a:pt x="464" y="99"/>
                      <a:pt x="463" y="95"/>
                      <a:pt x="461" y="95"/>
                    </a:cubicBezTo>
                    <a:cubicBezTo>
                      <a:pt x="457" y="94"/>
                      <a:pt x="453" y="93"/>
                      <a:pt x="450" y="92"/>
                    </a:cubicBezTo>
                    <a:cubicBezTo>
                      <a:pt x="433" y="89"/>
                      <a:pt x="427" y="90"/>
                      <a:pt x="411" y="96"/>
                    </a:cubicBezTo>
                    <a:cubicBezTo>
                      <a:pt x="409" y="97"/>
                      <a:pt x="407" y="98"/>
                      <a:pt x="405" y="99"/>
                    </a:cubicBezTo>
                    <a:cubicBezTo>
                      <a:pt x="402" y="100"/>
                      <a:pt x="399" y="101"/>
                      <a:pt x="396" y="102"/>
                    </a:cubicBezTo>
                    <a:cubicBezTo>
                      <a:pt x="395" y="102"/>
                      <a:pt x="394" y="101"/>
                      <a:pt x="394" y="100"/>
                    </a:cubicBezTo>
                    <a:cubicBezTo>
                      <a:pt x="394" y="100"/>
                      <a:pt x="394" y="99"/>
                      <a:pt x="394" y="98"/>
                    </a:cubicBezTo>
                    <a:cubicBezTo>
                      <a:pt x="396" y="97"/>
                      <a:pt x="398" y="96"/>
                      <a:pt x="400" y="95"/>
                    </a:cubicBezTo>
                    <a:cubicBezTo>
                      <a:pt x="406" y="93"/>
                      <a:pt x="411" y="91"/>
                      <a:pt x="417" y="89"/>
                    </a:cubicBezTo>
                    <a:cubicBezTo>
                      <a:pt x="427" y="84"/>
                      <a:pt x="437" y="83"/>
                      <a:pt x="447" y="86"/>
                    </a:cubicBezTo>
                    <a:cubicBezTo>
                      <a:pt x="454" y="89"/>
                      <a:pt x="462" y="89"/>
                      <a:pt x="469" y="88"/>
                    </a:cubicBezTo>
                    <a:cubicBezTo>
                      <a:pt x="475" y="87"/>
                      <a:pt x="482" y="86"/>
                      <a:pt x="488" y="85"/>
                    </a:cubicBezTo>
                    <a:cubicBezTo>
                      <a:pt x="496" y="85"/>
                      <a:pt x="501" y="80"/>
                      <a:pt x="507" y="76"/>
                    </a:cubicBezTo>
                    <a:cubicBezTo>
                      <a:pt x="510" y="74"/>
                      <a:pt x="510" y="68"/>
                      <a:pt x="508" y="66"/>
                    </a:cubicBezTo>
                    <a:cubicBezTo>
                      <a:pt x="504" y="63"/>
                      <a:pt x="500" y="60"/>
                      <a:pt x="496" y="57"/>
                    </a:cubicBezTo>
                    <a:cubicBezTo>
                      <a:pt x="489" y="52"/>
                      <a:pt x="482" y="50"/>
                      <a:pt x="474" y="54"/>
                    </a:cubicBezTo>
                    <a:cubicBezTo>
                      <a:pt x="473" y="54"/>
                      <a:pt x="472" y="54"/>
                      <a:pt x="471" y="54"/>
                    </a:cubicBezTo>
                    <a:cubicBezTo>
                      <a:pt x="470" y="54"/>
                      <a:pt x="470" y="54"/>
                      <a:pt x="470" y="53"/>
                    </a:cubicBezTo>
                    <a:cubicBezTo>
                      <a:pt x="470" y="53"/>
                      <a:pt x="470" y="52"/>
                      <a:pt x="470" y="52"/>
                    </a:cubicBezTo>
                    <a:cubicBezTo>
                      <a:pt x="472" y="51"/>
                      <a:pt x="473" y="51"/>
                      <a:pt x="475" y="50"/>
                    </a:cubicBezTo>
                    <a:cubicBezTo>
                      <a:pt x="479" y="48"/>
                      <a:pt x="480" y="43"/>
                      <a:pt x="477" y="39"/>
                    </a:cubicBezTo>
                    <a:cubicBezTo>
                      <a:pt x="476" y="37"/>
                      <a:pt x="473" y="35"/>
                      <a:pt x="472" y="36"/>
                    </a:cubicBezTo>
                    <a:cubicBezTo>
                      <a:pt x="462" y="39"/>
                      <a:pt x="452" y="39"/>
                      <a:pt x="441" y="35"/>
                    </a:cubicBezTo>
                    <a:cubicBezTo>
                      <a:pt x="438" y="34"/>
                      <a:pt x="435" y="34"/>
                      <a:pt x="432" y="34"/>
                    </a:cubicBezTo>
                    <a:cubicBezTo>
                      <a:pt x="428" y="34"/>
                      <a:pt x="424" y="35"/>
                      <a:pt x="420" y="36"/>
                    </a:cubicBezTo>
                    <a:cubicBezTo>
                      <a:pt x="415" y="37"/>
                      <a:pt x="410" y="38"/>
                      <a:pt x="404" y="37"/>
                    </a:cubicBezTo>
                    <a:cubicBezTo>
                      <a:pt x="400" y="36"/>
                      <a:pt x="397" y="37"/>
                      <a:pt x="393" y="40"/>
                    </a:cubicBezTo>
                    <a:cubicBezTo>
                      <a:pt x="392" y="40"/>
                      <a:pt x="390" y="40"/>
                      <a:pt x="388" y="41"/>
                    </a:cubicBezTo>
                    <a:cubicBezTo>
                      <a:pt x="388" y="41"/>
                      <a:pt x="387" y="40"/>
                      <a:pt x="387" y="40"/>
                    </a:cubicBezTo>
                    <a:cubicBezTo>
                      <a:pt x="387" y="39"/>
                      <a:pt x="387" y="39"/>
                      <a:pt x="387" y="39"/>
                    </a:cubicBezTo>
                    <a:cubicBezTo>
                      <a:pt x="389" y="37"/>
                      <a:pt x="391" y="36"/>
                      <a:pt x="393" y="36"/>
                    </a:cubicBezTo>
                    <a:cubicBezTo>
                      <a:pt x="397" y="35"/>
                      <a:pt x="402" y="36"/>
                      <a:pt x="406" y="35"/>
                    </a:cubicBezTo>
                    <a:cubicBezTo>
                      <a:pt x="414" y="32"/>
                      <a:pt x="422" y="32"/>
                      <a:pt x="431" y="31"/>
                    </a:cubicBezTo>
                    <a:cubicBezTo>
                      <a:pt x="437" y="31"/>
                      <a:pt x="444" y="31"/>
                      <a:pt x="450" y="33"/>
                    </a:cubicBezTo>
                    <a:cubicBezTo>
                      <a:pt x="456" y="35"/>
                      <a:pt x="462" y="33"/>
                      <a:pt x="467" y="30"/>
                    </a:cubicBezTo>
                    <a:cubicBezTo>
                      <a:pt x="468" y="29"/>
                      <a:pt x="468" y="27"/>
                      <a:pt x="468" y="27"/>
                    </a:cubicBezTo>
                    <a:cubicBezTo>
                      <a:pt x="464" y="21"/>
                      <a:pt x="459" y="17"/>
                      <a:pt x="452" y="15"/>
                    </a:cubicBezTo>
                    <a:cubicBezTo>
                      <a:pt x="441" y="12"/>
                      <a:pt x="429" y="8"/>
                      <a:pt x="418" y="4"/>
                    </a:cubicBezTo>
                    <a:cubicBezTo>
                      <a:pt x="413" y="3"/>
                      <a:pt x="407" y="2"/>
                      <a:pt x="402" y="1"/>
                    </a:cubicBezTo>
                    <a:cubicBezTo>
                      <a:pt x="396" y="0"/>
                      <a:pt x="390" y="4"/>
                      <a:pt x="384" y="3"/>
                    </a:cubicBezTo>
                    <a:cubicBezTo>
                      <a:pt x="379" y="5"/>
                      <a:pt x="377" y="10"/>
                      <a:pt x="374" y="14"/>
                    </a:cubicBezTo>
                    <a:cubicBezTo>
                      <a:pt x="374" y="14"/>
                      <a:pt x="373" y="14"/>
                      <a:pt x="373" y="15"/>
                    </a:cubicBezTo>
                    <a:cubicBezTo>
                      <a:pt x="373" y="15"/>
                      <a:pt x="373" y="15"/>
                      <a:pt x="373" y="15"/>
                    </a:cubicBezTo>
                    <a:cubicBezTo>
                      <a:pt x="373" y="15"/>
                      <a:pt x="373" y="15"/>
                      <a:pt x="373" y="15"/>
                    </a:cubicBezTo>
                    <a:cubicBezTo>
                      <a:pt x="373" y="15"/>
                      <a:pt x="373" y="15"/>
                      <a:pt x="373" y="15"/>
                    </a:cubicBezTo>
                    <a:cubicBezTo>
                      <a:pt x="373" y="16"/>
                      <a:pt x="373" y="17"/>
                      <a:pt x="373" y="18"/>
                    </a:cubicBezTo>
                    <a:cubicBezTo>
                      <a:pt x="373" y="18"/>
                      <a:pt x="373" y="18"/>
                      <a:pt x="373" y="18"/>
                    </a:cubicBezTo>
                    <a:cubicBezTo>
                      <a:pt x="374" y="19"/>
                      <a:pt x="374" y="19"/>
                      <a:pt x="374" y="19"/>
                    </a:cubicBezTo>
                    <a:cubicBezTo>
                      <a:pt x="373" y="18"/>
                      <a:pt x="373" y="18"/>
                      <a:pt x="373" y="18"/>
                    </a:cubicBezTo>
                    <a:cubicBezTo>
                      <a:pt x="373" y="18"/>
                      <a:pt x="373" y="18"/>
                      <a:pt x="373" y="18"/>
                    </a:cubicBezTo>
                    <a:cubicBezTo>
                      <a:pt x="369" y="18"/>
                      <a:pt x="366" y="16"/>
                      <a:pt x="363" y="14"/>
                    </a:cubicBezTo>
                    <a:cubicBezTo>
                      <a:pt x="362" y="13"/>
                      <a:pt x="361" y="13"/>
                      <a:pt x="360" y="14"/>
                    </a:cubicBezTo>
                    <a:cubicBezTo>
                      <a:pt x="360" y="15"/>
                      <a:pt x="359" y="15"/>
                      <a:pt x="359" y="16"/>
                    </a:cubicBezTo>
                    <a:cubicBezTo>
                      <a:pt x="360" y="17"/>
                      <a:pt x="360" y="19"/>
                      <a:pt x="361" y="21"/>
                    </a:cubicBezTo>
                    <a:cubicBezTo>
                      <a:pt x="361" y="22"/>
                      <a:pt x="361" y="23"/>
                      <a:pt x="360" y="23"/>
                    </a:cubicBezTo>
                    <a:cubicBezTo>
                      <a:pt x="359" y="24"/>
                      <a:pt x="358" y="24"/>
                      <a:pt x="357" y="24"/>
                    </a:cubicBezTo>
                    <a:cubicBezTo>
                      <a:pt x="352" y="22"/>
                      <a:pt x="348" y="20"/>
                      <a:pt x="344" y="17"/>
                    </a:cubicBezTo>
                    <a:cubicBezTo>
                      <a:pt x="341" y="15"/>
                      <a:pt x="338" y="15"/>
                      <a:pt x="335" y="17"/>
                    </a:cubicBezTo>
                    <a:cubicBezTo>
                      <a:pt x="332" y="19"/>
                      <a:pt x="329" y="21"/>
                      <a:pt x="326" y="21"/>
                    </a:cubicBezTo>
                    <a:cubicBezTo>
                      <a:pt x="324" y="20"/>
                      <a:pt x="323" y="22"/>
                      <a:pt x="323" y="24"/>
                    </a:cubicBezTo>
                    <a:cubicBezTo>
                      <a:pt x="322" y="27"/>
                      <a:pt x="322" y="31"/>
                      <a:pt x="322" y="35"/>
                    </a:cubicBezTo>
                    <a:cubicBezTo>
                      <a:pt x="322" y="37"/>
                      <a:pt x="321" y="39"/>
                      <a:pt x="319" y="40"/>
                    </a:cubicBezTo>
                    <a:cubicBezTo>
                      <a:pt x="317" y="42"/>
                      <a:pt x="316" y="44"/>
                      <a:pt x="314" y="45"/>
                    </a:cubicBezTo>
                    <a:cubicBezTo>
                      <a:pt x="314" y="46"/>
                      <a:pt x="312" y="46"/>
                      <a:pt x="312" y="46"/>
                    </a:cubicBezTo>
                    <a:cubicBezTo>
                      <a:pt x="308" y="44"/>
                      <a:pt x="305" y="42"/>
                      <a:pt x="301" y="42"/>
                    </a:cubicBezTo>
                    <a:cubicBezTo>
                      <a:pt x="300" y="42"/>
                      <a:pt x="297" y="44"/>
                      <a:pt x="297" y="45"/>
                    </a:cubicBezTo>
                    <a:cubicBezTo>
                      <a:pt x="297" y="46"/>
                      <a:pt x="297" y="48"/>
                      <a:pt x="297" y="50"/>
                    </a:cubicBezTo>
                    <a:cubicBezTo>
                      <a:pt x="298" y="56"/>
                      <a:pt x="299" y="62"/>
                      <a:pt x="300" y="67"/>
                    </a:cubicBezTo>
                    <a:cubicBezTo>
                      <a:pt x="302" y="75"/>
                      <a:pt x="302" y="83"/>
                      <a:pt x="306" y="90"/>
                    </a:cubicBezTo>
                    <a:cubicBezTo>
                      <a:pt x="307" y="91"/>
                      <a:pt x="305" y="93"/>
                      <a:pt x="303" y="92"/>
                    </a:cubicBezTo>
                    <a:cubicBezTo>
                      <a:pt x="301" y="92"/>
                      <a:pt x="298" y="93"/>
                      <a:pt x="297" y="89"/>
                    </a:cubicBezTo>
                    <a:cubicBezTo>
                      <a:pt x="296" y="86"/>
                      <a:pt x="294" y="84"/>
                      <a:pt x="291" y="83"/>
                    </a:cubicBezTo>
                    <a:cubicBezTo>
                      <a:pt x="290" y="83"/>
                      <a:pt x="291" y="83"/>
                      <a:pt x="292" y="82"/>
                    </a:cubicBezTo>
                    <a:cubicBezTo>
                      <a:pt x="295" y="79"/>
                      <a:pt x="295" y="77"/>
                      <a:pt x="293" y="75"/>
                    </a:cubicBezTo>
                    <a:cubicBezTo>
                      <a:pt x="290" y="73"/>
                      <a:pt x="288" y="72"/>
                      <a:pt x="287" y="68"/>
                    </a:cubicBezTo>
                    <a:cubicBezTo>
                      <a:pt x="285" y="63"/>
                      <a:pt x="283" y="58"/>
                      <a:pt x="280" y="53"/>
                    </a:cubicBezTo>
                    <a:cubicBezTo>
                      <a:pt x="279" y="50"/>
                      <a:pt x="276" y="48"/>
                      <a:pt x="273" y="46"/>
                    </a:cubicBezTo>
                    <a:cubicBezTo>
                      <a:pt x="271" y="45"/>
                      <a:pt x="267" y="46"/>
                      <a:pt x="266" y="48"/>
                    </a:cubicBezTo>
                    <a:cubicBezTo>
                      <a:pt x="266" y="49"/>
                      <a:pt x="266" y="50"/>
                      <a:pt x="265" y="51"/>
                    </a:cubicBezTo>
                    <a:cubicBezTo>
                      <a:pt x="263" y="58"/>
                      <a:pt x="263" y="64"/>
                      <a:pt x="263" y="71"/>
                    </a:cubicBezTo>
                    <a:cubicBezTo>
                      <a:pt x="264" y="73"/>
                      <a:pt x="263" y="76"/>
                      <a:pt x="262" y="79"/>
                    </a:cubicBezTo>
                    <a:cubicBezTo>
                      <a:pt x="260" y="81"/>
                      <a:pt x="257" y="80"/>
                      <a:pt x="254" y="80"/>
                    </a:cubicBezTo>
                    <a:cubicBezTo>
                      <a:pt x="254" y="79"/>
                      <a:pt x="253" y="79"/>
                      <a:pt x="253" y="80"/>
                    </a:cubicBezTo>
                    <a:cubicBezTo>
                      <a:pt x="252" y="80"/>
                      <a:pt x="251" y="81"/>
                      <a:pt x="250" y="81"/>
                    </a:cubicBezTo>
                    <a:cubicBezTo>
                      <a:pt x="249" y="82"/>
                      <a:pt x="248" y="81"/>
                      <a:pt x="247" y="79"/>
                    </a:cubicBezTo>
                    <a:cubicBezTo>
                      <a:pt x="246" y="76"/>
                      <a:pt x="250" y="74"/>
                      <a:pt x="249" y="72"/>
                    </a:cubicBezTo>
                    <a:cubicBezTo>
                      <a:pt x="247" y="66"/>
                      <a:pt x="248" y="61"/>
                      <a:pt x="248" y="55"/>
                    </a:cubicBezTo>
                    <a:cubicBezTo>
                      <a:pt x="248" y="54"/>
                      <a:pt x="247" y="52"/>
                      <a:pt x="246" y="51"/>
                    </a:cubicBezTo>
                    <a:cubicBezTo>
                      <a:pt x="246" y="50"/>
                      <a:pt x="245" y="50"/>
                      <a:pt x="245" y="50"/>
                    </a:cubicBezTo>
                    <a:cubicBezTo>
                      <a:pt x="244" y="50"/>
                      <a:pt x="243" y="50"/>
                      <a:pt x="242" y="51"/>
                    </a:cubicBezTo>
                    <a:cubicBezTo>
                      <a:pt x="240" y="53"/>
                      <a:pt x="241" y="56"/>
                      <a:pt x="240" y="59"/>
                    </a:cubicBezTo>
                    <a:cubicBezTo>
                      <a:pt x="240" y="61"/>
                      <a:pt x="241" y="64"/>
                      <a:pt x="240" y="67"/>
                    </a:cubicBezTo>
                    <a:cubicBezTo>
                      <a:pt x="239" y="69"/>
                      <a:pt x="237" y="71"/>
                      <a:pt x="235" y="73"/>
                    </a:cubicBezTo>
                    <a:cubicBezTo>
                      <a:pt x="235" y="73"/>
                      <a:pt x="235" y="74"/>
                      <a:pt x="234" y="74"/>
                    </a:cubicBezTo>
                    <a:cubicBezTo>
                      <a:pt x="234" y="74"/>
                      <a:pt x="235" y="74"/>
                      <a:pt x="235" y="75"/>
                    </a:cubicBezTo>
                    <a:cubicBezTo>
                      <a:pt x="233" y="76"/>
                      <a:pt x="232" y="77"/>
                      <a:pt x="231" y="77"/>
                    </a:cubicBezTo>
                    <a:cubicBezTo>
                      <a:pt x="230" y="79"/>
                      <a:pt x="228" y="80"/>
                      <a:pt x="227" y="81"/>
                    </a:cubicBezTo>
                    <a:cubicBezTo>
                      <a:pt x="227" y="81"/>
                      <a:pt x="227" y="82"/>
                      <a:pt x="227" y="82"/>
                    </a:cubicBezTo>
                    <a:cubicBezTo>
                      <a:pt x="227" y="82"/>
                      <a:pt x="226" y="83"/>
                      <a:pt x="226" y="83"/>
                    </a:cubicBezTo>
                    <a:cubicBezTo>
                      <a:pt x="226" y="83"/>
                      <a:pt x="226" y="82"/>
                      <a:pt x="227" y="82"/>
                    </a:cubicBezTo>
                    <a:cubicBezTo>
                      <a:pt x="227" y="81"/>
                      <a:pt x="227" y="81"/>
                      <a:pt x="227" y="81"/>
                    </a:cubicBezTo>
                    <a:cubicBezTo>
                      <a:pt x="228" y="80"/>
                      <a:pt x="229" y="78"/>
                      <a:pt x="231" y="77"/>
                    </a:cubicBezTo>
                    <a:cubicBezTo>
                      <a:pt x="232" y="76"/>
                      <a:pt x="233" y="75"/>
                      <a:pt x="234" y="74"/>
                    </a:cubicBezTo>
                    <a:cubicBezTo>
                      <a:pt x="234" y="74"/>
                      <a:pt x="234" y="74"/>
                      <a:pt x="234" y="74"/>
                    </a:cubicBezTo>
                    <a:cubicBezTo>
                      <a:pt x="233" y="72"/>
                      <a:pt x="233" y="70"/>
                      <a:pt x="233" y="68"/>
                    </a:cubicBezTo>
                    <a:cubicBezTo>
                      <a:pt x="235" y="65"/>
                      <a:pt x="236" y="61"/>
                      <a:pt x="237" y="58"/>
                    </a:cubicBezTo>
                    <a:cubicBezTo>
                      <a:pt x="238" y="54"/>
                      <a:pt x="239" y="50"/>
                      <a:pt x="238" y="46"/>
                    </a:cubicBezTo>
                    <a:cubicBezTo>
                      <a:pt x="237" y="44"/>
                      <a:pt x="235" y="42"/>
                      <a:pt x="233" y="43"/>
                    </a:cubicBezTo>
                    <a:cubicBezTo>
                      <a:pt x="230" y="43"/>
                      <a:pt x="227" y="43"/>
                      <a:pt x="225" y="45"/>
                    </a:cubicBezTo>
                    <a:cubicBezTo>
                      <a:pt x="220" y="47"/>
                      <a:pt x="215" y="47"/>
                      <a:pt x="209" y="48"/>
                    </a:cubicBezTo>
                    <a:cubicBezTo>
                      <a:pt x="201" y="50"/>
                      <a:pt x="194" y="50"/>
                      <a:pt x="186" y="51"/>
                    </a:cubicBezTo>
                    <a:cubicBezTo>
                      <a:pt x="183" y="51"/>
                      <a:pt x="181" y="53"/>
                      <a:pt x="181" y="56"/>
                    </a:cubicBezTo>
                    <a:cubicBezTo>
                      <a:pt x="181" y="58"/>
                      <a:pt x="182" y="59"/>
                      <a:pt x="181" y="61"/>
                    </a:cubicBezTo>
                    <a:cubicBezTo>
                      <a:pt x="181" y="61"/>
                      <a:pt x="181" y="62"/>
                      <a:pt x="181" y="62"/>
                    </a:cubicBezTo>
                    <a:cubicBezTo>
                      <a:pt x="180" y="62"/>
                      <a:pt x="179" y="62"/>
                      <a:pt x="179" y="62"/>
                    </a:cubicBezTo>
                    <a:cubicBezTo>
                      <a:pt x="178" y="60"/>
                      <a:pt x="177" y="58"/>
                      <a:pt x="175" y="57"/>
                    </a:cubicBezTo>
                    <a:cubicBezTo>
                      <a:pt x="172" y="55"/>
                      <a:pt x="170" y="57"/>
                      <a:pt x="167" y="58"/>
                    </a:cubicBezTo>
                    <a:cubicBezTo>
                      <a:pt x="165" y="59"/>
                      <a:pt x="163" y="61"/>
                      <a:pt x="162" y="64"/>
                    </a:cubicBezTo>
                    <a:cubicBezTo>
                      <a:pt x="162" y="65"/>
                      <a:pt x="161" y="67"/>
                      <a:pt x="161" y="69"/>
                    </a:cubicBezTo>
                    <a:cubicBezTo>
                      <a:pt x="160" y="72"/>
                      <a:pt x="161" y="75"/>
                      <a:pt x="159" y="78"/>
                    </a:cubicBezTo>
                    <a:cubicBezTo>
                      <a:pt x="158" y="81"/>
                      <a:pt x="155" y="83"/>
                      <a:pt x="153" y="85"/>
                    </a:cubicBezTo>
                    <a:cubicBezTo>
                      <a:pt x="152" y="86"/>
                      <a:pt x="152" y="87"/>
                      <a:pt x="151" y="88"/>
                    </a:cubicBezTo>
                    <a:cubicBezTo>
                      <a:pt x="150" y="90"/>
                      <a:pt x="147" y="90"/>
                      <a:pt x="145" y="89"/>
                    </a:cubicBezTo>
                    <a:cubicBezTo>
                      <a:pt x="142" y="85"/>
                      <a:pt x="138" y="85"/>
                      <a:pt x="133" y="86"/>
                    </a:cubicBezTo>
                    <a:cubicBezTo>
                      <a:pt x="128" y="87"/>
                      <a:pt x="123" y="89"/>
                      <a:pt x="119" y="94"/>
                    </a:cubicBezTo>
                    <a:cubicBezTo>
                      <a:pt x="116" y="98"/>
                      <a:pt x="111" y="100"/>
                      <a:pt x="105" y="101"/>
                    </a:cubicBezTo>
                    <a:cubicBezTo>
                      <a:pt x="104" y="102"/>
                      <a:pt x="103" y="103"/>
                      <a:pt x="102" y="104"/>
                    </a:cubicBezTo>
                    <a:cubicBezTo>
                      <a:pt x="96" y="107"/>
                      <a:pt x="93" y="113"/>
                      <a:pt x="90" y="118"/>
                    </a:cubicBezTo>
                    <a:cubicBezTo>
                      <a:pt x="87" y="122"/>
                      <a:pt x="89" y="126"/>
                      <a:pt x="93" y="127"/>
                    </a:cubicBezTo>
                    <a:cubicBezTo>
                      <a:pt x="97" y="129"/>
                      <a:pt x="101" y="130"/>
                      <a:pt x="105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6" y="130"/>
                      <a:pt x="106" y="130"/>
                      <a:pt x="106" y="130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2"/>
                      <a:pt x="105" y="133"/>
                      <a:pt x="106" y="134"/>
                    </a:cubicBezTo>
                    <a:cubicBezTo>
                      <a:pt x="107" y="136"/>
                      <a:pt x="106" y="137"/>
                      <a:pt x="105" y="138"/>
                    </a:cubicBezTo>
                    <a:cubicBezTo>
                      <a:pt x="102" y="140"/>
                      <a:pt x="100" y="141"/>
                      <a:pt x="100" y="144"/>
                    </a:cubicBezTo>
                    <a:cubicBezTo>
                      <a:pt x="100" y="146"/>
                      <a:pt x="98" y="148"/>
                      <a:pt x="97" y="150"/>
                    </a:cubicBezTo>
                    <a:cubicBezTo>
                      <a:pt x="94" y="154"/>
                      <a:pt x="90" y="157"/>
                      <a:pt x="87" y="161"/>
                    </a:cubicBezTo>
                    <a:cubicBezTo>
                      <a:pt x="85" y="163"/>
                      <a:pt x="83" y="163"/>
                      <a:pt x="81" y="162"/>
                    </a:cubicBezTo>
                    <a:cubicBezTo>
                      <a:pt x="74" y="159"/>
                      <a:pt x="67" y="160"/>
                      <a:pt x="60" y="160"/>
                    </a:cubicBezTo>
                    <a:cubicBezTo>
                      <a:pt x="57" y="160"/>
                      <a:pt x="55" y="161"/>
                      <a:pt x="52" y="162"/>
                    </a:cubicBezTo>
                    <a:cubicBezTo>
                      <a:pt x="49" y="165"/>
                      <a:pt x="46" y="166"/>
                      <a:pt x="42" y="167"/>
                    </a:cubicBezTo>
                    <a:cubicBezTo>
                      <a:pt x="34" y="168"/>
                      <a:pt x="27" y="170"/>
                      <a:pt x="19" y="171"/>
                    </a:cubicBezTo>
                    <a:cubicBezTo>
                      <a:pt x="13" y="172"/>
                      <a:pt x="9" y="176"/>
                      <a:pt x="6" y="181"/>
                    </a:cubicBezTo>
                    <a:cubicBezTo>
                      <a:pt x="4" y="185"/>
                      <a:pt x="3" y="188"/>
                      <a:pt x="6" y="192"/>
                    </a:cubicBezTo>
                    <a:cubicBezTo>
                      <a:pt x="10" y="196"/>
                      <a:pt x="11" y="202"/>
                      <a:pt x="15" y="206"/>
                    </a:cubicBezTo>
                    <a:cubicBezTo>
                      <a:pt x="16" y="206"/>
                      <a:pt x="16" y="206"/>
                      <a:pt x="16" y="206"/>
                    </a:cubicBezTo>
                    <a:cubicBezTo>
                      <a:pt x="17" y="206"/>
                      <a:pt x="17" y="205"/>
                      <a:pt x="18" y="205"/>
                    </a:cubicBezTo>
                    <a:cubicBezTo>
                      <a:pt x="18" y="206"/>
                      <a:pt x="17" y="206"/>
                      <a:pt x="16" y="206"/>
                    </a:cubicBezTo>
                    <a:cubicBezTo>
                      <a:pt x="16" y="206"/>
                      <a:pt x="16" y="207"/>
                      <a:pt x="16" y="207"/>
                    </a:cubicBezTo>
                    <a:cubicBezTo>
                      <a:pt x="15" y="207"/>
                      <a:pt x="15" y="207"/>
                      <a:pt x="15" y="206"/>
                    </a:cubicBezTo>
                    <a:cubicBezTo>
                      <a:pt x="15" y="206"/>
                      <a:pt x="15" y="206"/>
                      <a:pt x="15" y="206"/>
                    </a:cubicBezTo>
                    <a:cubicBezTo>
                      <a:pt x="17" y="209"/>
                      <a:pt x="18" y="213"/>
                      <a:pt x="19" y="215"/>
                    </a:cubicBezTo>
                    <a:cubicBezTo>
                      <a:pt x="21" y="218"/>
                      <a:pt x="24" y="220"/>
                      <a:pt x="28" y="220"/>
                    </a:cubicBezTo>
                    <a:cubicBezTo>
                      <a:pt x="30" y="219"/>
                      <a:pt x="33" y="217"/>
                      <a:pt x="36" y="219"/>
                    </a:cubicBezTo>
                    <a:cubicBezTo>
                      <a:pt x="39" y="220"/>
                      <a:pt x="42" y="219"/>
                      <a:pt x="45" y="219"/>
                    </a:cubicBezTo>
                    <a:cubicBezTo>
                      <a:pt x="46" y="219"/>
                      <a:pt x="48" y="219"/>
                      <a:pt x="48" y="220"/>
                    </a:cubicBezTo>
                    <a:cubicBezTo>
                      <a:pt x="49" y="220"/>
                      <a:pt x="50" y="222"/>
                      <a:pt x="50" y="222"/>
                    </a:cubicBezTo>
                    <a:cubicBezTo>
                      <a:pt x="50" y="223"/>
                      <a:pt x="49" y="225"/>
                      <a:pt x="48" y="225"/>
                    </a:cubicBezTo>
                    <a:cubicBezTo>
                      <a:pt x="46" y="225"/>
                      <a:pt x="45" y="225"/>
                      <a:pt x="43" y="225"/>
                    </a:cubicBezTo>
                    <a:cubicBezTo>
                      <a:pt x="37" y="222"/>
                      <a:pt x="30" y="222"/>
                      <a:pt x="24" y="225"/>
                    </a:cubicBezTo>
                    <a:cubicBezTo>
                      <a:pt x="21" y="227"/>
                      <a:pt x="19" y="226"/>
                      <a:pt x="16" y="226"/>
                    </a:cubicBezTo>
                    <a:cubicBezTo>
                      <a:pt x="13" y="225"/>
                      <a:pt x="9" y="226"/>
                      <a:pt x="6" y="228"/>
                    </a:cubicBezTo>
                    <a:cubicBezTo>
                      <a:pt x="2" y="230"/>
                      <a:pt x="0" y="237"/>
                      <a:pt x="3" y="240"/>
                    </a:cubicBezTo>
                    <a:cubicBezTo>
                      <a:pt x="7" y="243"/>
                      <a:pt x="9" y="248"/>
                      <a:pt x="14" y="250"/>
                    </a:cubicBezTo>
                    <a:cubicBezTo>
                      <a:pt x="16" y="251"/>
                      <a:pt x="16" y="252"/>
                      <a:pt x="14" y="253"/>
                    </a:cubicBezTo>
                    <a:cubicBezTo>
                      <a:pt x="12" y="254"/>
                      <a:pt x="10" y="255"/>
                      <a:pt x="8" y="256"/>
                    </a:cubicBezTo>
                    <a:cubicBezTo>
                      <a:pt x="7" y="257"/>
                      <a:pt x="6" y="260"/>
                      <a:pt x="7" y="261"/>
                    </a:cubicBezTo>
                    <a:cubicBezTo>
                      <a:pt x="9" y="268"/>
                      <a:pt x="14" y="273"/>
                      <a:pt x="20" y="277"/>
                    </a:cubicBezTo>
                    <a:cubicBezTo>
                      <a:pt x="24" y="280"/>
                      <a:pt x="26" y="280"/>
                      <a:pt x="29" y="275"/>
                    </a:cubicBezTo>
                    <a:cubicBezTo>
                      <a:pt x="30" y="272"/>
                      <a:pt x="31" y="272"/>
                      <a:pt x="34" y="273"/>
                    </a:cubicBezTo>
                    <a:cubicBezTo>
                      <a:pt x="36" y="274"/>
                      <a:pt x="38" y="275"/>
                      <a:pt x="39" y="277"/>
                    </a:cubicBezTo>
                    <a:cubicBezTo>
                      <a:pt x="39" y="278"/>
                      <a:pt x="41" y="278"/>
                      <a:pt x="42" y="278"/>
                    </a:cubicBezTo>
                    <a:cubicBezTo>
                      <a:pt x="48" y="275"/>
                      <a:pt x="56" y="280"/>
                      <a:pt x="62" y="276"/>
                    </a:cubicBezTo>
                    <a:cubicBezTo>
                      <a:pt x="63" y="275"/>
                      <a:pt x="64" y="275"/>
                      <a:pt x="64" y="276"/>
                    </a:cubicBezTo>
                    <a:cubicBezTo>
                      <a:pt x="71" y="278"/>
                      <a:pt x="77" y="281"/>
                      <a:pt x="83" y="285"/>
                    </a:cubicBezTo>
                    <a:cubicBezTo>
                      <a:pt x="88" y="289"/>
                      <a:pt x="93" y="293"/>
                      <a:pt x="97" y="296"/>
                    </a:cubicBezTo>
                    <a:cubicBezTo>
                      <a:pt x="99" y="298"/>
                      <a:pt x="101" y="300"/>
                      <a:pt x="102" y="301"/>
                    </a:cubicBezTo>
                    <a:cubicBezTo>
                      <a:pt x="102" y="303"/>
                      <a:pt x="103" y="304"/>
                      <a:pt x="103" y="306"/>
                    </a:cubicBezTo>
                    <a:cubicBezTo>
                      <a:pt x="102" y="309"/>
                      <a:pt x="102" y="311"/>
                      <a:pt x="100" y="314"/>
                    </a:cubicBezTo>
                    <a:cubicBezTo>
                      <a:pt x="97" y="318"/>
                      <a:pt x="99" y="322"/>
                      <a:pt x="102" y="326"/>
                    </a:cubicBezTo>
                    <a:cubicBezTo>
                      <a:pt x="103" y="327"/>
                      <a:pt x="104" y="330"/>
                      <a:pt x="104" y="332"/>
                    </a:cubicBezTo>
                    <a:cubicBezTo>
                      <a:pt x="105" y="334"/>
                      <a:pt x="105" y="337"/>
                      <a:pt x="102" y="339"/>
                    </a:cubicBezTo>
                    <a:cubicBezTo>
                      <a:pt x="101" y="340"/>
                      <a:pt x="100" y="341"/>
                      <a:pt x="102" y="342"/>
                    </a:cubicBezTo>
                    <a:cubicBezTo>
                      <a:pt x="103" y="342"/>
                      <a:pt x="105" y="343"/>
                      <a:pt x="106" y="343"/>
                    </a:cubicBezTo>
                    <a:cubicBezTo>
                      <a:pt x="108" y="344"/>
                      <a:pt x="109" y="346"/>
                      <a:pt x="108" y="347"/>
                    </a:cubicBezTo>
                    <a:cubicBezTo>
                      <a:pt x="108" y="348"/>
                      <a:pt x="107" y="349"/>
                      <a:pt x="106" y="350"/>
                    </a:cubicBezTo>
                    <a:cubicBezTo>
                      <a:pt x="104" y="352"/>
                      <a:pt x="104" y="354"/>
                      <a:pt x="106" y="357"/>
                    </a:cubicBezTo>
                    <a:cubicBezTo>
                      <a:pt x="107" y="357"/>
                      <a:pt x="107" y="359"/>
                      <a:pt x="107" y="360"/>
                    </a:cubicBezTo>
                    <a:cubicBezTo>
                      <a:pt x="107" y="361"/>
                      <a:pt x="105" y="363"/>
                      <a:pt x="105" y="364"/>
                    </a:cubicBezTo>
                    <a:cubicBezTo>
                      <a:pt x="105" y="366"/>
                      <a:pt x="107" y="368"/>
                      <a:pt x="107" y="370"/>
                    </a:cubicBezTo>
                    <a:cubicBezTo>
                      <a:pt x="108" y="373"/>
                      <a:pt x="108" y="377"/>
                      <a:pt x="109" y="380"/>
                    </a:cubicBezTo>
                    <a:cubicBezTo>
                      <a:pt x="110" y="383"/>
                      <a:pt x="109" y="386"/>
                      <a:pt x="107" y="389"/>
                    </a:cubicBezTo>
                    <a:cubicBezTo>
                      <a:pt x="107" y="390"/>
                      <a:pt x="107" y="391"/>
                      <a:pt x="107" y="392"/>
                    </a:cubicBezTo>
                    <a:cubicBezTo>
                      <a:pt x="108" y="393"/>
                      <a:pt x="109" y="393"/>
                      <a:pt x="110" y="394"/>
                    </a:cubicBezTo>
                    <a:cubicBezTo>
                      <a:pt x="112" y="397"/>
                      <a:pt x="111" y="399"/>
                      <a:pt x="107" y="400"/>
                    </a:cubicBezTo>
                    <a:cubicBezTo>
                      <a:pt x="105" y="400"/>
                      <a:pt x="103" y="400"/>
                      <a:pt x="102" y="402"/>
                    </a:cubicBezTo>
                    <a:cubicBezTo>
                      <a:pt x="101" y="403"/>
                      <a:pt x="101" y="404"/>
                      <a:pt x="102" y="405"/>
                    </a:cubicBezTo>
                    <a:cubicBezTo>
                      <a:pt x="103" y="406"/>
                      <a:pt x="107" y="406"/>
                      <a:pt x="103" y="408"/>
                    </a:cubicBezTo>
                    <a:cubicBezTo>
                      <a:pt x="99" y="410"/>
                      <a:pt x="99" y="414"/>
                      <a:pt x="99" y="418"/>
                    </a:cubicBezTo>
                    <a:cubicBezTo>
                      <a:pt x="100" y="418"/>
                      <a:pt x="101" y="419"/>
                      <a:pt x="102" y="419"/>
                    </a:cubicBezTo>
                    <a:cubicBezTo>
                      <a:pt x="102" y="419"/>
                      <a:pt x="102" y="419"/>
                      <a:pt x="102" y="419"/>
                    </a:cubicBezTo>
                    <a:cubicBezTo>
                      <a:pt x="103" y="418"/>
                      <a:pt x="103" y="418"/>
                      <a:pt x="103" y="418"/>
                    </a:cubicBezTo>
                    <a:cubicBezTo>
                      <a:pt x="102" y="419"/>
                      <a:pt x="102" y="419"/>
                      <a:pt x="102" y="419"/>
                    </a:cubicBezTo>
                    <a:cubicBezTo>
                      <a:pt x="102" y="419"/>
                      <a:pt x="102" y="419"/>
                      <a:pt x="102" y="419"/>
                    </a:cubicBezTo>
                    <a:cubicBezTo>
                      <a:pt x="101" y="420"/>
                      <a:pt x="100" y="421"/>
                      <a:pt x="99" y="422"/>
                    </a:cubicBezTo>
                    <a:cubicBezTo>
                      <a:pt x="98" y="422"/>
                      <a:pt x="98" y="421"/>
                      <a:pt x="98" y="421"/>
                    </a:cubicBezTo>
                    <a:cubicBezTo>
                      <a:pt x="98" y="422"/>
                      <a:pt x="98" y="422"/>
                      <a:pt x="98" y="422"/>
                    </a:cubicBezTo>
                    <a:cubicBezTo>
                      <a:pt x="99" y="422"/>
                      <a:pt x="99" y="422"/>
                      <a:pt x="99" y="422"/>
                    </a:cubicBezTo>
                    <a:cubicBezTo>
                      <a:pt x="98" y="426"/>
                      <a:pt x="96" y="430"/>
                      <a:pt x="93" y="433"/>
                    </a:cubicBezTo>
                    <a:cubicBezTo>
                      <a:pt x="91" y="435"/>
                      <a:pt x="92" y="438"/>
                      <a:pt x="94" y="440"/>
                    </a:cubicBezTo>
                    <a:cubicBezTo>
                      <a:pt x="99" y="447"/>
                      <a:pt x="105" y="447"/>
                      <a:pt x="110" y="441"/>
                    </a:cubicBezTo>
                    <a:cubicBezTo>
                      <a:pt x="111" y="440"/>
                      <a:pt x="112" y="439"/>
                      <a:pt x="113" y="437"/>
                    </a:cubicBezTo>
                    <a:cubicBezTo>
                      <a:pt x="115" y="436"/>
                      <a:pt x="117" y="436"/>
                      <a:pt x="119" y="437"/>
                    </a:cubicBezTo>
                    <a:cubicBezTo>
                      <a:pt x="120" y="437"/>
                      <a:pt x="121" y="437"/>
                      <a:pt x="121" y="438"/>
                    </a:cubicBezTo>
                    <a:cubicBezTo>
                      <a:pt x="121" y="438"/>
                      <a:pt x="121" y="438"/>
                      <a:pt x="121" y="438"/>
                    </a:cubicBezTo>
                    <a:cubicBezTo>
                      <a:pt x="121" y="438"/>
                      <a:pt x="122" y="438"/>
                      <a:pt x="122" y="438"/>
                    </a:cubicBezTo>
                    <a:cubicBezTo>
                      <a:pt x="121" y="438"/>
                      <a:pt x="121" y="438"/>
                      <a:pt x="121" y="438"/>
                    </a:cubicBezTo>
                    <a:cubicBezTo>
                      <a:pt x="122" y="438"/>
                      <a:pt x="124" y="439"/>
                      <a:pt x="124" y="439"/>
                    </a:cubicBezTo>
                    <a:cubicBezTo>
                      <a:pt x="125" y="441"/>
                      <a:pt x="123" y="441"/>
                      <a:pt x="122" y="442"/>
                    </a:cubicBezTo>
                    <a:cubicBezTo>
                      <a:pt x="120" y="444"/>
                      <a:pt x="118" y="447"/>
                      <a:pt x="116" y="449"/>
                    </a:cubicBezTo>
                    <a:cubicBezTo>
                      <a:pt x="115" y="451"/>
                      <a:pt x="116" y="452"/>
                      <a:pt x="117" y="453"/>
                    </a:cubicBezTo>
                    <a:cubicBezTo>
                      <a:pt x="119" y="454"/>
                      <a:pt x="120" y="454"/>
                      <a:pt x="121" y="455"/>
                    </a:cubicBezTo>
                    <a:cubicBezTo>
                      <a:pt x="124" y="456"/>
                      <a:pt x="124" y="458"/>
                      <a:pt x="123" y="461"/>
                    </a:cubicBezTo>
                    <a:cubicBezTo>
                      <a:pt x="123" y="462"/>
                      <a:pt x="122" y="463"/>
                      <a:pt x="121" y="464"/>
                    </a:cubicBezTo>
                    <a:cubicBezTo>
                      <a:pt x="121" y="464"/>
                      <a:pt x="121" y="464"/>
                      <a:pt x="121" y="464"/>
                    </a:cubicBezTo>
                    <a:cubicBezTo>
                      <a:pt x="122" y="465"/>
                      <a:pt x="122" y="465"/>
                      <a:pt x="122" y="465"/>
                    </a:cubicBezTo>
                    <a:cubicBezTo>
                      <a:pt x="126" y="465"/>
                      <a:pt x="128" y="467"/>
                      <a:pt x="129" y="471"/>
                    </a:cubicBezTo>
                    <a:cubicBezTo>
                      <a:pt x="129" y="472"/>
                      <a:pt x="128" y="472"/>
                      <a:pt x="128" y="473"/>
                    </a:cubicBezTo>
                    <a:cubicBezTo>
                      <a:pt x="127" y="473"/>
                      <a:pt x="126" y="473"/>
                      <a:pt x="126" y="473"/>
                    </a:cubicBezTo>
                    <a:cubicBezTo>
                      <a:pt x="125" y="470"/>
                      <a:pt x="123" y="468"/>
                      <a:pt x="122" y="465"/>
                    </a:cubicBezTo>
                    <a:cubicBezTo>
                      <a:pt x="122" y="465"/>
                      <a:pt x="121" y="465"/>
                      <a:pt x="121" y="465"/>
                    </a:cubicBezTo>
                    <a:cubicBezTo>
                      <a:pt x="121" y="465"/>
                      <a:pt x="121" y="465"/>
                      <a:pt x="121" y="464"/>
                    </a:cubicBezTo>
                    <a:cubicBezTo>
                      <a:pt x="117" y="464"/>
                      <a:pt x="113" y="463"/>
                      <a:pt x="109" y="462"/>
                    </a:cubicBezTo>
                    <a:cubicBezTo>
                      <a:pt x="106" y="461"/>
                      <a:pt x="104" y="460"/>
                      <a:pt x="101" y="460"/>
                    </a:cubicBezTo>
                    <a:cubicBezTo>
                      <a:pt x="98" y="459"/>
                      <a:pt x="95" y="462"/>
                      <a:pt x="95" y="466"/>
                    </a:cubicBezTo>
                    <a:cubicBezTo>
                      <a:pt x="95" y="466"/>
                      <a:pt x="95" y="467"/>
                      <a:pt x="95" y="467"/>
                    </a:cubicBezTo>
                    <a:cubicBezTo>
                      <a:pt x="96" y="469"/>
                      <a:pt x="97" y="471"/>
                      <a:pt x="96" y="472"/>
                    </a:cubicBezTo>
                    <a:cubicBezTo>
                      <a:pt x="95" y="473"/>
                      <a:pt x="93" y="474"/>
                      <a:pt x="92" y="474"/>
                    </a:cubicBezTo>
                    <a:cubicBezTo>
                      <a:pt x="90" y="475"/>
                      <a:pt x="88" y="477"/>
                      <a:pt x="88" y="479"/>
                    </a:cubicBezTo>
                    <a:cubicBezTo>
                      <a:pt x="87" y="482"/>
                      <a:pt x="86" y="485"/>
                      <a:pt x="86" y="489"/>
                    </a:cubicBezTo>
                    <a:cubicBezTo>
                      <a:pt x="86" y="495"/>
                      <a:pt x="89" y="500"/>
                      <a:pt x="94" y="504"/>
                    </a:cubicBezTo>
                    <a:cubicBezTo>
                      <a:pt x="95" y="504"/>
                      <a:pt x="95" y="504"/>
                      <a:pt x="96" y="504"/>
                    </a:cubicBezTo>
                    <a:cubicBezTo>
                      <a:pt x="102" y="505"/>
                      <a:pt x="108" y="505"/>
                      <a:pt x="113" y="502"/>
                    </a:cubicBezTo>
                    <a:cubicBezTo>
                      <a:pt x="116" y="501"/>
                      <a:pt x="117" y="496"/>
                      <a:pt x="115" y="493"/>
                    </a:cubicBezTo>
                    <a:cubicBezTo>
                      <a:pt x="115" y="492"/>
                      <a:pt x="113" y="491"/>
                      <a:pt x="112" y="490"/>
                    </a:cubicBezTo>
                    <a:cubicBezTo>
                      <a:pt x="109" y="488"/>
                      <a:pt x="109" y="485"/>
                      <a:pt x="109" y="482"/>
                    </a:cubicBezTo>
                    <a:cubicBezTo>
                      <a:pt x="108" y="482"/>
                      <a:pt x="108" y="482"/>
                      <a:pt x="108" y="482"/>
                    </a:cubicBezTo>
                    <a:cubicBezTo>
                      <a:pt x="108" y="481"/>
                      <a:pt x="108" y="481"/>
                      <a:pt x="108" y="481"/>
                    </a:cubicBezTo>
                    <a:cubicBezTo>
                      <a:pt x="108" y="481"/>
                      <a:pt x="108" y="481"/>
                      <a:pt x="108" y="481"/>
                    </a:cubicBezTo>
                    <a:cubicBezTo>
                      <a:pt x="108" y="481"/>
                      <a:pt x="108" y="482"/>
                      <a:pt x="109" y="482"/>
                    </a:cubicBezTo>
                    <a:cubicBezTo>
                      <a:pt x="116" y="485"/>
                      <a:pt x="122" y="490"/>
                      <a:pt x="131" y="490"/>
                    </a:cubicBezTo>
                    <a:cubicBezTo>
                      <a:pt x="132" y="490"/>
                      <a:pt x="133" y="492"/>
                      <a:pt x="132" y="493"/>
                    </a:cubicBezTo>
                    <a:cubicBezTo>
                      <a:pt x="131" y="495"/>
                      <a:pt x="130" y="496"/>
                      <a:pt x="128" y="498"/>
                    </a:cubicBezTo>
                    <a:cubicBezTo>
                      <a:pt x="128" y="498"/>
                      <a:pt x="128" y="497"/>
                      <a:pt x="128" y="497"/>
                    </a:cubicBezTo>
                    <a:cubicBezTo>
                      <a:pt x="128" y="498"/>
                      <a:pt x="128" y="498"/>
                      <a:pt x="128" y="498"/>
                    </a:cubicBezTo>
                    <a:cubicBezTo>
                      <a:pt x="128" y="498"/>
                      <a:pt x="128" y="498"/>
                      <a:pt x="128" y="498"/>
                    </a:cubicBezTo>
                    <a:cubicBezTo>
                      <a:pt x="127" y="500"/>
                      <a:pt x="127" y="502"/>
                      <a:pt x="126" y="504"/>
                    </a:cubicBezTo>
                    <a:cubicBezTo>
                      <a:pt x="125" y="505"/>
                      <a:pt x="125" y="507"/>
                      <a:pt x="125" y="508"/>
                    </a:cubicBezTo>
                    <a:cubicBezTo>
                      <a:pt x="126" y="511"/>
                      <a:pt x="126" y="512"/>
                      <a:pt x="123" y="512"/>
                    </a:cubicBezTo>
                    <a:cubicBezTo>
                      <a:pt x="121" y="512"/>
                      <a:pt x="119" y="512"/>
                      <a:pt x="119" y="514"/>
                    </a:cubicBezTo>
                    <a:cubicBezTo>
                      <a:pt x="118" y="521"/>
                      <a:pt x="114" y="525"/>
                      <a:pt x="106" y="523"/>
                    </a:cubicBezTo>
                    <a:cubicBezTo>
                      <a:pt x="104" y="523"/>
                      <a:pt x="101" y="524"/>
                      <a:pt x="99" y="524"/>
                    </a:cubicBezTo>
                    <a:cubicBezTo>
                      <a:pt x="99" y="528"/>
                      <a:pt x="100" y="531"/>
                      <a:pt x="101" y="534"/>
                    </a:cubicBezTo>
                    <a:cubicBezTo>
                      <a:pt x="101" y="534"/>
                      <a:pt x="101" y="534"/>
                      <a:pt x="102" y="534"/>
                    </a:cubicBezTo>
                    <a:cubicBezTo>
                      <a:pt x="102" y="534"/>
                      <a:pt x="102" y="534"/>
                      <a:pt x="102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0" y="533"/>
                      <a:pt x="98" y="533"/>
                      <a:pt x="97" y="533"/>
                    </a:cubicBezTo>
                    <a:cubicBezTo>
                      <a:pt x="94" y="533"/>
                      <a:pt x="94" y="533"/>
                      <a:pt x="92" y="535"/>
                    </a:cubicBezTo>
                    <a:cubicBezTo>
                      <a:pt x="91" y="537"/>
                      <a:pt x="91" y="539"/>
                      <a:pt x="90" y="540"/>
                    </a:cubicBezTo>
                    <a:cubicBezTo>
                      <a:pt x="88" y="542"/>
                      <a:pt x="85" y="544"/>
                      <a:pt x="84" y="547"/>
                    </a:cubicBezTo>
                    <a:cubicBezTo>
                      <a:pt x="83" y="550"/>
                      <a:pt x="82" y="553"/>
                      <a:pt x="81" y="556"/>
                    </a:cubicBezTo>
                    <a:cubicBezTo>
                      <a:pt x="79" y="557"/>
                      <a:pt x="79" y="560"/>
                      <a:pt x="79" y="562"/>
                    </a:cubicBezTo>
                    <a:cubicBezTo>
                      <a:pt x="79" y="564"/>
                      <a:pt x="79" y="566"/>
                      <a:pt x="81" y="568"/>
                    </a:cubicBezTo>
                    <a:cubicBezTo>
                      <a:pt x="82" y="569"/>
                      <a:pt x="83" y="569"/>
                      <a:pt x="85" y="570"/>
                    </a:cubicBezTo>
                    <a:cubicBezTo>
                      <a:pt x="85" y="570"/>
                      <a:pt x="85" y="570"/>
                      <a:pt x="85" y="570"/>
                    </a:cubicBezTo>
                    <a:cubicBezTo>
                      <a:pt x="85" y="570"/>
                      <a:pt x="86" y="570"/>
                      <a:pt x="86" y="570"/>
                    </a:cubicBezTo>
                    <a:cubicBezTo>
                      <a:pt x="86" y="569"/>
                      <a:pt x="87" y="569"/>
                      <a:pt x="87" y="569"/>
                    </a:cubicBezTo>
                    <a:cubicBezTo>
                      <a:pt x="87" y="569"/>
                      <a:pt x="88" y="569"/>
                      <a:pt x="88" y="569"/>
                    </a:cubicBezTo>
                    <a:cubicBezTo>
                      <a:pt x="87" y="569"/>
                      <a:pt x="87" y="570"/>
                      <a:pt x="86" y="570"/>
                    </a:cubicBezTo>
                    <a:cubicBezTo>
                      <a:pt x="86" y="570"/>
                      <a:pt x="85" y="570"/>
                      <a:pt x="85" y="571"/>
                    </a:cubicBezTo>
                    <a:cubicBezTo>
                      <a:pt x="85" y="571"/>
                      <a:pt x="85" y="570"/>
                      <a:pt x="85" y="570"/>
                    </a:cubicBezTo>
                    <a:cubicBezTo>
                      <a:pt x="82" y="573"/>
                      <a:pt x="80" y="575"/>
                      <a:pt x="78" y="577"/>
                    </a:cubicBezTo>
                    <a:cubicBezTo>
                      <a:pt x="75" y="580"/>
                      <a:pt x="74" y="584"/>
                      <a:pt x="77" y="588"/>
                    </a:cubicBezTo>
                    <a:cubicBezTo>
                      <a:pt x="79" y="590"/>
                      <a:pt x="80" y="592"/>
                      <a:pt x="80" y="595"/>
                    </a:cubicBezTo>
                    <a:cubicBezTo>
                      <a:pt x="79" y="597"/>
                      <a:pt x="80" y="599"/>
                      <a:pt x="81" y="601"/>
                    </a:cubicBezTo>
                    <a:cubicBezTo>
                      <a:pt x="83" y="609"/>
                      <a:pt x="84" y="616"/>
                      <a:pt x="84" y="624"/>
                    </a:cubicBezTo>
                    <a:cubicBezTo>
                      <a:pt x="84" y="625"/>
                      <a:pt x="84" y="626"/>
                      <a:pt x="84" y="627"/>
                    </a:cubicBezTo>
                    <a:cubicBezTo>
                      <a:pt x="84" y="629"/>
                      <a:pt x="86" y="631"/>
                      <a:pt x="87" y="630"/>
                    </a:cubicBezTo>
                    <a:cubicBezTo>
                      <a:pt x="91" y="629"/>
                      <a:pt x="94" y="628"/>
                      <a:pt x="97" y="627"/>
                    </a:cubicBezTo>
                    <a:cubicBezTo>
                      <a:pt x="98" y="627"/>
                      <a:pt x="98" y="627"/>
                      <a:pt x="98" y="626"/>
                    </a:cubicBezTo>
                    <a:cubicBezTo>
                      <a:pt x="98" y="626"/>
                      <a:pt x="98" y="626"/>
                      <a:pt x="99" y="626"/>
                    </a:cubicBezTo>
                    <a:cubicBezTo>
                      <a:pt x="99" y="626"/>
                      <a:pt x="100" y="625"/>
                      <a:pt x="100" y="625"/>
                    </a:cubicBezTo>
                    <a:cubicBezTo>
                      <a:pt x="100" y="626"/>
                      <a:pt x="100" y="626"/>
                      <a:pt x="99" y="626"/>
                    </a:cubicBezTo>
                    <a:cubicBezTo>
                      <a:pt x="99" y="626"/>
                      <a:pt x="98" y="627"/>
                      <a:pt x="98" y="627"/>
                    </a:cubicBezTo>
                    <a:cubicBezTo>
                      <a:pt x="98" y="627"/>
                      <a:pt x="98" y="627"/>
                      <a:pt x="97" y="627"/>
                    </a:cubicBezTo>
                    <a:cubicBezTo>
                      <a:pt x="96" y="630"/>
                      <a:pt x="93" y="632"/>
                      <a:pt x="90" y="634"/>
                    </a:cubicBezTo>
                    <a:cubicBezTo>
                      <a:pt x="86" y="637"/>
                      <a:pt x="86" y="641"/>
                      <a:pt x="87" y="644"/>
                    </a:cubicBezTo>
                    <a:cubicBezTo>
                      <a:pt x="88" y="649"/>
                      <a:pt x="88" y="655"/>
                      <a:pt x="92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3" y="661"/>
                      <a:pt x="93" y="663"/>
                      <a:pt x="95" y="664"/>
                    </a:cubicBezTo>
                    <a:cubicBezTo>
                      <a:pt x="97" y="666"/>
                      <a:pt x="98" y="668"/>
                      <a:pt x="97" y="671"/>
                    </a:cubicBezTo>
                    <a:cubicBezTo>
                      <a:pt x="96" y="672"/>
                      <a:pt x="95" y="674"/>
                      <a:pt x="97" y="676"/>
                    </a:cubicBezTo>
                    <a:cubicBezTo>
                      <a:pt x="100" y="679"/>
                      <a:pt x="100" y="684"/>
                      <a:pt x="101" y="688"/>
                    </a:cubicBezTo>
                    <a:cubicBezTo>
                      <a:pt x="103" y="690"/>
                      <a:pt x="102" y="693"/>
                      <a:pt x="101" y="695"/>
                    </a:cubicBezTo>
                    <a:cubicBezTo>
                      <a:pt x="101" y="696"/>
                      <a:pt x="101" y="698"/>
                      <a:pt x="101" y="698"/>
                    </a:cubicBezTo>
                    <a:cubicBezTo>
                      <a:pt x="103" y="701"/>
                      <a:pt x="105" y="703"/>
                      <a:pt x="108" y="706"/>
                    </a:cubicBezTo>
                    <a:cubicBezTo>
                      <a:pt x="113" y="706"/>
                      <a:pt x="115" y="709"/>
                      <a:pt x="115" y="715"/>
                    </a:cubicBezTo>
                    <a:cubicBezTo>
                      <a:pt x="115" y="715"/>
                      <a:pt x="117" y="716"/>
                      <a:pt x="117" y="716"/>
                    </a:cubicBezTo>
                    <a:cubicBezTo>
                      <a:pt x="121" y="715"/>
                      <a:pt x="124" y="715"/>
                      <a:pt x="127" y="714"/>
                    </a:cubicBezTo>
                    <a:cubicBezTo>
                      <a:pt x="129" y="713"/>
                      <a:pt x="130" y="713"/>
                      <a:pt x="132" y="712"/>
                    </a:cubicBezTo>
                    <a:cubicBezTo>
                      <a:pt x="135" y="711"/>
                      <a:pt x="138" y="713"/>
                      <a:pt x="138" y="715"/>
                    </a:cubicBezTo>
                    <a:cubicBezTo>
                      <a:pt x="138" y="720"/>
                      <a:pt x="139" y="724"/>
                      <a:pt x="143" y="727"/>
                    </a:cubicBezTo>
                    <a:cubicBezTo>
                      <a:pt x="144" y="728"/>
                      <a:pt x="144" y="730"/>
                      <a:pt x="146" y="731"/>
                    </a:cubicBezTo>
                    <a:cubicBezTo>
                      <a:pt x="147" y="732"/>
                      <a:pt x="148" y="734"/>
                      <a:pt x="149" y="733"/>
                    </a:cubicBezTo>
                    <a:cubicBezTo>
                      <a:pt x="153" y="733"/>
                      <a:pt x="157" y="735"/>
                      <a:pt x="161" y="735"/>
                    </a:cubicBezTo>
                    <a:cubicBezTo>
                      <a:pt x="163" y="736"/>
                      <a:pt x="166" y="734"/>
                      <a:pt x="167" y="732"/>
                    </a:cubicBezTo>
                    <a:cubicBezTo>
                      <a:pt x="171" y="726"/>
                      <a:pt x="171" y="718"/>
                      <a:pt x="175" y="712"/>
                    </a:cubicBezTo>
                    <a:cubicBezTo>
                      <a:pt x="175" y="707"/>
                      <a:pt x="178" y="703"/>
                      <a:pt x="181" y="699"/>
                    </a:cubicBezTo>
                    <a:cubicBezTo>
                      <a:pt x="183" y="696"/>
                      <a:pt x="185" y="693"/>
                      <a:pt x="185" y="689"/>
                    </a:cubicBezTo>
                    <a:cubicBezTo>
                      <a:pt x="186" y="686"/>
                      <a:pt x="187" y="683"/>
                      <a:pt x="188" y="680"/>
                    </a:cubicBezTo>
                    <a:cubicBezTo>
                      <a:pt x="188" y="680"/>
                      <a:pt x="188" y="680"/>
                      <a:pt x="188" y="680"/>
                    </a:cubicBezTo>
                    <a:cubicBezTo>
                      <a:pt x="188" y="680"/>
                      <a:pt x="187" y="679"/>
                      <a:pt x="187" y="679"/>
                    </a:cubicBezTo>
                    <a:cubicBezTo>
                      <a:pt x="187" y="679"/>
                      <a:pt x="186" y="679"/>
                      <a:pt x="185" y="678"/>
                    </a:cubicBezTo>
                    <a:cubicBezTo>
                      <a:pt x="185" y="678"/>
                      <a:pt x="185" y="678"/>
                      <a:pt x="185" y="677"/>
                    </a:cubicBezTo>
                    <a:cubicBezTo>
                      <a:pt x="185" y="676"/>
                      <a:pt x="186" y="676"/>
                      <a:pt x="186" y="677"/>
                    </a:cubicBezTo>
                    <a:cubicBezTo>
                      <a:pt x="187" y="678"/>
                      <a:pt x="187" y="678"/>
                      <a:pt x="187" y="679"/>
                    </a:cubicBezTo>
                    <a:cubicBezTo>
                      <a:pt x="188" y="679"/>
                      <a:pt x="188" y="679"/>
                      <a:pt x="188" y="679"/>
                    </a:cubicBezTo>
                    <a:cubicBezTo>
                      <a:pt x="188" y="680"/>
                      <a:pt x="188" y="680"/>
                      <a:pt x="188" y="680"/>
                    </a:cubicBezTo>
                    <a:cubicBezTo>
                      <a:pt x="191" y="678"/>
                      <a:pt x="194" y="676"/>
                      <a:pt x="195" y="673"/>
                    </a:cubicBezTo>
                    <a:cubicBezTo>
                      <a:pt x="197" y="667"/>
                      <a:pt x="200" y="663"/>
                      <a:pt x="205" y="659"/>
                    </a:cubicBezTo>
                    <a:cubicBezTo>
                      <a:pt x="210" y="655"/>
                      <a:pt x="212" y="649"/>
                      <a:pt x="210" y="643"/>
                    </a:cubicBezTo>
                    <a:cubicBezTo>
                      <a:pt x="208" y="640"/>
                      <a:pt x="210" y="639"/>
                      <a:pt x="212" y="638"/>
                    </a:cubicBezTo>
                    <a:cubicBezTo>
                      <a:pt x="213" y="637"/>
                      <a:pt x="214" y="636"/>
                      <a:pt x="215" y="636"/>
                    </a:cubicBezTo>
                    <a:cubicBezTo>
                      <a:pt x="216" y="635"/>
                      <a:pt x="216" y="633"/>
                      <a:pt x="216" y="631"/>
                    </a:cubicBezTo>
                    <a:cubicBezTo>
                      <a:pt x="216" y="630"/>
                      <a:pt x="215" y="629"/>
                      <a:pt x="215" y="628"/>
                    </a:cubicBezTo>
                    <a:cubicBezTo>
                      <a:pt x="213" y="624"/>
                      <a:pt x="213" y="624"/>
                      <a:pt x="217" y="624"/>
                    </a:cubicBezTo>
                    <a:cubicBezTo>
                      <a:pt x="220" y="623"/>
                      <a:pt x="223" y="623"/>
                      <a:pt x="224" y="620"/>
                    </a:cubicBezTo>
                    <a:cubicBezTo>
                      <a:pt x="225" y="616"/>
                      <a:pt x="228" y="613"/>
                      <a:pt x="233" y="614"/>
                    </a:cubicBezTo>
                    <a:cubicBezTo>
                      <a:pt x="239" y="615"/>
                      <a:pt x="244" y="611"/>
                      <a:pt x="250" y="613"/>
                    </a:cubicBezTo>
                    <a:cubicBezTo>
                      <a:pt x="252" y="613"/>
                      <a:pt x="253" y="612"/>
                      <a:pt x="255" y="611"/>
                    </a:cubicBezTo>
                    <a:cubicBezTo>
                      <a:pt x="256" y="610"/>
                      <a:pt x="257" y="608"/>
                      <a:pt x="259" y="608"/>
                    </a:cubicBezTo>
                    <a:cubicBezTo>
                      <a:pt x="267" y="607"/>
                      <a:pt x="274" y="605"/>
                      <a:pt x="281" y="599"/>
                    </a:cubicBezTo>
                    <a:cubicBezTo>
                      <a:pt x="281" y="598"/>
                      <a:pt x="283" y="598"/>
                      <a:pt x="284" y="598"/>
                    </a:cubicBezTo>
                    <a:cubicBezTo>
                      <a:pt x="289" y="596"/>
                      <a:pt x="293" y="593"/>
                      <a:pt x="295" y="589"/>
                    </a:cubicBezTo>
                    <a:cubicBezTo>
                      <a:pt x="298" y="582"/>
                      <a:pt x="305" y="578"/>
                      <a:pt x="308" y="572"/>
                    </a:cubicBezTo>
                    <a:cubicBezTo>
                      <a:pt x="312" y="565"/>
                      <a:pt x="320" y="564"/>
                      <a:pt x="324" y="558"/>
                    </a:cubicBezTo>
                    <a:cubicBezTo>
                      <a:pt x="328" y="556"/>
                      <a:pt x="332" y="558"/>
                      <a:pt x="335" y="557"/>
                    </a:cubicBezTo>
                    <a:cubicBezTo>
                      <a:pt x="338" y="557"/>
                      <a:pt x="340" y="556"/>
                      <a:pt x="342" y="555"/>
                    </a:cubicBezTo>
                    <a:cubicBezTo>
                      <a:pt x="343" y="555"/>
                      <a:pt x="345" y="554"/>
                      <a:pt x="346" y="554"/>
                    </a:cubicBezTo>
                    <a:cubicBezTo>
                      <a:pt x="350" y="555"/>
                      <a:pt x="353" y="554"/>
                      <a:pt x="356" y="553"/>
                    </a:cubicBezTo>
                    <a:cubicBezTo>
                      <a:pt x="361" y="550"/>
                      <a:pt x="367" y="549"/>
                      <a:pt x="373" y="548"/>
                    </a:cubicBezTo>
                    <a:cubicBezTo>
                      <a:pt x="383" y="546"/>
                      <a:pt x="392" y="543"/>
                      <a:pt x="400" y="536"/>
                    </a:cubicBezTo>
                    <a:cubicBezTo>
                      <a:pt x="411" y="528"/>
                      <a:pt x="422" y="521"/>
                      <a:pt x="432" y="513"/>
                    </a:cubicBezTo>
                    <a:close/>
                    <a:moveTo>
                      <a:pt x="507" y="180"/>
                    </a:moveTo>
                    <a:cubicBezTo>
                      <a:pt x="507" y="180"/>
                      <a:pt x="508" y="180"/>
                      <a:pt x="508" y="180"/>
                    </a:cubicBezTo>
                    <a:cubicBezTo>
                      <a:pt x="508" y="180"/>
                      <a:pt x="509" y="180"/>
                      <a:pt x="509" y="181"/>
                    </a:cubicBezTo>
                    <a:cubicBezTo>
                      <a:pt x="510" y="182"/>
                      <a:pt x="509" y="182"/>
                      <a:pt x="508" y="182"/>
                    </a:cubicBezTo>
                    <a:cubicBezTo>
                      <a:pt x="507" y="182"/>
                      <a:pt x="507" y="182"/>
                      <a:pt x="507" y="182"/>
                    </a:cubicBezTo>
                    <a:cubicBezTo>
                      <a:pt x="506" y="181"/>
                      <a:pt x="507" y="180"/>
                      <a:pt x="507" y="180"/>
                    </a:cubicBezTo>
                    <a:close/>
                    <a:moveTo>
                      <a:pt x="495" y="185"/>
                    </a:moveTo>
                    <a:cubicBezTo>
                      <a:pt x="495" y="184"/>
                      <a:pt x="496" y="184"/>
                      <a:pt x="497" y="183"/>
                    </a:cubicBezTo>
                    <a:cubicBezTo>
                      <a:pt x="498" y="183"/>
                      <a:pt x="498" y="184"/>
                      <a:pt x="499" y="184"/>
                    </a:cubicBezTo>
                    <a:cubicBezTo>
                      <a:pt x="500" y="185"/>
                      <a:pt x="500" y="186"/>
                      <a:pt x="499" y="187"/>
                    </a:cubicBezTo>
                    <a:cubicBezTo>
                      <a:pt x="498" y="188"/>
                      <a:pt x="497" y="188"/>
                      <a:pt x="496" y="189"/>
                    </a:cubicBezTo>
                    <a:cubicBezTo>
                      <a:pt x="495" y="189"/>
                      <a:pt x="494" y="187"/>
                      <a:pt x="495" y="185"/>
                    </a:cubicBezTo>
                    <a:close/>
                    <a:moveTo>
                      <a:pt x="247" y="606"/>
                    </a:moveTo>
                    <a:cubicBezTo>
                      <a:pt x="247" y="606"/>
                      <a:pt x="247" y="605"/>
                      <a:pt x="246" y="605"/>
                    </a:cubicBezTo>
                    <a:cubicBezTo>
                      <a:pt x="247" y="605"/>
                      <a:pt x="247" y="605"/>
                      <a:pt x="248" y="605"/>
                    </a:cubicBezTo>
                    <a:cubicBezTo>
                      <a:pt x="248" y="605"/>
                      <a:pt x="248" y="605"/>
                      <a:pt x="249" y="605"/>
                    </a:cubicBezTo>
                    <a:cubicBezTo>
                      <a:pt x="248" y="606"/>
                      <a:pt x="248" y="606"/>
                      <a:pt x="247" y="606"/>
                    </a:cubicBezTo>
                    <a:close/>
                    <a:moveTo>
                      <a:pt x="332" y="42"/>
                    </a:moveTo>
                    <a:cubicBezTo>
                      <a:pt x="333" y="41"/>
                      <a:pt x="332" y="40"/>
                      <a:pt x="333" y="41"/>
                    </a:cubicBezTo>
                    <a:cubicBezTo>
                      <a:pt x="333" y="42"/>
                      <a:pt x="334" y="42"/>
                      <a:pt x="334" y="42"/>
                    </a:cubicBezTo>
                    <a:cubicBezTo>
                      <a:pt x="334" y="42"/>
                      <a:pt x="333" y="42"/>
                      <a:pt x="332" y="42"/>
                    </a:cubicBezTo>
                    <a:close/>
                    <a:moveTo>
                      <a:pt x="338" y="48"/>
                    </a:moveTo>
                    <a:cubicBezTo>
                      <a:pt x="337" y="47"/>
                      <a:pt x="337" y="46"/>
                      <a:pt x="337" y="45"/>
                    </a:cubicBezTo>
                    <a:cubicBezTo>
                      <a:pt x="337" y="45"/>
                      <a:pt x="336" y="45"/>
                      <a:pt x="336" y="45"/>
                    </a:cubicBezTo>
                    <a:cubicBezTo>
                      <a:pt x="336" y="44"/>
                      <a:pt x="336" y="44"/>
                      <a:pt x="335" y="43"/>
                    </a:cubicBezTo>
                    <a:cubicBezTo>
                      <a:pt x="336" y="44"/>
                      <a:pt x="336" y="44"/>
                      <a:pt x="337" y="45"/>
                    </a:cubicBezTo>
                    <a:cubicBezTo>
                      <a:pt x="337" y="45"/>
                      <a:pt x="337" y="45"/>
                      <a:pt x="337" y="45"/>
                    </a:cubicBezTo>
                    <a:cubicBezTo>
                      <a:pt x="337" y="46"/>
                      <a:pt x="338" y="46"/>
                      <a:pt x="338" y="47"/>
                    </a:cubicBezTo>
                    <a:cubicBezTo>
                      <a:pt x="338" y="47"/>
                      <a:pt x="338" y="48"/>
                      <a:pt x="338" y="48"/>
                    </a:cubicBezTo>
                    <a:close/>
                    <a:moveTo>
                      <a:pt x="381" y="488"/>
                    </a:moveTo>
                    <a:cubicBezTo>
                      <a:pt x="381" y="487"/>
                      <a:pt x="381" y="487"/>
                      <a:pt x="381" y="487"/>
                    </a:cubicBezTo>
                    <a:cubicBezTo>
                      <a:pt x="381" y="487"/>
                      <a:pt x="381" y="487"/>
                      <a:pt x="381" y="487"/>
                    </a:cubicBezTo>
                    <a:lnTo>
                      <a:pt x="381" y="488"/>
                    </a:lnTo>
                    <a:close/>
                    <a:moveTo>
                      <a:pt x="386" y="461"/>
                    </a:moveTo>
                    <a:cubicBezTo>
                      <a:pt x="385" y="460"/>
                      <a:pt x="385" y="460"/>
                      <a:pt x="385" y="460"/>
                    </a:cubicBezTo>
                    <a:cubicBezTo>
                      <a:pt x="386" y="461"/>
                      <a:pt x="386" y="461"/>
                      <a:pt x="386" y="461"/>
                    </a:cubicBezTo>
                    <a:cubicBezTo>
                      <a:pt x="387" y="462"/>
                      <a:pt x="387" y="462"/>
                      <a:pt x="387" y="462"/>
                    </a:cubicBezTo>
                    <a:lnTo>
                      <a:pt x="386" y="4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20"/>
              <p:cNvSpPr>
                <a:spLocks/>
              </p:cNvSpPr>
              <p:nvPr/>
            </p:nvSpPr>
            <p:spPr bwMode="auto">
              <a:xfrm>
                <a:off x="2621" y="785"/>
                <a:ext cx="2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21"/>
              <p:cNvSpPr>
                <a:spLocks/>
              </p:cNvSpPr>
              <p:nvPr/>
            </p:nvSpPr>
            <p:spPr bwMode="auto">
              <a:xfrm>
                <a:off x="3258" y="62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Oval 22"/>
              <p:cNvSpPr>
                <a:spLocks noChangeArrowheads="1"/>
              </p:cNvSpPr>
              <p:nvPr/>
            </p:nvSpPr>
            <p:spPr bwMode="auto">
              <a:xfrm>
                <a:off x="6232" y="364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23"/>
              <p:cNvSpPr>
                <a:spLocks/>
              </p:cNvSpPr>
              <p:nvPr/>
            </p:nvSpPr>
            <p:spPr bwMode="auto">
              <a:xfrm>
                <a:off x="6219" y="3249"/>
                <a:ext cx="944" cy="830"/>
              </a:xfrm>
              <a:custGeom>
                <a:avLst/>
                <a:gdLst>
                  <a:gd name="T0" fmla="*/ 528 w 550"/>
                  <a:gd name="T1" fmla="*/ 205 h 484"/>
                  <a:gd name="T2" fmla="*/ 505 w 550"/>
                  <a:gd name="T3" fmla="*/ 172 h 484"/>
                  <a:gd name="T4" fmla="*/ 472 w 550"/>
                  <a:gd name="T5" fmla="*/ 126 h 484"/>
                  <a:gd name="T6" fmla="*/ 459 w 550"/>
                  <a:gd name="T7" fmla="*/ 76 h 484"/>
                  <a:gd name="T8" fmla="*/ 439 w 550"/>
                  <a:gd name="T9" fmla="*/ 46 h 484"/>
                  <a:gd name="T10" fmla="*/ 425 w 550"/>
                  <a:gd name="T11" fmla="*/ 0 h 484"/>
                  <a:gd name="T12" fmla="*/ 411 w 550"/>
                  <a:gd name="T13" fmla="*/ 31 h 484"/>
                  <a:gd name="T14" fmla="*/ 397 w 550"/>
                  <a:gd name="T15" fmla="*/ 95 h 484"/>
                  <a:gd name="T16" fmla="*/ 368 w 550"/>
                  <a:gd name="T17" fmla="*/ 88 h 484"/>
                  <a:gd name="T18" fmla="*/ 330 w 550"/>
                  <a:gd name="T19" fmla="*/ 62 h 484"/>
                  <a:gd name="T20" fmla="*/ 341 w 550"/>
                  <a:gd name="T21" fmla="*/ 33 h 484"/>
                  <a:gd name="T22" fmla="*/ 331 w 550"/>
                  <a:gd name="T23" fmla="*/ 15 h 484"/>
                  <a:gd name="T24" fmla="*/ 285 w 550"/>
                  <a:gd name="T25" fmla="*/ 3 h 484"/>
                  <a:gd name="T26" fmla="*/ 285 w 550"/>
                  <a:gd name="T27" fmla="*/ 10 h 484"/>
                  <a:gd name="T28" fmla="*/ 255 w 550"/>
                  <a:gd name="T29" fmla="*/ 27 h 484"/>
                  <a:gd name="T30" fmla="*/ 228 w 550"/>
                  <a:gd name="T31" fmla="*/ 56 h 484"/>
                  <a:gd name="T32" fmla="*/ 196 w 550"/>
                  <a:gd name="T33" fmla="*/ 47 h 484"/>
                  <a:gd name="T34" fmla="*/ 170 w 550"/>
                  <a:gd name="T35" fmla="*/ 73 h 484"/>
                  <a:gd name="T36" fmla="*/ 158 w 550"/>
                  <a:gd name="T37" fmla="*/ 83 h 484"/>
                  <a:gd name="T38" fmla="*/ 151 w 550"/>
                  <a:gd name="T39" fmla="*/ 84 h 484"/>
                  <a:gd name="T40" fmla="*/ 129 w 550"/>
                  <a:gd name="T41" fmla="*/ 114 h 484"/>
                  <a:gd name="T42" fmla="*/ 70 w 550"/>
                  <a:gd name="T43" fmla="*/ 142 h 484"/>
                  <a:gd name="T44" fmla="*/ 24 w 550"/>
                  <a:gd name="T45" fmla="*/ 163 h 484"/>
                  <a:gd name="T46" fmla="*/ 14 w 550"/>
                  <a:gd name="T47" fmla="*/ 177 h 484"/>
                  <a:gd name="T48" fmla="*/ 12 w 550"/>
                  <a:gd name="T49" fmla="*/ 224 h 484"/>
                  <a:gd name="T50" fmla="*/ 5 w 550"/>
                  <a:gd name="T51" fmla="*/ 237 h 484"/>
                  <a:gd name="T52" fmla="*/ 8 w 550"/>
                  <a:gd name="T53" fmla="*/ 253 h 484"/>
                  <a:gd name="T54" fmla="*/ 17 w 550"/>
                  <a:gd name="T55" fmla="*/ 324 h 484"/>
                  <a:gd name="T56" fmla="*/ 11 w 550"/>
                  <a:gd name="T57" fmla="*/ 373 h 484"/>
                  <a:gd name="T58" fmla="*/ 65 w 550"/>
                  <a:gd name="T59" fmla="*/ 365 h 484"/>
                  <a:gd name="T60" fmla="*/ 120 w 550"/>
                  <a:gd name="T61" fmla="*/ 359 h 484"/>
                  <a:gd name="T62" fmla="*/ 189 w 550"/>
                  <a:gd name="T63" fmla="*/ 331 h 484"/>
                  <a:gd name="T64" fmla="*/ 246 w 550"/>
                  <a:gd name="T65" fmla="*/ 336 h 484"/>
                  <a:gd name="T66" fmla="*/ 272 w 550"/>
                  <a:gd name="T67" fmla="*/ 367 h 484"/>
                  <a:gd name="T68" fmla="*/ 277 w 550"/>
                  <a:gd name="T69" fmla="*/ 388 h 484"/>
                  <a:gd name="T70" fmla="*/ 309 w 550"/>
                  <a:gd name="T71" fmla="*/ 359 h 484"/>
                  <a:gd name="T72" fmla="*/ 302 w 550"/>
                  <a:gd name="T73" fmla="*/ 380 h 484"/>
                  <a:gd name="T74" fmla="*/ 298 w 550"/>
                  <a:gd name="T75" fmla="*/ 397 h 484"/>
                  <a:gd name="T76" fmla="*/ 312 w 550"/>
                  <a:gd name="T77" fmla="*/ 388 h 484"/>
                  <a:gd name="T78" fmla="*/ 319 w 550"/>
                  <a:gd name="T79" fmla="*/ 406 h 484"/>
                  <a:gd name="T80" fmla="*/ 319 w 550"/>
                  <a:gd name="T81" fmla="*/ 407 h 484"/>
                  <a:gd name="T82" fmla="*/ 341 w 550"/>
                  <a:gd name="T83" fmla="*/ 463 h 484"/>
                  <a:gd name="T84" fmla="*/ 383 w 550"/>
                  <a:gd name="T85" fmla="*/ 461 h 484"/>
                  <a:gd name="T86" fmla="*/ 396 w 550"/>
                  <a:gd name="T87" fmla="*/ 482 h 484"/>
                  <a:gd name="T88" fmla="*/ 447 w 550"/>
                  <a:gd name="T89" fmla="*/ 462 h 484"/>
                  <a:gd name="T90" fmla="*/ 483 w 550"/>
                  <a:gd name="T91" fmla="*/ 398 h 484"/>
                  <a:gd name="T92" fmla="*/ 526 w 550"/>
                  <a:gd name="T93" fmla="*/ 337 h 484"/>
                  <a:gd name="T94" fmla="*/ 543 w 550"/>
                  <a:gd name="T95" fmla="*/ 268 h 484"/>
                  <a:gd name="T96" fmla="*/ 550 w 550"/>
                  <a:gd name="T97" fmla="*/ 22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0" h="484">
                    <a:moveTo>
                      <a:pt x="547" y="222"/>
                    </a:moveTo>
                    <a:cubicBezTo>
                      <a:pt x="542" y="226"/>
                      <a:pt x="542" y="226"/>
                      <a:pt x="539" y="221"/>
                    </a:cubicBezTo>
                    <a:cubicBezTo>
                      <a:pt x="538" y="220"/>
                      <a:pt x="538" y="219"/>
                      <a:pt x="537" y="218"/>
                    </a:cubicBezTo>
                    <a:cubicBezTo>
                      <a:pt x="534" y="214"/>
                      <a:pt x="533" y="208"/>
                      <a:pt x="528" y="205"/>
                    </a:cubicBezTo>
                    <a:cubicBezTo>
                      <a:pt x="526" y="199"/>
                      <a:pt x="519" y="194"/>
                      <a:pt x="521" y="186"/>
                    </a:cubicBezTo>
                    <a:cubicBezTo>
                      <a:pt x="522" y="182"/>
                      <a:pt x="519" y="180"/>
                      <a:pt x="516" y="179"/>
                    </a:cubicBezTo>
                    <a:cubicBezTo>
                      <a:pt x="513" y="177"/>
                      <a:pt x="510" y="176"/>
                      <a:pt x="507" y="175"/>
                    </a:cubicBezTo>
                    <a:cubicBezTo>
                      <a:pt x="506" y="174"/>
                      <a:pt x="505" y="173"/>
                      <a:pt x="505" y="172"/>
                    </a:cubicBezTo>
                    <a:cubicBezTo>
                      <a:pt x="505" y="167"/>
                      <a:pt x="504" y="162"/>
                      <a:pt x="502" y="158"/>
                    </a:cubicBezTo>
                    <a:cubicBezTo>
                      <a:pt x="500" y="154"/>
                      <a:pt x="498" y="150"/>
                      <a:pt x="498" y="146"/>
                    </a:cubicBezTo>
                    <a:cubicBezTo>
                      <a:pt x="498" y="144"/>
                      <a:pt x="496" y="142"/>
                      <a:pt x="495" y="142"/>
                    </a:cubicBezTo>
                    <a:cubicBezTo>
                      <a:pt x="487" y="137"/>
                      <a:pt x="481" y="129"/>
                      <a:pt x="472" y="126"/>
                    </a:cubicBezTo>
                    <a:cubicBezTo>
                      <a:pt x="470" y="125"/>
                      <a:pt x="469" y="123"/>
                      <a:pt x="468" y="121"/>
                    </a:cubicBezTo>
                    <a:cubicBezTo>
                      <a:pt x="468" y="116"/>
                      <a:pt x="466" y="112"/>
                      <a:pt x="467" y="108"/>
                    </a:cubicBezTo>
                    <a:cubicBezTo>
                      <a:pt x="467" y="101"/>
                      <a:pt x="466" y="96"/>
                      <a:pt x="463" y="90"/>
                    </a:cubicBezTo>
                    <a:cubicBezTo>
                      <a:pt x="460" y="86"/>
                      <a:pt x="459" y="82"/>
                      <a:pt x="459" y="76"/>
                    </a:cubicBezTo>
                    <a:cubicBezTo>
                      <a:pt x="459" y="73"/>
                      <a:pt x="459" y="69"/>
                      <a:pt x="459" y="65"/>
                    </a:cubicBezTo>
                    <a:cubicBezTo>
                      <a:pt x="459" y="60"/>
                      <a:pt x="457" y="55"/>
                      <a:pt x="453" y="52"/>
                    </a:cubicBezTo>
                    <a:cubicBezTo>
                      <a:pt x="450" y="49"/>
                      <a:pt x="448" y="48"/>
                      <a:pt x="444" y="49"/>
                    </a:cubicBezTo>
                    <a:cubicBezTo>
                      <a:pt x="442" y="50"/>
                      <a:pt x="440" y="48"/>
                      <a:pt x="439" y="46"/>
                    </a:cubicBezTo>
                    <a:cubicBezTo>
                      <a:pt x="439" y="44"/>
                      <a:pt x="438" y="43"/>
                      <a:pt x="439" y="41"/>
                    </a:cubicBezTo>
                    <a:cubicBezTo>
                      <a:pt x="439" y="35"/>
                      <a:pt x="437" y="30"/>
                      <a:pt x="436" y="25"/>
                    </a:cubicBezTo>
                    <a:cubicBezTo>
                      <a:pt x="434" y="17"/>
                      <a:pt x="430" y="11"/>
                      <a:pt x="428" y="3"/>
                    </a:cubicBezTo>
                    <a:cubicBezTo>
                      <a:pt x="428" y="2"/>
                      <a:pt x="426" y="1"/>
                      <a:pt x="425" y="0"/>
                    </a:cubicBezTo>
                    <a:cubicBezTo>
                      <a:pt x="424" y="0"/>
                      <a:pt x="423" y="0"/>
                      <a:pt x="422" y="1"/>
                    </a:cubicBezTo>
                    <a:cubicBezTo>
                      <a:pt x="421" y="1"/>
                      <a:pt x="420" y="2"/>
                      <a:pt x="420" y="3"/>
                    </a:cubicBezTo>
                    <a:cubicBezTo>
                      <a:pt x="418" y="8"/>
                      <a:pt x="417" y="13"/>
                      <a:pt x="415" y="17"/>
                    </a:cubicBezTo>
                    <a:cubicBezTo>
                      <a:pt x="413" y="22"/>
                      <a:pt x="413" y="27"/>
                      <a:pt x="411" y="31"/>
                    </a:cubicBezTo>
                    <a:cubicBezTo>
                      <a:pt x="409" y="39"/>
                      <a:pt x="407" y="47"/>
                      <a:pt x="408" y="56"/>
                    </a:cubicBezTo>
                    <a:cubicBezTo>
                      <a:pt x="408" y="58"/>
                      <a:pt x="408" y="61"/>
                      <a:pt x="407" y="64"/>
                    </a:cubicBezTo>
                    <a:cubicBezTo>
                      <a:pt x="405" y="70"/>
                      <a:pt x="403" y="76"/>
                      <a:pt x="401" y="83"/>
                    </a:cubicBezTo>
                    <a:cubicBezTo>
                      <a:pt x="400" y="87"/>
                      <a:pt x="399" y="91"/>
                      <a:pt x="397" y="95"/>
                    </a:cubicBezTo>
                    <a:cubicBezTo>
                      <a:pt x="396" y="98"/>
                      <a:pt x="393" y="100"/>
                      <a:pt x="389" y="101"/>
                    </a:cubicBezTo>
                    <a:cubicBezTo>
                      <a:pt x="384" y="102"/>
                      <a:pt x="379" y="101"/>
                      <a:pt x="376" y="97"/>
                    </a:cubicBezTo>
                    <a:cubicBezTo>
                      <a:pt x="374" y="94"/>
                      <a:pt x="372" y="91"/>
                      <a:pt x="371" y="88"/>
                    </a:cubicBezTo>
                    <a:cubicBezTo>
                      <a:pt x="370" y="88"/>
                      <a:pt x="369" y="88"/>
                      <a:pt x="368" y="88"/>
                    </a:cubicBezTo>
                    <a:cubicBezTo>
                      <a:pt x="364" y="88"/>
                      <a:pt x="360" y="87"/>
                      <a:pt x="357" y="83"/>
                    </a:cubicBezTo>
                    <a:cubicBezTo>
                      <a:pt x="353" y="78"/>
                      <a:pt x="348" y="76"/>
                      <a:pt x="343" y="74"/>
                    </a:cubicBezTo>
                    <a:cubicBezTo>
                      <a:pt x="340" y="72"/>
                      <a:pt x="338" y="70"/>
                      <a:pt x="336" y="68"/>
                    </a:cubicBezTo>
                    <a:cubicBezTo>
                      <a:pt x="334" y="66"/>
                      <a:pt x="332" y="64"/>
                      <a:pt x="330" y="62"/>
                    </a:cubicBezTo>
                    <a:cubicBezTo>
                      <a:pt x="328" y="60"/>
                      <a:pt x="327" y="57"/>
                      <a:pt x="328" y="54"/>
                    </a:cubicBezTo>
                    <a:cubicBezTo>
                      <a:pt x="330" y="49"/>
                      <a:pt x="333" y="45"/>
                      <a:pt x="333" y="39"/>
                    </a:cubicBezTo>
                    <a:cubicBezTo>
                      <a:pt x="333" y="38"/>
                      <a:pt x="335" y="36"/>
                      <a:pt x="336" y="36"/>
                    </a:cubicBezTo>
                    <a:cubicBezTo>
                      <a:pt x="338" y="35"/>
                      <a:pt x="340" y="34"/>
                      <a:pt x="341" y="33"/>
                    </a:cubicBezTo>
                    <a:cubicBezTo>
                      <a:pt x="343" y="29"/>
                      <a:pt x="345" y="25"/>
                      <a:pt x="348" y="20"/>
                    </a:cubicBezTo>
                    <a:cubicBezTo>
                      <a:pt x="348" y="20"/>
                      <a:pt x="347" y="18"/>
                      <a:pt x="346" y="17"/>
                    </a:cubicBezTo>
                    <a:cubicBezTo>
                      <a:pt x="344" y="16"/>
                      <a:pt x="341" y="14"/>
                      <a:pt x="339" y="16"/>
                    </a:cubicBezTo>
                    <a:cubicBezTo>
                      <a:pt x="336" y="17"/>
                      <a:pt x="334" y="17"/>
                      <a:pt x="331" y="15"/>
                    </a:cubicBezTo>
                    <a:cubicBezTo>
                      <a:pt x="330" y="14"/>
                      <a:pt x="328" y="15"/>
                      <a:pt x="326" y="16"/>
                    </a:cubicBezTo>
                    <a:cubicBezTo>
                      <a:pt x="325" y="16"/>
                      <a:pt x="323" y="17"/>
                      <a:pt x="322" y="17"/>
                    </a:cubicBezTo>
                    <a:cubicBezTo>
                      <a:pt x="314" y="14"/>
                      <a:pt x="305" y="13"/>
                      <a:pt x="297" y="8"/>
                    </a:cubicBezTo>
                    <a:cubicBezTo>
                      <a:pt x="293" y="6"/>
                      <a:pt x="289" y="4"/>
                      <a:pt x="285" y="3"/>
                    </a:cubicBezTo>
                    <a:cubicBezTo>
                      <a:pt x="284" y="3"/>
                      <a:pt x="283" y="3"/>
                      <a:pt x="282" y="3"/>
                    </a:cubicBezTo>
                    <a:cubicBezTo>
                      <a:pt x="281" y="3"/>
                      <a:pt x="281" y="4"/>
                      <a:pt x="281" y="4"/>
                    </a:cubicBezTo>
                    <a:cubicBezTo>
                      <a:pt x="280" y="5"/>
                      <a:pt x="280" y="6"/>
                      <a:pt x="281" y="6"/>
                    </a:cubicBezTo>
                    <a:cubicBezTo>
                      <a:pt x="282" y="7"/>
                      <a:pt x="284" y="9"/>
                      <a:pt x="285" y="10"/>
                    </a:cubicBezTo>
                    <a:cubicBezTo>
                      <a:pt x="287" y="12"/>
                      <a:pt x="287" y="15"/>
                      <a:pt x="284" y="16"/>
                    </a:cubicBezTo>
                    <a:cubicBezTo>
                      <a:pt x="281" y="18"/>
                      <a:pt x="277" y="18"/>
                      <a:pt x="273" y="18"/>
                    </a:cubicBezTo>
                    <a:cubicBezTo>
                      <a:pt x="271" y="18"/>
                      <a:pt x="269" y="18"/>
                      <a:pt x="267" y="19"/>
                    </a:cubicBezTo>
                    <a:cubicBezTo>
                      <a:pt x="262" y="21"/>
                      <a:pt x="258" y="23"/>
                      <a:pt x="255" y="27"/>
                    </a:cubicBezTo>
                    <a:cubicBezTo>
                      <a:pt x="251" y="33"/>
                      <a:pt x="247" y="39"/>
                      <a:pt x="242" y="45"/>
                    </a:cubicBezTo>
                    <a:cubicBezTo>
                      <a:pt x="240" y="47"/>
                      <a:pt x="240" y="50"/>
                      <a:pt x="241" y="54"/>
                    </a:cubicBezTo>
                    <a:cubicBezTo>
                      <a:pt x="242" y="56"/>
                      <a:pt x="240" y="58"/>
                      <a:pt x="237" y="58"/>
                    </a:cubicBezTo>
                    <a:cubicBezTo>
                      <a:pt x="234" y="57"/>
                      <a:pt x="231" y="55"/>
                      <a:pt x="228" y="56"/>
                    </a:cubicBezTo>
                    <a:cubicBezTo>
                      <a:pt x="225" y="57"/>
                      <a:pt x="223" y="56"/>
                      <a:pt x="222" y="54"/>
                    </a:cubicBezTo>
                    <a:cubicBezTo>
                      <a:pt x="220" y="51"/>
                      <a:pt x="217" y="48"/>
                      <a:pt x="215" y="45"/>
                    </a:cubicBezTo>
                    <a:cubicBezTo>
                      <a:pt x="213" y="43"/>
                      <a:pt x="210" y="41"/>
                      <a:pt x="206" y="43"/>
                    </a:cubicBezTo>
                    <a:cubicBezTo>
                      <a:pt x="203" y="44"/>
                      <a:pt x="199" y="45"/>
                      <a:pt x="196" y="47"/>
                    </a:cubicBezTo>
                    <a:cubicBezTo>
                      <a:pt x="193" y="49"/>
                      <a:pt x="190" y="50"/>
                      <a:pt x="187" y="51"/>
                    </a:cubicBezTo>
                    <a:cubicBezTo>
                      <a:pt x="182" y="52"/>
                      <a:pt x="183" y="57"/>
                      <a:pt x="180" y="60"/>
                    </a:cubicBezTo>
                    <a:cubicBezTo>
                      <a:pt x="179" y="61"/>
                      <a:pt x="178" y="62"/>
                      <a:pt x="176" y="63"/>
                    </a:cubicBezTo>
                    <a:cubicBezTo>
                      <a:pt x="171" y="64"/>
                      <a:pt x="170" y="68"/>
                      <a:pt x="170" y="73"/>
                    </a:cubicBezTo>
                    <a:cubicBezTo>
                      <a:pt x="170" y="74"/>
                      <a:pt x="170" y="75"/>
                      <a:pt x="170" y="76"/>
                    </a:cubicBezTo>
                    <a:cubicBezTo>
                      <a:pt x="170" y="78"/>
                      <a:pt x="168" y="79"/>
                      <a:pt x="167" y="79"/>
                    </a:cubicBezTo>
                    <a:cubicBezTo>
                      <a:pt x="165" y="79"/>
                      <a:pt x="163" y="79"/>
                      <a:pt x="162" y="79"/>
                    </a:cubicBezTo>
                    <a:cubicBezTo>
                      <a:pt x="160" y="79"/>
                      <a:pt x="158" y="81"/>
                      <a:pt x="158" y="83"/>
                    </a:cubicBezTo>
                    <a:cubicBezTo>
                      <a:pt x="158" y="85"/>
                      <a:pt x="159" y="88"/>
                      <a:pt x="159" y="90"/>
                    </a:cubicBezTo>
                    <a:cubicBezTo>
                      <a:pt x="159" y="90"/>
                      <a:pt x="159" y="91"/>
                      <a:pt x="159" y="91"/>
                    </a:cubicBezTo>
                    <a:cubicBezTo>
                      <a:pt x="158" y="92"/>
                      <a:pt x="157" y="92"/>
                      <a:pt x="156" y="91"/>
                    </a:cubicBezTo>
                    <a:cubicBezTo>
                      <a:pt x="154" y="89"/>
                      <a:pt x="153" y="86"/>
                      <a:pt x="151" y="84"/>
                    </a:cubicBezTo>
                    <a:cubicBezTo>
                      <a:pt x="150" y="83"/>
                      <a:pt x="148" y="82"/>
                      <a:pt x="147" y="83"/>
                    </a:cubicBezTo>
                    <a:cubicBezTo>
                      <a:pt x="144" y="85"/>
                      <a:pt x="142" y="87"/>
                      <a:pt x="139" y="90"/>
                    </a:cubicBezTo>
                    <a:cubicBezTo>
                      <a:pt x="138" y="91"/>
                      <a:pt x="137" y="93"/>
                      <a:pt x="137" y="95"/>
                    </a:cubicBezTo>
                    <a:cubicBezTo>
                      <a:pt x="137" y="103"/>
                      <a:pt x="135" y="109"/>
                      <a:pt x="129" y="114"/>
                    </a:cubicBezTo>
                    <a:cubicBezTo>
                      <a:pt x="127" y="116"/>
                      <a:pt x="127" y="118"/>
                      <a:pt x="125" y="120"/>
                    </a:cubicBezTo>
                    <a:cubicBezTo>
                      <a:pt x="121" y="126"/>
                      <a:pt x="115" y="130"/>
                      <a:pt x="108" y="131"/>
                    </a:cubicBezTo>
                    <a:cubicBezTo>
                      <a:pt x="103" y="131"/>
                      <a:pt x="98" y="132"/>
                      <a:pt x="93" y="133"/>
                    </a:cubicBezTo>
                    <a:cubicBezTo>
                      <a:pt x="86" y="138"/>
                      <a:pt x="77" y="136"/>
                      <a:pt x="70" y="142"/>
                    </a:cubicBezTo>
                    <a:cubicBezTo>
                      <a:pt x="69" y="143"/>
                      <a:pt x="67" y="143"/>
                      <a:pt x="66" y="143"/>
                    </a:cubicBezTo>
                    <a:cubicBezTo>
                      <a:pt x="60" y="141"/>
                      <a:pt x="55" y="144"/>
                      <a:pt x="50" y="146"/>
                    </a:cubicBezTo>
                    <a:cubicBezTo>
                      <a:pt x="44" y="150"/>
                      <a:pt x="38" y="154"/>
                      <a:pt x="31" y="156"/>
                    </a:cubicBezTo>
                    <a:cubicBezTo>
                      <a:pt x="28" y="157"/>
                      <a:pt x="26" y="160"/>
                      <a:pt x="24" y="163"/>
                    </a:cubicBezTo>
                    <a:cubicBezTo>
                      <a:pt x="22" y="166"/>
                      <a:pt x="22" y="162"/>
                      <a:pt x="21" y="162"/>
                    </a:cubicBezTo>
                    <a:cubicBezTo>
                      <a:pt x="20" y="162"/>
                      <a:pt x="18" y="162"/>
                      <a:pt x="18" y="163"/>
                    </a:cubicBezTo>
                    <a:cubicBezTo>
                      <a:pt x="16" y="165"/>
                      <a:pt x="15" y="166"/>
                      <a:pt x="15" y="169"/>
                    </a:cubicBezTo>
                    <a:cubicBezTo>
                      <a:pt x="14" y="171"/>
                      <a:pt x="14" y="174"/>
                      <a:pt x="14" y="177"/>
                    </a:cubicBezTo>
                    <a:cubicBezTo>
                      <a:pt x="14" y="181"/>
                      <a:pt x="13" y="185"/>
                      <a:pt x="10" y="189"/>
                    </a:cubicBezTo>
                    <a:cubicBezTo>
                      <a:pt x="8" y="193"/>
                      <a:pt x="7" y="197"/>
                      <a:pt x="7" y="202"/>
                    </a:cubicBezTo>
                    <a:cubicBezTo>
                      <a:pt x="7" y="208"/>
                      <a:pt x="7" y="214"/>
                      <a:pt x="10" y="219"/>
                    </a:cubicBezTo>
                    <a:cubicBezTo>
                      <a:pt x="11" y="221"/>
                      <a:pt x="12" y="222"/>
                      <a:pt x="12" y="224"/>
                    </a:cubicBezTo>
                    <a:cubicBezTo>
                      <a:pt x="12" y="226"/>
                      <a:pt x="12" y="227"/>
                      <a:pt x="10" y="228"/>
                    </a:cubicBezTo>
                    <a:cubicBezTo>
                      <a:pt x="10" y="229"/>
                      <a:pt x="9" y="230"/>
                      <a:pt x="8" y="230"/>
                    </a:cubicBezTo>
                    <a:cubicBezTo>
                      <a:pt x="7" y="232"/>
                      <a:pt x="6" y="235"/>
                      <a:pt x="5" y="237"/>
                    </a:cubicBezTo>
                    <a:cubicBezTo>
                      <a:pt x="5" y="237"/>
                      <a:pt x="5" y="237"/>
                      <a:pt x="5" y="237"/>
                    </a:cubicBezTo>
                    <a:cubicBezTo>
                      <a:pt x="5" y="237"/>
                      <a:pt x="5" y="237"/>
                      <a:pt x="5" y="237"/>
                    </a:cubicBezTo>
                    <a:cubicBezTo>
                      <a:pt x="5" y="237"/>
                      <a:pt x="5" y="237"/>
                      <a:pt x="5" y="237"/>
                    </a:cubicBezTo>
                    <a:cubicBezTo>
                      <a:pt x="5" y="239"/>
                      <a:pt x="5" y="240"/>
                      <a:pt x="5" y="242"/>
                    </a:cubicBezTo>
                    <a:cubicBezTo>
                      <a:pt x="7" y="245"/>
                      <a:pt x="8" y="249"/>
                      <a:pt x="8" y="253"/>
                    </a:cubicBezTo>
                    <a:cubicBezTo>
                      <a:pt x="7" y="260"/>
                      <a:pt x="9" y="266"/>
                      <a:pt x="11" y="272"/>
                    </a:cubicBezTo>
                    <a:cubicBezTo>
                      <a:pt x="13" y="279"/>
                      <a:pt x="14" y="286"/>
                      <a:pt x="14" y="293"/>
                    </a:cubicBezTo>
                    <a:cubicBezTo>
                      <a:pt x="14" y="302"/>
                      <a:pt x="14" y="310"/>
                      <a:pt x="16" y="318"/>
                    </a:cubicBezTo>
                    <a:cubicBezTo>
                      <a:pt x="17" y="320"/>
                      <a:pt x="17" y="322"/>
                      <a:pt x="17" y="324"/>
                    </a:cubicBezTo>
                    <a:cubicBezTo>
                      <a:pt x="16" y="329"/>
                      <a:pt x="15" y="333"/>
                      <a:pt x="14" y="337"/>
                    </a:cubicBezTo>
                    <a:cubicBezTo>
                      <a:pt x="13" y="343"/>
                      <a:pt x="10" y="348"/>
                      <a:pt x="5" y="352"/>
                    </a:cubicBezTo>
                    <a:cubicBezTo>
                      <a:pt x="0" y="355"/>
                      <a:pt x="0" y="362"/>
                      <a:pt x="4" y="366"/>
                    </a:cubicBezTo>
                    <a:cubicBezTo>
                      <a:pt x="6" y="368"/>
                      <a:pt x="9" y="370"/>
                      <a:pt x="11" y="373"/>
                    </a:cubicBezTo>
                    <a:cubicBezTo>
                      <a:pt x="14" y="377"/>
                      <a:pt x="18" y="379"/>
                      <a:pt x="23" y="379"/>
                    </a:cubicBezTo>
                    <a:cubicBezTo>
                      <a:pt x="27" y="380"/>
                      <a:pt x="31" y="380"/>
                      <a:pt x="35" y="380"/>
                    </a:cubicBezTo>
                    <a:cubicBezTo>
                      <a:pt x="37" y="380"/>
                      <a:pt x="40" y="379"/>
                      <a:pt x="41" y="378"/>
                    </a:cubicBezTo>
                    <a:cubicBezTo>
                      <a:pt x="49" y="373"/>
                      <a:pt x="59" y="372"/>
                      <a:pt x="65" y="365"/>
                    </a:cubicBezTo>
                    <a:cubicBezTo>
                      <a:pt x="66" y="364"/>
                      <a:pt x="67" y="364"/>
                      <a:pt x="68" y="364"/>
                    </a:cubicBezTo>
                    <a:cubicBezTo>
                      <a:pt x="76" y="363"/>
                      <a:pt x="83" y="360"/>
                      <a:pt x="91" y="362"/>
                    </a:cubicBezTo>
                    <a:cubicBezTo>
                      <a:pt x="98" y="364"/>
                      <a:pt x="104" y="363"/>
                      <a:pt x="111" y="363"/>
                    </a:cubicBezTo>
                    <a:cubicBezTo>
                      <a:pt x="114" y="363"/>
                      <a:pt x="117" y="362"/>
                      <a:pt x="120" y="359"/>
                    </a:cubicBezTo>
                    <a:cubicBezTo>
                      <a:pt x="127" y="352"/>
                      <a:pt x="132" y="349"/>
                      <a:pt x="142" y="344"/>
                    </a:cubicBezTo>
                    <a:cubicBezTo>
                      <a:pt x="144" y="343"/>
                      <a:pt x="147" y="341"/>
                      <a:pt x="149" y="339"/>
                    </a:cubicBezTo>
                    <a:cubicBezTo>
                      <a:pt x="152" y="337"/>
                      <a:pt x="156" y="336"/>
                      <a:pt x="160" y="336"/>
                    </a:cubicBezTo>
                    <a:cubicBezTo>
                      <a:pt x="170" y="338"/>
                      <a:pt x="180" y="336"/>
                      <a:pt x="189" y="331"/>
                    </a:cubicBezTo>
                    <a:cubicBezTo>
                      <a:pt x="196" y="328"/>
                      <a:pt x="203" y="327"/>
                      <a:pt x="211" y="327"/>
                    </a:cubicBezTo>
                    <a:cubicBezTo>
                      <a:pt x="216" y="327"/>
                      <a:pt x="222" y="327"/>
                      <a:pt x="227" y="327"/>
                    </a:cubicBezTo>
                    <a:cubicBezTo>
                      <a:pt x="230" y="327"/>
                      <a:pt x="233" y="328"/>
                      <a:pt x="235" y="331"/>
                    </a:cubicBezTo>
                    <a:cubicBezTo>
                      <a:pt x="238" y="334"/>
                      <a:pt x="241" y="336"/>
                      <a:pt x="246" y="336"/>
                    </a:cubicBezTo>
                    <a:cubicBezTo>
                      <a:pt x="251" y="337"/>
                      <a:pt x="255" y="339"/>
                      <a:pt x="260" y="342"/>
                    </a:cubicBezTo>
                    <a:cubicBezTo>
                      <a:pt x="262" y="343"/>
                      <a:pt x="264" y="345"/>
                      <a:pt x="264" y="348"/>
                    </a:cubicBezTo>
                    <a:cubicBezTo>
                      <a:pt x="264" y="352"/>
                      <a:pt x="265" y="355"/>
                      <a:pt x="267" y="357"/>
                    </a:cubicBezTo>
                    <a:cubicBezTo>
                      <a:pt x="270" y="360"/>
                      <a:pt x="271" y="363"/>
                      <a:pt x="272" y="367"/>
                    </a:cubicBezTo>
                    <a:cubicBezTo>
                      <a:pt x="272" y="371"/>
                      <a:pt x="273" y="375"/>
                      <a:pt x="273" y="379"/>
                    </a:cubicBezTo>
                    <a:cubicBezTo>
                      <a:pt x="273" y="381"/>
                      <a:pt x="273" y="382"/>
                      <a:pt x="273" y="384"/>
                    </a:cubicBezTo>
                    <a:cubicBezTo>
                      <a:pt x="273" y="384"/>
                      <a:pt x="273" y="385"/>
                      <a:pt x="273" y="385"/>
                    </a:cubicBezTo>
                    <a:cubicBezTo>
                      <a:pt x="274" y="386"/>
                      <a:pt x="276" y="388"/>
                      <a:pt x="277" y="388"/>
                    </a:cubicBezTo>
                    <a:cubicBezTo>
                      <a:pt x="278" y="389"/>
                      <a:pt x="279" y="388"/>
                      <a:pt x="280" y="388"/>
                    </a:cubicBezTo>
                    <a:cubicBezTo>
                      <a:pt x="285" y="383"/>
                      <a:pt x="289" y="378"/>
                      <a:pt x="293" y="373"/>
                    </a:cubicBezTo>
                    <a:cubicBezTo>
                      <a:pt x="296" y="371"/>
                      <a:pt x="299" y="370"/>
                      <a:pt x="301" y="367"/>
                    </a:cubicBezTo>
                    <a:cubicBezTo>
                      <a:pt x="304" y="365"/>
                      <a:pt x="306" y="362"/>
                      <a:pt x="309" y="359"/>
                    </a:cubicBezTo>
                    <a:cubicBezTo>
                      <a:pt x="309" y="359"/>
                      <a:pt x="310" y="358"/>
                      <a:pt x="311" y="359"/>
                    </a:cubicBezTo>
                    <a:cubicBezTo>
                      <a:pt x="311" y="359"/>
                      <a:pt x="311" y="359"/>
                      <a:pt x="311" y="360"/>
                    </a:cubicBezTo>
                    <a:cubicBezTo>
                      <a:pt x="312" y="362"/>
                      <a:pt x="312" y="365"/>
                      <a:pt x="310" y="366"/>
                    </a:cubicBezTo>
                    <a:cubicBezTo>
                      <a:pt x="306" y="370"/>
                      <a:pt x="304" y="375"/>
                      <a:pt x="302" y="380"/>
                    </a:cubicBezTo>
                    <a:cubicBezTo>
                      <a:pt x="301" y="386"/>
                      <a:pt x="298" y="389"/>
                      <a:pt x="293" y="392"/>
                    </a:cubicBezTo>
                    <a:cubicBezTo>
                      <a:pt x="293" y="392"/>
                      <a:pt x="292" y="393"/>
                      <a:pt x="292" y="394"/>
                    </a:cubicBezTo>
                    <a:cubicBezTo>
                      <a:pt x="292" y="395"/>
                      <a:pt x="292" y="397"/>
                      <a:pt x="293" y="397"/>
                    </a:cubicBezTo>
                    <a:cubicBezTo>
                      <a:pt x="294" y="397"/>
                      <a:pt x="296" y="397"/>
                      <a:pt x="298" y="397"/>
                    </a:cubicBezTo>
                    <a:cubicBezTo>
                      <a:pt x="303" y="397"/>
                      <a:pt x="306" y="395"/>
                      <a:pt x="308" y="390"/>
                    </a:cubicBezTo>
                    <a:cubicBezTo>
                      <a:pt x="308" y="389"/>
                      <a:pt x="309" y="388"/>
                      <a:pt x="309" y="387"/>
                    </a:cubicBezTo>
                    <a:cubicBezTo>
                      <a:pt x="310" y="387"/>
                      <a:pt x="310" y="387"/>
                      <a:pt x="311" y="386"/>
                    </a:cubicBezTo>
                    <a:cubicBezTo>
                      <a:pt x="311" y="387"/>
                      <a:pt x="312" y="388"/>
                      <a:pt x="312" y="388"/>
                    </a:cubicBezTo>
                    <a:cubicBezTo>
                      <a:pt x="313" y="393"/>
                      <a:pt x="313" y="398"/>
                      <a:pt x="309" y="402"/>
                    </a:cubicBezTo>
                    <a:cubicBezTo>
                      <a:pt x="308" y="404"/>
                      <a:pt x="309" y="406"/>
                      <a:pt x="311" y="406"/>
                    </a:cubicBezTo>
                    <a:cubicBezTo>
                      <a:pt x="314" y="406"/>
                      <a:pt x="316" y="406"/>
                      <a:pt x="319" y="406"/>
                    </a:cubicBezTo>
                    <a:cubicBezTo>
                      <a:pt x="319" y="406"/>
                      <a:pt x="319" y="406"/>
                      <a:pt x="319" y="406"/>
                    </a:cubicBezTo>
                    <a:cubicBezTo>
                      <a:pt x="319" y="405"/>
                      <a:pt x="319" y="405"/>
                      <a:pt x="319" y="405"/>
                    </a:cubicBezTo>
                    <a:cubicBezTo>
                      <a:pt x="319" y="406"/>
                      <a:pt x="319" y="406"/>
                      <a:pt x="319" y="406"/>
                    </a:cubicBezTo>
                    <a:cubicBezTo>
                      <a:pt x="319" y="406"/>
                      <a:pt x="319" y="406"/>
                      <a:pt x="319" y="406"/>
                    </a:cubicBezTo>
                    <a:cubicBezTo>
                      <a:pt x="319" y="407"/>
                      <a:pt x="319" y="407"/>
                      <a:pt x="319" y="407"/>
                    </a:cubicBezTo>
                    <a:cubicBezTo>
                      <a:pt x="322" y="416"/>
                      <a:pt x="324" y="425"/>
                      <a:pt x="320" y="435"/>
                    </a:cubicBezTo>
                    <a:cubicBezTo>
                      <a:pt x="319" y="436"/>
                      <a:pt x="320" y="439"/>
                      <a:pt x="321" y="441"/>
                    </a:cubicBezTo>
                    <a:cubicBezTo>
                      <a:pt x="322" y="444"/>
                      <a:pt x="323" y="446"/>
                      <a:pt x="324" y="449"/>
                    </a:cubicBezTo>
                    <a:cubicBezTo>
                      <a:pt x="328" y="456"/>
                      <a:pt x="334" y="461"/>
                      <a:pt x="341" y="463"/>
                    </a:cubicBezTo>
                    <a:cubicBezTo>
                      <a:pt x="346" y="464"/>
                      <a:pt x="350" y="466"/>
                      <a:pt x="353" y="469"/>
                    </a:cubicBezTo>
                    <a:cubicBezTo>
                      <a:pt x="355" y="470"/>
                      <a:pt x="357" y="473"/>
                      <a:pt x="359" y="474"/>
                    </a:cubicBezTo>
                    <a:cubicBezTo>
                      <a:pt x="361" y="476"/>
                      <a:pt x="363" y="476"/>
                      <a:pt x="365" y="475"/>
                    </a:cubicBezTo>
                    <a:cubicBezTo>
                      <a:pt x="372" y="472"/>
                      <a:pt x="379" y="469"/>
                      <a:pt x="383" y="461"/>
                    </a:cubicBezTo>
                    <a:cubicBezTo>
                      <a:pt x="384" y="460"/>
                      <a:pt x="385" y="460"/>
                      <a:pt x="386" y="461"/>
                    </a:cubicBezTo>
                    <a:cubicBezTo>
                      <a:pt x="386" y="462"/>
                      <a:pt x="387" y="462"/>
                      <a:pt x="387" y="463"/>
                    </a:cubicBezTo>
                    <a:cubicBezTo>
                      <a:pt x="386" y="464"/>
                      <a:pt x="385" y="467"/>
                      <a:pt x="386" y="467"/>
                    </a:cubicBezTo>
                    <a:cubicBezTo>
                      <a:pt x="389" y="472"/>
                      <a:pt x="391" y="478"/>
                      <a:pt x="396" y="482"/>
                    </a:cubicBezTo>
                    <a:cubicBezTo>
                      <a:pt x="397" y="483"/>
                      <a:pt x="399" y="484"/>
                      <a:pt x="400" y="483"/>
                    </a:cubicBezTo>
                    <a:cubicBezTo>
                      <a:pt x="406" y="478"/>
                      <a:pt x="413" y="474"/>
                      <a:pt x="419" y="469"/>
                    </a:cubicBezTo>
                    <a:cubicBezTo>
                      <a:pt x="425" y="464"/>
                      <a:pt x="431" y="462"/>
                      <a:pt x="439" y="462"/>
                    </a:cubicBezTo>
                    <a:cubicBezTo>
                      <a:pt x="441" y="462"/>
                      <a:pt x="444" y="462"/>
                      <a:pt x="447" y="462"/>
                    </a:cubicBezTo>
                    <a:cubicBezTo>
                      <a:pt x="451" y="461"/>
                      <a:pt x="458" y="456"/>
                      <a:pt x="458" y="451"/>
                    </a:cubicBezTo>
                    <a:cubicBezTo>
                      <a:pt x="458" y="444"/>
                      <a:pt x="462" y="438"/>
                      <a:pt x="464" y="431"/>
                    </a:cubicBezTo>
                    <a:cubicBezTo>
                      <a:pt x="465" y="423"/>
                      <a:pt x="469" y="416"/>
                      <a:pt x="475" y="411"/>
                    </a:cubicBezTo>
                    <a:cubicBezTo>
                      <a:pt x="478" y="407"/>
                      <a:pt x="481" y="403"/>
                      <a:pt x="483" y="398"/>
                    </a:cubicBezTo>
                    <a:cubicBezTo>
                      <a:pt x="486" y="393"/>
                      <a:pt x="489" y="388"/>
                      <a:pt x="491" y="382"/>
                    </a:cubicBezTo>
                    <a:cubicBezTo>
                      <a:pt x="496" y="373"/>
                      <a:pt x="502" y="365"/>
                      <a:pt x="511" y="360"/>
                    </a:cubicBezTo>
                    <a:cubicBezTo>
                      <a:pt x="512" y="359"/>
                      <a:pt x="514" y="357"/>
                      <a:pt x="515" y="355"/>
                    </a:cubicBezTo>
                    <a:cubicBezTo>
                      <a:pt x="516" y="348"/>
                      <a:pt x="524" y="344"/>
                      <a:pt x="526" y="337"/>
                    </a:cubicBezTo>
                    <a:cubicBezTo>
                      <a:pt x="528" y="330"/>
                      <a:pt x="528" y="323"/>
                      <a:pt x="531" y="316"/>
                    </a:cubicBezTo>
                    <a:cubicBezTo>
                      <a:pt x="535" y="309"/>
                      <a:pt x="537" y="300"/>
                      <a:pt x="542" y="292"/>
                    </a:cubicBezTo>
                    <a:cubicBezTo>
                      <a:pt x="543" y="290"/>
                      <a:pt x="544" y="287"/>
                      <a:pt x="544" y="284"/>
                    </a:cubicBezTo>
                    <a:cubicBezTo>
                      <a:pt x="545" y="279"/>
                      <a:pt x="544" y="273"/>
                      <a:pt x="543" y="268"/>
                    </a:cubicBezTo>
                    <a:cubicBezTo>
                      <a:pt x="541" y="264"/>
                      <a:pt x="541" y="261"/>
                      <a:pt x="542" y="257"/>
                    </a:cubicBezTo>
                    <a:cubicBezTo>
                      <a:pt x="543" y="254"/>
                      <a:pt x="544" y="252"/>
                      <a:pt x="544" y="249"/>
                    </a:cubicBezTo>
                    <a:cubicBezTo>
                      <a:pt x="544" y="241"/>
                      <a:pt x="546" y="234"/>
                      <a:pt x="549" y="226"/>
                    </a:cubicBezTo>
                    <a:cubicBezTo>
                      <a:pt x="549" y="225"/>
                      <a:pt x="550" y="224"/>
                      <a:pt x="550" y="223"/>
                    </a:cubicBezTo>
                    <a:cubicBezTo>
                      <a:pt x="550" y="222"/>
                      <a:pt x="549" y="222"/>
                      <a:pt x="548" y="221"/>
                    </a:cubicBezTo>
                    <a:cubicBezTo>
                      <a:pt x="548" y="221"/>
                      <a:pt x="547" y="221"/>
                      <a:pt x="547" y="2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24"/>
              <p:cNvSpPr>
                <a:spLocks/>
              </p:cNvSpPr>
              <p:nvPr/>
            </p:nvSpPr>
            <p:spPr bwMode="auto">
              <a:xfrm>
                <a:off x="2286" y="291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25"/>
              <p:cNvSpPr>
                <a:spLocks/>
              </p:cNvSpPr>
              <p:nvPr/>
            </p:nvSpPr>
            <p:spPr bwMode="auto">
              <a:xfrm>
                <a:off x="2314" y="20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Freeform 26"/>
              <p:cNvSpPr>
                <a:spLocks noEditPoints="1"/>
              </p:cNvSpPr>
              <p:nvPr/>
            </p:nvSpPr>
            <p:spPr bwMode="auto">
              <a:xfrm>
                <a:off x="2130" y="1"/>
                <a:ext cx="642" cy="490"/>
              </a:xfrm>
              <a:custGeom>
                <a:avLst/>
                <a:gdLst>
                  <a:gd name="T0" fmla="*/ 104 w 374"/>
                  <a:gd name="T1" fmla="*/ 161 h 286"/>
                  <a:gd name="T2" fmla="*/ 110 w 374"/>
                  <a:gd name="T3" fmla="*/ 176 h 286"/>
                  <a:gd name="T4" fmla="*/ 114 w 374"/>
                  <a:gd name="T5" fmla="*/ 180 h 286"/>
                  <a:gd name="T6" fmla="*/ 106 w 374"/>
                  <a:gd name="T7" fmla="*/ 174 h 286"/>
                  <a:gd name="T8" fmla="*/ 86 w 374"/>
                  <a:gd name="T9" fmla="*/ 172 h 286"/>
                  <a:gd name="T10" fmla="*/ 66 w 374"/>
                  <a:gd name="T11" fmla="*/ 202 h 286"/>
                  <a:gd name="T12" fmla="*/ 67 w 374"/>
                  <a:gd name="T13" fmla="*/ 222 h 286"/>
                  <a:gd name="T14" fmla="*/ 46 w 374"/>
                  <a:gd name="T15" fmla="*/ 213 h 286"/>
                  <a:gd name="T16" fmla="*/ 43 w 374"/>
                  <a:gd name="T17" fmla="*/ 232 h 286"/>
                  <a:gd name="T18" fmla="*/ 2 w 374"/>
                  <a:gd name="T19" fmla="*/ 241 h 286"/>
                  <a:gd name="T20" fmla="*/ 50 w 374"/>
                  <a:gd name="T21" fmla="*/ 271 h 286"/>
                  <a:gd name="T22" fmla="*/ 52 w 374"/>
                  <a:gd name="T23" fmla="*/ 269 h 286"/>
                  <a:gd name="T24" fmla="*/ 85 w 374"/>
                  <a:gd name="T25" fmla="*/ 282 h 286"/>
                  <a:gd name="T26" fmla="*/ 122 w 374"/>
                  <a:gd name="T27" fmla="*/ 272 h 286"/>
                  <a:gd name="T28" fmla="*/ 132 w 374"/>
                  <a:gd name="T29" fmla="*/ 244 h 286"/>
                  <a:gd name="T30" fmla="*/ 163 w 374"/>
                  <a:gd name="T31" fmla="*/ 228 h 286"/>
                  <a:gd name="T32" fmla="*/ 162 w 374"/>
                  <a:gd name="T33" fmla="*/ 218 h 286"/>
                  <a:gd name="T34" fmla="*/ 182 w 374"/>
                  <a:gd name="T35" fmla="*/ 208 h 286"/>
                  <a:gd name="T36" fmla="*/ 183 w 374"/>
                  <a:gd name="T37" fmla="*/ 186 h 286"/>
                  <a:gd name="T38" fmla="*/ 194 w 374"/>
                  <a:gd name="T39" fmla="*/ 178 h 286"/>
                  <a:gd name="T40" fmla="*/ 208 w 374"/>
                  <a:gd name="T41" fmla="*/ 172 h 286"/>
                  <a:gd name="T42" fmla="*/ 237 w 374"/>
                  <a:gd name="T43" fmla="*/ 164 h 286"/>
                  <a:gd name="T44" fmla="*/ 321 w 374"/>
                  <a:gd name="T45" fmla="*/ 113 h 286"/>
                  <a:gd name="T46" fmla="*/ 312 w 374"/>
                  <a:gd name="T47" fmla="*/ 104 h 286"/>
                  <a:gd name="T48" fmla="*/ 365 w 374"/>
                  <a:gd name="T49" fmla="*/ 85 h 286"/>
                  <a:gd name="T50" fmla="*/ 365 w 374"/>
                  <a:gd name="T51" fmla="*/ 55 h 286"/>
                  <a:gd name="T52" fmla="*/ 340 w 374"/>
                  <a:gd name="T53" fmla="*/ 40 h 286"/>
                  <a:gd name="T54" fmla="*/ 339 w 374"/>
                  <a:gd name="T55" fmla="*/ 41 h 286"/>
                  <a:gd name="T56" fmla="*/ 343 w 374"/>
                  <a:gd name="T57" fmla="*/ 28 h 286"/>
                  <a:gd name="T58" fmla="*/ 306 w 374"/>
                  <a:gd name="T59" fmla="*/ 11 h 286"/>
                  <a:gd name="T60" fmla="*/ 264 w 374"/>
                  <a:gd name="T61" fmla="*/ 1 h 286"/>
                  <a:gd name="T62" fmla="*/ 255 w 374"/>
                  <a:gd name="T63" fmla="*/ 12 h 286"/>
                  <a:gd name="T64" fmla="*/ 231 w 374"/>
                  <a:gd name="T65" fmla="*/ 8 h 286"/>
                  <a:gd name="T66" fmla="*/ 217 w 374"/>
                  <a:gd name="T67" fmla="*/ 7 h 286"/>
                  <a:gd name="T68" fmla="*/ 199 w 374"/>
                  <a:gd name="T69" fmla="*/ 28 h 286"/>
                  <a:gd name="T70" fmla="*/ 170 w 374"/>
                  <a:gd name="T71" fmla="*/ 21 h 286"/>
                  <a:gd name="T72" fmla="*/ 171 w 374"/>
                  <a:gd name="T73" fmla="*/ 38 h 286"/>
                  <a:gd name="T74" fmla="*/ 154 w 374"/>
                  <a:gd name="T75" fmla="*/ 31 h 286"/>
                  <a:gd name="T76" fmla="*/ 130 w 374"/>
                  <a:gd name="T77" fmla="*/ 28 h 286"/>
                  <a:gd name="T78" fmla="*/ 114 w 374"/>
                  <a:gd name="T79" fmla="*/ 47 h 286"/>
                  <a:gd name="T80" fmla="*/ 115 w 374"/>
                  <a:gd name="T81" fmla="*/ 47 h 286"/>
                  <a:gd name="T82" fmla="*/ 112 w 374"/>
                  <a:gd name="T83" fmla="*/ 62 h 286"/>
                  <a:gd name="T84" fmla="*/ 108 w 374"/>
                  <a:gd name="T85" fmla="*/ 79 h 286"/>
                  <a:gd name="T86" fmla="*/ 124 w 374"/>
                  <a:gd name="T87" fmla="*/ 94 h 286"/>
                  <a:gd name="T88" fmla="*/ 154 w 374"/>
                  <a:gd name="T89" fmla="*/ 103 h 286"/>
                  <a:gd name="T90" fmla="*/ 195 w 374"/>
                  <a:gd name="T91" fmla="*/ 103 h 286"/>
                  <a:gd name="T92" fmla="*/ 199 w 374"/>
                  <a:gd name="T93" fmla="*/ 103 h 286"/>
                  <a:gd name="T94" fmla="*/ 211 w 374"/>
                  <a:gd name="T95" fmla="*/ 114 h 286"/>
                  <a:gd name="T96" fmla="*/ 152 w 374"/>
                  <a:gd name="T97" fmla="*/ 116 h 286"/>
                  <a:gd name="T98" fmla="*/ 127 w 374"/>
                  <a:gd name="T99" fmla="*/ 110 h 286"/>
                  <a:gd name="T100" fmla="*/ 74 w 374"/>
                  <a:gd name="T101" fmla="*/ 229 h 286"/>
                  <a:gd name="T102" fmla="*/ 82 w 374"/>
                  <a:gd name="T103" fmla="*/ 203 h 286"/>
                  <a:gd name="T104" fmla="*/ 99 w 374"/>
                  <a:gd name="T105" fmla="*/ 241 h 286"/>
                  <a:gd name="T106" fmla="*/ 98 w 374"/>
                  <a:gd name="T107" fmla="*/ 242 h 286"/>
                  <a:gd name="T108" fmla="*/ 304 w 374"/>
                  <a:gd name="T109" fmla="*/ 108 h 286"/>
                  <a:gd name="T110" fmla="*/ 127 w 374"/>
                  <a:gd name="T111" fmla="*/ 91 h 286"/>
                  <a:gd name="T112" fmla="*/ 177 w 374"/>
                  <a:gd name="T113" fmla="*/ 17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4" h="286">
                    <a:moveTo>
                      <a:pt x="109" y="126"/>
                    </a:moveTo>
                    <a:cubicBezTo>
                      <a:pt x="107" y="129"/>
                      <a:pt x="107" y="132"/>
                      <a:pt x="108" y="135"/>
                    </a:cubicBezTo>
                    <a:cubicBezTo>
                      <a:pt x="110" y="139"/>
                      <a:pt x="110" y="143"/>
                      <a:pt x="109" y="148"/>
                    </a:cubicBezTo>
                    <a:cubicBezTo>
                      <a:pt x="108" y="151"/>
                      <a:pt x="107" y="155"/>
                      <a:pt x="106" y="159"/>
                    </a:cubicBezTo>
                    <a:cubicBezTo>
                      <a:pt x="106" y="160"/>
                      <a:pt x="105" y="161"/>
                      <a:pt x="104" y="161"/>
                    </a:cubicBezTo>
                    <a:cubicBezTo>
                      <a:pt x="100" y="163"/>
                      <a:pt x="101" y="166"/>
                      <a:pt x="101" y="169"/>
                    </a:cubicBezTo>
                    <a:cubicBezTo>
                      <a:pt x="101" y="169"/>
                      <a:pt x="101" y="169"/>
                      <a:pt x="101" y="169"/>
                    </a:cubicBezTo>
                    <a:cubicBezTo>
                      <a:pt x="102" y="170"/>
                      <a:pt x="104" y="172"/>
                      <a:pt x="105" y="173"/>
                    </a:cubicBezTo>
                    <a:cubicBezTo>
                      <a:pt x="105" y="173"/>
                      <a:pt x="106" y="174"/>
                      <a:pt x="106" y="174"/>
                    </a:cubicBezTo>
                    <a:cubicBezTo>
                      <a:pt x="107" y="174"/>
                      <a:pt x="109" y="175"/>
                      <a:pt x="110" y="176"/>
                    </a:cubicBezTo>
                    <a:cubicBezTo>
                      <a:pt x="111" y="176"/>
                      <a:pt x="111" y="176"/>
                      <a:pt x="112" y="176"/>
                    </a:cubicBezTo>
                    <a:cubicBezTo>
                      <a:pt x="112" y="176"/>
                      <a:pt x="112" y="176"/>
                      <a:pt x="112" y="176"/>
                    </a:cubicBezTo>
                    <a:cubicBezTo>
                      <a:pt x="113" y="177"/>
                      <a:pt x="113" y="177"/>
                      <a:pt x="114" y="177"/>
                    </a:cubicBezTo>
                    <a:cubicBezTo>
                      <a:pt x="115" y="177"/>
                      <a:pt x="115" y="178"/>
                      <a:pt x="115" y="178"/>
                    </a:cubicBezTo>
                    <a:cubicBezTo>
                      <a:pt x="115" y="179"/>
                      <a:pt x="114" y="179"/>
                      <a:pt x="114" y="180"/>
                    </a:cubicBezTo>
                    <a:cubicBezTo>
                      <a:pt x="113" y="180"/>
                      <a:pt x="112" y="180"/>
                      <a:pt x="112" y="179"/>
                    </a:cubicBezTo>
                    <a:cubicBezTo>
                      <a:pt x="112" y="178"/>
                      <a:pt x="112" y="177"/>
                      <a:pt x="112" y="176"/>
                    </a:cubicBezTo>
                    <a:cubicBezTo>
                      <a:pt x="112" y="176"/>
                      <a:pt x="111" y="176"/>
                      <a:pt x="111" y="176"/>
                    </a:cubicBezTo>
                    <a:cubicBezTo>
                      <a:pt x="111" y="176"/>
                      <a:pt x="111" y="176"/>
                      <a:pt x="110" y="176"/>
                    </a:cubicBezTo>
                    <a:cubicBezTo>
                      <a:pt x="109" y="175"/>
                      <a:pt x="107" y="175"/>
                      <a:pt x="106" y="174"/>
                    </a:cubicBezTo>
                    <a:cubicBezTo>
                      <a:pt x="106" y="174"/>
                      <a:pt x="105" y="173"/>
                      <a:pt x="105" y="173"/>
                    </a:cubicBezTo>
                    <a:cubicBezTo>
                      <a:pt x="103" y="172"/>
                      <a:pt x="102" y="171"/>
                      <a:pt x="101" y="169"/>
                    </a:cubicBezTo>
                    <a:cubicBezTo>
                      <a:pt x="101" y="169"/>
                      <a:pt x="101" y="169"/>
                      <a:pt x="101" y="169"/>
                    </a:cubicBezTo>
                    <a:cubicBezTo>
                      <a:pt x="98" y="169"/>
                      <a:pt x="94" y="170"/>
                      <a:pt x="91" y="170"/>
                    </a:cubicBezTo>
                    <a:cubicBezTo>
                      <a:pt x="90" y="171"/>
                      <a:pt x="88" y="172"/>
                      <a:pt x="86" y="172"/>
                    </a:cubicBezTo>
                    <a:cubicBezTo>
                      <a:pt x="82" y="172"/>
                      <a:pt x="78" y="173"/>
                      <a:pt x="75" y="173"/>
                    </a:cubicBezTo>
                    <a:cubicBezTo>
                      <a:pt x="73" y="179"/>
                      <a:pt x="70" y="183"/>
                      <a:pt x="65" y="187"/>
                    </a:cubicBezTo>
                    <a:cubicBezTo>
                      <a:pt x="61" y="189"/>
                      <a:pt x="60" y="193"/>
                      <a:pt x="59" y="196"/>
                    </a:cubicBezTo>
                    <a:cubicBezTo>
                      <a:pt x="59" y="198"/>
                      <a:pt x="61" y="201"/>
                      <a:pt x="63" y="201"/>
                    </a:cubicBezTo>
                    <a:cubicBezTo>
                      <a:pt x="64" y="202"/>
                      <a:pt x="65" y="202"/>
                      <a:pt x="66" y="202"/>
                    </a:cubicBezTo>
                    <a:cubicBezTo>
                      <a:pt x="71" y="202"/>
                      <a:pt x="73" y="204"/>
                      <a:pt x="73" y="209"/>
                    </a:cubicBezTo>
                    <a:cubicBezTo>
                      <a:pt x="73" y="211"/>
                      <a:pt x="73" y="213"/>
                      <a:pt x="73" y="215"/>
                    </a:cubicBezTo>
                    <a:cubicBezTo>
                      <a:pt x="72" y="218"/>
                      <a:pt x="72" y="220"/>
                      <a:pt x="69" y="222"/>
                    </a:cubicBezTo>
                    <a:cubicBezTo>
                      <a:pt x="69" y="223"/>
                      <a:pt x="68" y="223"/>
                      <a:pt x="68" y="223"/>
                    </a:cubicBezTo>
                    <a:cubicBezTo>
                      <a:pt x="68" y="223"/>
                      <a:pt x="67" y="222"/>
                      <a:pt x="67" y="222"/>
                    </a:cubicBezTo>
                    <a:cubicBezTo>
                      <a:pt x="66" y="219"/>
                      <a:pt x="66" y="215"/>
                      <a:pt x="64" y="211"/>
                    </a:cubicBezTo>
                    <a:cubicBezTo>
                      <a:pt x="64" y="209"/>
                      <a:pt x="62" y="207"/>
                      <a:pt x="60" y="207"/>
                    </a:cubicBezTo>
                    <a:cubicBezTo>
                      <a:pt x="57" y="205"/>
                      <a:pt x="53" y="205"/>
                      <a:pt x="49" y="206"/>
                    </a:cubicBezTo>
                    <a:cubicBezTo>
                      <a:pt x="48" y="207"/>
                      <a:pt x="47" y="208"/>
                      <a:pt x="47" y="209"/>
                    </a:cubicBezTo>
                    <a:cubicBezTo>
                      <a:pt x="46" y="210"/>
                      <a:pt x="46" y="212"/>
                      <a:pt x="46" y="213"/>
                    </a:cubicBezTo>
                    <a:cubicBezTo>
                      <a:pt x="45" y="220"/>
                      <a:pt x="47" y="226"/>
                      <a:pt x="48" y="232"/>
                    </a:cubicBezTo>
                    <a:cubicBezTo>
                      <a:pt x="48" y="232"/>
                      <a:pt x="48" y="232"/>
                      <a:pt x="48" y="232"/>
                    </a:cubicBezTo>
                    <a:cubicBezTo>
                      <a:pt x="48" y="232"/>
                      <a:pt x="48" y="232"/>
                      <a:pt x="48" y="232"/>
                    </a:cubicBezTo>
                    <a:cubicBezTo>
                      <a:pt x="48" y="232"/>
                      <a:pt x="48" y="232"/>
                      <a:pt x="48" y="232"/>
                    </a:cubicBezTo>
                    <a:cubicBezTo>
                      <a:pt x="46" y="232"/>
                      <a:pt x="45" y="233"/>
                      <a:pt x="43" y="232"/>
                    </a:cubicBezTo>
                    <a:cubicBezTo>
                      <a:pt x="34" y="230"/>
                      <a:pt x="25" y="234"/>
                      <a:pt x="17" y="238"/>
                    </a:cubicBezTo>
                    <a:cubicBezTo>
                      <a:pt x="16" y="239"/>
                      <a:pt x="16" y="239"/>
                      <a:pt x="15" y="239"/>
                    </a:cubicBezTo>
                    <a:cubicBezTo>
                      <a:pt x="14" y="240"/>
                      <a:pt x="13" y="241"/>
                      <a:pt x="12" y="242"/>
                    </a:cubicBezTo>
                    <a:cubicBezTo>
                      <a:pt x="10" y="244"/>
                      <a:pt x="9" y="242"/>
                      <a:pt x="8" y="241"/>
                    </a:cubicBezTo>
                    <a:cubicBezTo>
                      <a:pt x="5" y="239"/>
                      <a:pt x="3" y="239"/>
                      <a:pt x="2" y="241"/>
                    </a:cubicBezTo>
                    <a:cubicBezTo>
                      <a:pt x="0" y="244"/>
                      <a:pt x="1" y="250"/>
                      <a:pt x="3" y="251"/>
                    </a:cubicBezTo>
                    <a:cubicBezTo>
                      <a:pt x="8" y="255"/>
                      <a:pt x="13" y="260"/>
                      <a:pt x="20" y="262"/>
                    </a:cubicBezTo>
                    <a:cubicBezTo>
                      <a:pt x="26" y="264"/>
                      <a:pt x="32" y="268"/>
                      <a:pt x="39" y="271"/>
                    </a:cubicBezTo>
                    <a:cubicBezTo>
                      <a:pt x="40" y="272"/>
                      <a:pt x="42" y="273"/>
                      <a:pt x="43" y="273"/>
                    </a:cubicBezTo>
                    <a:cubicBezTo>
                      <a:pt x="46" y="274"/>
                      <a:pt x="48" y="274"/>
                      <a:pt x="50" y="271"/>
                    </a:cubicBezTo>
                    <a:cubicBezTo>
                      <a:pt x="51" y="270"/>
                      <a:pt x="51" y="270"/>
                      <a:pt x="52" y="269"/>
                    </a:cubicBezTo>
                    <a:cubicBezTo>
                      <a:pt x="52" y="269"/>
                      <a:pt x="52" y="269"/>
                      <a:pt x="52" y="269"/>
                    </a:cubicBezTo>
                    <a:cubicBezTo>
                      <a:pt x="51" y="268"/>
                      <a:pt x="51" y="268"/>
                      <a:pt x="51" y="268"/>
                    </a:cubicBezTo>
                    <a:cubicBezTo>
                      <a:pt x="52" y="269"/>
                      <a:pt x="52" y="269"/>
                      <a:pt x="52" y="269"/>
                    </a:cubicBezTo>
                    <a:cubicBezTo>
                      <a:pt x="52" y="269"/>
                      <a:pt x="52" y="269"/>
                      <a:pt x="52" y="269"/>
                    </a:cubicBezTo>
                    <a:cubicBezTo>
                      <a:pt x="54" y="268"/>
                      <a:pt x="57" y="267"/>
                      <a:pt x="60" y="269"/>
                    </a:cubicBezTo>
                    <a:cubicBezTo>
                      <a:pt x="65" y="273"/>
                      <a:pt x="71" y="276"/>
                      <a:pt x="78" y="274"/>
                    </a:cubicBezTo>
                    <a:cubicBezTo>
                      <a:pt x="79" y="274"/>
                      <a:pt x="80" y="275"/>
                      <a:pt x="81" y="275"/>
                    </a:cubicBezTo>
                    <a:cubicBezTo>
                      <a:pt x="84" y="275"/>
                      <a:pt x="85" y="277"/>
                      <a:pt x="85" y="281"/>
                    </a:cubicBezTo>
                    <a:cubicBezTo>
                      <a:pt x="85" y="281"/>
                      <a:pt x="85" y="282"/>
                      <a:pt x="85" y="282"/>
                    </a:cubicBezTo>
                    <a:cubicBezTo>
                      <a:pt x="85" y="285"/>
                      <a:pt x="87" y="286"/>
                      <a:pt x="89" y="286"/>
                    </a:cubicBezTo>
                    <a:cubicBezTo>
                      <a:pt x="93" y="285"/>
                      <a:pt x="97" y="284"/>
                      <a:pt x="100" y="283"/>
                    </a:cubicBezTo>
                    <a:cubicBezTo>
                      <a:pt x="103" y="282"/>
                      <a:pt x="105" y="280"/>
                      <a:pt x="108" y="281"/>
                    </a:cubicBezTo>
                    <a:cubicBezTo>
                      <a:pt x="114" y="281"/>
                      <a:pt x="118" y="277"/>
                      <a:pt x="122" y="273"/>
                    </a:cubicBezTo>
                    <a:cubicBezTo>
                      <a:pt x="122" y="273"/>
                      <a:pt x="122" y="272"/>
                      <a:pt x="122" y="272"/>
                    </a:cubicBezTo>
                    <a:cubicBezTo>
                      <a:pt x="125" y="267"/>
                      <a:pt x="124" y="264"/>
                      <a:pt x="119" y="261"/>
                    </a:cubicBezTo>
                    <a:cubicBezTo>
                      <a:pt x="117" y="260"/>
                      <a:pt x="116" y="260"/>
                      <a:pt x="115" y="258"/>
                    </a:cubicBezTo>
                    <a:cubicBezTo>
                      <a:pt x="115" y="256"/>
                      <a:pt x="116" y="254"/>
                      <a:pt x="117" y="252"/>
                    </a:cubicBezTo>
                    <a:cubicBezTo>
                      <a:pt x="118" y="251"/>
                      <a:pt x="120" y="250"/>
                      <a:pt x="121" y="249"/>
                    </a:cubicBezTo>
                    <a:cubicBezTo>
                      <a:pt x="125" y="248"/>
                      <a:pt x="128" y="246"/>
                      <a:pt x="132" y="244"/>
                    </a:cubicBezTo>
                    <a:cubicBezTo>
                      <a:pt x="135" y="242"/>
                      <a:pt x="139" y="239"/>
                      <a:pt x="140" y="235"/>
                    </a:cubicBezTo>
                    <a:cubicBezTo>
                      <a:pt x="140" y="234"/>
                      <a:pt x="141" y="233"/>
                      <a:pt x="141" y="231"/>
                    </a:cubicBezTo>
                    <a:cubicBezTo>
                      <a:pt x="141" y="231"/>
                      <a:pt x="141" y="230"/>
                      <a:pt x="142" y="230"/>
                    </a:cubicBezTo>
                    <a:cubicBezTo>
                      <a:pt x="143" y="228"/>
                      <a:pt x="145" y="226"/>
                      <a:pt x="147" y="227"/>
                    </a:cubicBezTo>
                    <a:cubicBezTo>
                      <a:pt x="152" y="229"/>
                      <a:pt x="158" y="228"/>
                      <a:pt x="163" y="228"/>
                    </a:cubicBezTo>
                    <a:cubicBezTo>
                      <a:pt x="165" y="228"/>
                      <a:pt x="167" y="225"/>
                      <a:pt x="166" y="222"/>
                    </a:cubicBezTo>
                    <a:cubicBezTo>
                      <a:pt x="165" y="221"/>
                      <a:pt x="165" y="220"/>
                      <a:pt x="165" y="219"/>
                    </a:cubicBezTo>
                    <a:cubicBezTo>
                      <a:pt x="165" y="219"/>
                      <a:pt x="164" y="219"/>
                      <a:pt x="164" y="219"/>
                    </a:cubicBezTo>
                    <a:cubicBezTo>
                      <a:pt x="164" y="219"/>
                      <a:pt x="164" y="219"/>
                      <a:pt x="163" y="219"/>
                    </a:cubicBezTo>
                    <a:cubicBezTo>
                      <a:pt x="163" y="219"/>
                      <a:pt x="162" y="218"/>
                      <a:pt x="162" y="218"/>
                    </a:cubicBezTo>
                    <a:cubicBezTo>
                      <a:pt x="163" y="217"/>
                      <a:pt x="163" y="218"/>
                      <a:pt x="163" y="219"/>
                    </a:cubicBezTo>
                    <a:cubicBezTo>
                      <a:pt x="164" y="219"/>
                      <a:pt x="164" y="219"/>
                      <a:pt x="165" y="219"/>
                    </a:cubicBezTo>
                    <a:cubicBezTo>
                      <a:pt x="165" y="219"/>
                      <a:pt x="165" y="219"/>
                      <a:pt x="165" y="219"/>
                    </a:cubicBezTo>
                    <a:cubicBezTo>
                      <a:pt x="170" y="220"/>
                      <a:pt x="174" y="219"/>
                      <a:pt x="177" y="214"/>
                    </a:cubicBezTo>
                    <a:cubicBezTo>
                      <a:pt x="178" y="212"/>
                      <a:pt x="180" y="210"/>
                      <a:pt x="182" y="208"/>
                    </a:cubicBezTo>
                    <a:cubicBezTo>
                      <a:pt x="184" y="206"/>
                      <a:pt x="185" y="204"/>
                      <a:pt x="187" y="202"/>
                    </a:cubicBezTo>
                    <a:cubicBezTo>
                      <a:pt x="189" y="199"/>
                      <a:pt x="189" y="196"/>
                      <a:pt x="187" y="193"/>
                    </a:cubicBezTo>
                    <a:cubicBezTo>
                      <a:pt x="185" y="191"/>
                      <a:pt x="184" y="189"/>
                      <a:pt x="184" y="186"/>
                    </a:cubicBezTo>
                    <a:cubicBezTo>
                      <a:pt x="184" y="186"/>
                      <a:pt x="184" y="186"/>
                      <a:pt x="184" y="186"/>
                    </a:cubicBezTo>
                    <a:cubicBezTo>
                      <a:pt x="184" y="186"/>
                      <a:pt x="183" y="186"/>
                      <a:pt x="183" y="186"/>
                    </a:cubicBezTo>
                    <a:cubicBezTo>
                      <a:pt x="183" y="186"/>
                      <a:pt x="184" y="186"/>
                      <a:pt x="184" y="186"/>
                    </a:cubicBezTo>
                    <a:cubicBezTo>
                      <a:pt x="184" y="186"/>
                      <a:pt x="184" y="186"/>
                      <a:pt x="184" y="186"/>
                    </a:cubicBezTo>
                    <a:cubicBezTo>
                      <a:pt x="187" y="187"/>
                      <a:pt x="189" y="188"/>
                      <a:pt x="192" y="189"/>
                    </a:cubicBezTo>
                    <a:cubicBezTo>
                      <a:pt x="195" y="190"/>
                      <a:pt x="197" y="188"/>
                      <a:pt x="197" y="185"/>
                    </a:cubicBezTo>
                    <a:cubicBezTo>
                      <a:pt x="198" y="182"/>
                      <a:pt x="197" y="180"/>
                      <a:pt x="194" y="178"/>
                    </a:cubicBezTo>
                    <a:cubicBezTo>
                      <a:pt x="193" y="177"/>
                      <a:pt x="190" y="177"/>
                      <a:pt x="188" y="176"/>
                    </a:cubicBezTo>
                    <a:cubicBezTo>
                      <a:pt x="188" y="176"/>
                      <a:pt x="187" y="175"/>
                      <a:pt x="187" y="175"/>
                    </a:cubicBezTo>
                    <a:cubicBezTo>
                      <a:pt x="188" y="174"/>
                      <a:pt x="188" y="173"/>
                      <a:pt x="189" y="173"/>
                    </a:cubicBezTo>
                    <a:cubicBezTo>
                      <a:pt x="191" y="172"/>
                      <a:pt x="192" y="171"/>
                      <a:pt x="194" y="171"/>
                    </a:cubicBezTo>
                    <a:cubicBezTo>
                      <a:pt x="199" y="173"/>
                      <a:pt x="203" y="172"/>
                      <a:pt x="208" y="172"/>
                    </a:cubicBezTo>
                    <a:cubicBezTo>
                      <a:pt x="211" y="172"/>
                      <a:pt x="213" y="170"/>
                      <a:pt x="214" y="167"/>
                    </a:cubicBezTo>
                    <a:cubicBezTo>
                      <a:pt x="214" y="166"/>
                      <a:pt x="215" y="165"/>
                      <a:pt x="215" y="164"/>
                    </a:cubicBezTo>
                    <a:cubicBezTo>
                      <a:pt x="216" y="165"/>
                      <a:pt x="217" y="165"/>
                      <a:pt x="217" y="166"/>
                    </a:cubicBezTo>
                    <a:cubicBezTo>
                      <a:pt x="218" y="166"/>
                      <a:pt x="219" y="167"/>
                      <a:pt x="220" y="168"/>
                    </a:cubicBezTo>
                    <a:cubicBezTo>
                      <a:pt x="227" y="171"/>
                      <a:pt x="232" y="170"/>
                      <a:pt x="237" y="164"/>
                    </a:cubicBezTo>
                    <a:cubicBezTo>
                      <a:pt x="243" y="157"/>
                      <a:pt x="249" y="151"/>
                      <a:pt x="256" y="147"/>
                    </a:cubicBezTo>
                    <a:cubicBezTo>
                      <a:pt x="260" y="145"/>
                      <a:pt x="264" y="143"/>
                      <a:pt x="267" y="140"/>
                    </a:cubicBezTo>
                    <a:cubicBezTo>
                      <a:pt x="269" y="137"/>
                      <a:pt x="271" y="136"/>
                      <a:pt x="274" y="136"/>
                    </a:cubicBezTo>
                    <a:cubicBezTo>
                      <a:pt x="282" y="133"/>
                      <a:pt x="290" y="127"/>
                      <a:pt x="298" y="126"/>
                    </a:cubicBezTo>
                    <a:cubicBezTo>
                      <a:pt x="306" y="122"/>
                      <a:pt x="314" y="118"/>
                      <a:pt x="321" y="113"/>
                    </a:cubicBezTo>
                    <a:cubicBezTo>
                      <a:pt x="322" y="112"/>
                      <a:pt x="322" y="110"/>
                      <a:pt x="323" y="109"/>
                    </a:cubicBezTo>
                    <a:cubicBezTo>
                      <a:pt x="323" y="107"/>
                      <a:pt x="322" y="106"/>
                      <a:pt x="319" y="105"/>
                    </a:cubicBezTo>
                    <a:cubicBezTo>
                      <a:pt x="317" y="104"/>
                      <a:pt x="315" y="103"/>
                      <a:pt x="313" y="103"/>
                    </a:cubicBezTo>
                    <a:cubicBezTo>
                      <a:pt x="313" y="103"/>
                      <a:pt x="313" y="103"/>
                      <a:pt x="313" y="103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3" y="103"/>
                      <a:pt x="313" y="103"/>
                      <a:pt x="313" y="103"/>
                    </a:cubicBezTo>
                    <a:cubicBezTo>
                      <a:pt x="313" y="103"/>
                      <a:pt x="313" y="103"/>
                      <a:pt x="313" y="103"/>
                    </a:cubicBezTo>
                    <a:cubicBezTo>
                      <a:pt x="314" y="101"/>
                      <a:pt x="314" y="99"/>
                      <a:pt x="317" y="99"/>
                    </a:cubicBezTo>
                    <a:cubicBezTo>
                      <a:pt x="325" y="99"/>
                      <a:pt x="333" y="98"/>
                      <a:pt x="341" y="97"/>
                    </a:cubicBezTo>
                    <a:cubicBezTo>
                      <a:pt x="349" y="93"/>
                      <a:pt x="357" y="89"/>
                      <a:pt x="365" y="85"/>
                    </a:cubicBezTo>
                    <a:cubicBezTo>
                      <a:pt x="366" y="85"/>
                      <a:pt x="367" y="84"/>
                      <a:pt x="367" y="83"/>
                    </a:cubicBezTo>
                    <a:cubicBezTo>
                      <a:pt x="369" y="81"/>
                      <a:pt x="371" y="80"/>
                      <a:pt x="372" y="77"/>
                    </a:cubicBezTo>
                    <a:cubicBezTo>
                      <a:pt x="373" y="74"/>
                      <a:pt x="374" y="71"/>
                      <a:pt x="374" y="68"/>
                    </a:cubicBezTo>
                    <a:cubicBezTo>
                      <a:pt x="374" y="64"/>
                      <a:pt x="372" y="61"/>
                      <a:pt x="369" y="60"/>
                    </a:cubicBezTo>
                    <a:cubicBezTo>
                      <a:pt x="366" y="59"/>
                      <a:pt x="365" y="58"/>
                      <a:pt x="365" y="55"/>
                    </a:cubicBezTo>
                    <a:cubicBezTo>
                      <a:pt x="366" y="51"/>
                      <a:pt x="366" y="48"/>
                      <a:pt x="366" y="44"/>
                    </a:cubicBezTo>
                    <a:cubicBezTo>
                      <a:pt x="366" y="43"/>
                      <a:pt x="365" y="42"/>
                      <a:pt x="364" y="41"/>
                    </a:cubicBezTo>
                    <a:cubicBezTo>
                      <a:pt x="361" y="40"/>
                      <a:pt x="357" y="39"/>
                      <a:pt x="353" y="38"/>
                    </a:cubicBezTo>
                    <a:cubicBezTo>
                      <a:pt x="350" y="37"/>
                      <a:pt x="347" y="37"/>
                      <a:pt x="344" y="39"/>
                    </a:cubicBezTo>
                    <a:cubicBezTo>
                      <a:pt x="343" y="40"/>
                      <a:pt x="342" y="40"/>
                      <a:pt x="340" y="40"/>
                    </a:cubicBezTo>
                    <a:cubicBezTo>
                      <a:pt x="340" y="40"/>
                      <a:pt x="340" y="41"/>
                      <a:pt x="340" y="41"/>
                    </a:cubicBezTo>
                    <a:cubicBezTo>
                      <a:pt x="339" y="41"/>
                      <a:pt x="339" y="41"/>
                      <a:pt x="339" y="41"/>
                    </a:cubicBezTo>
                    <a:cubicBezTo>
                      <a:pt x="338" y="41"/>
                      <a:pt x="338" y="42"/>
                      <a:pt x="337" y="42"/>
                    </a:cubicBezTo>
                    <a:cubicBezTo>
                      <a:pt x="337" y="43"/>
                      <a:pt x="337" y="42"/>
                      <a:pt x="336" y="42"/>
                    </a:cubicBezTo>
                    <a:cubicBezTo>
                      <a:pt x="337" y="41"/>
                      <a:pt x="338" y="41"/>
                      <a:pt x="339" y="41"/>
                    </a:cubicBezTo>
                    <a:cubicBezTo>
                      <a:pt x="339" y="41"/>
                      <a:pt x="339" y="41"/>
                      <a:pt x="339" y="40"/>
                    </a:cubicBezTo>
                    <a:cubicBezTo>
                      <a:pt x="340" y="40"/>
                      <a:pt x="340" y="40"/>
                      <a:pt x="340" y="40"/>
                    </a:cubicBezTo>
                    <a:cubicBezTo>
                      <a:pt x="342" y="38"/>
                      <a:pt x="344" y="37"/>
                      <a:pt x="345" y="35"/>
                    </a:cubicBezTo>
                    <a:cubicBezTo>
                      <a:pt x="348" y="33"/>
                      <a:pt x="348" y="32"/>
                      <a:pt x="345" y="30"/>
                    </a:cubicBezTo>
                    <a:cubicBezTo>
                      <a:pt x="344" y="29"/>
                      <a:pt x="343" y="28"/>
                      <a:pt x="343" y="28"/>
                    </a:cubicBezTo>
                    <a:cubicBezTo>
                      <a:pt x="342" y="27"/>
                      <a:pt x="342" y="27"/>
                      <a:pt x="341" y="27"/>
                    </a:cubicBezTo>
                    <a:cubicBezTo>
                      <a:pt x="337" y="27"/>
                      <a:pt x="333" y="23"/>
                      <a:pt x="329" y="22"/>
                    </a:cubicBezTo>
                    <a:cubicBezTo>
                      <a:pt x="326" y="22"/>
                      <a:pt x="324" y="20"/>
                      <a:pt x="323" y="17"/>
                    </a:cubicBezTo>
                    <a:cubicBezTo>
                      <a:pt x="323" y="15"/>
                      <a:pt x="321" y="14"/>
                      <a:pt x="319" y="13"/>
                    </a:cubicBezTo>
                    <a:cubicBezTo>
                      <a:pt x="314" y="12"/>
                      <a:pt x="310" y="12"/>
                      <a:pt x="306" y="11"/>
                    </a:cubicBezTo>
                    <a:cubicBezTo>
                      <a:pt x="301" y="9"/>
                      <a:pt x="298" y="9"/>
                      <a:pt x="294" y="12"/>
                    </a:cubicBezTo>
                    <a:cubicBezTo>
                      <a:pt x="291" y="14"/>
                      <a:pt x="289" y="12"/>
                      <a:pt x="289" y="8"/>
                    </a:cubicBezTo>
                    <a:cubicBezTo>
                      <a:pt x="289" y="7"/>
                      <a:pt x="289" y="6"/>
                      <a:pt x="288" y="5"/>
                    </a:cubicBezTo>
                    <a:cubicBezTo>
                      <a:pt x="282" y="4"/>
                      <a:pt x="276" y="2"/>
                      <a:pt x="271" y="1"/>
                    </a:cubicBezTo>
                    <a:cubicBezTo>
                      <a:pt x="268" y="1"/>
                      <a:pt x="266" y="1"/>
                      <a:pt x="264" y="1"/>
                    </a:cubicBezTo>
                    <a:cubicBezTo>
                      <a:pt x="262" y="1"/>
                      <a:pt x="260" y="4"/>
                      <a:pt x="260" y="6"/>
                    </a:cubicBezTo>
                    <a:cubicBezTo>
                      <a:pt x="259" y="9"/>
                      <a:pt x="259" y="13"/>
                      <a:pt x="258" y="17"/>
                    </a:cubicBezTo>
                    <a:cubicBezTo>
                      <a:pt x="258" y="17"/>
                      <a:pt x="258" y="18"/>
                      <a:pt x="257" y="18"/>
                    </a:cubicBezTo>
                    <a:cubicBezTo>
                      <a:pt x="256" y="18"/>
                      <a:pt x="255" y="18"/>
                      <a:pt x="255" y="17"/>
                    </a:cubicBezTo>
                    <a:cubicBezTo>
                      <a:pt x="255" y="15"/>
                      <a:pt x="255" y="13"/>
                      <a:pt x="255" y="12"/>
                    </a:cubicBezTo>
                    <a:cubicBezTo>
                      <a:pt x="255" y="11"/>
                      <a:pt x="255" y="10"/>
                      <a:pt x="254" y="10"/>
                    </a:cubicBezTo>
                    <a:cubicBezTo>
                      <a:pt x="254" y="9"/>
                      <a:pt x="253" y="8"/>
                      <a:pt x="252" y="8"/>
                    </a:cubicBezTo>
                    <a:cubicBezTo>
                      <a:pt x="247" y="9"/>
                      <a:pt x="245" y="6"/>
                      <a:pt x="243" y="3"/>
                    </a:cubicBezTo>
                    <a:cubicBezTo>
                      <a:pt x="241" y="1"/>
                      <a:pt x="238" y="0"/>
                      <a:pt x="235" y="1"/>
                    </a:cubicBezTo>
                    <a:cubicBezTo>
                      <a:pt x="232" y="3"/>
                      <a:pt x="231" y="5"/>
                      <a:pt x="231" y="8"/>
                    </a:cubicBezTo>
                    <a:cubicBezTo>
                      <a:pt x="231" y="10"/>
                      <a:pt x="231" y="12"/>
                      <a:pt x="232" y="14"/>
                    </a:cubicBezTo>
                    <a:cubicBezTo>
                      <a:pt x="232" y="15"/>
                      <a:pt x="231" y="15"/>
                      <a:pt x="231" y="16"/>
                    </a:cubicBezTo>
                    <a:cubicBezTo>
                      <a:pt x="230" y="16"/>
                      <a:pt x="229" y="16"/>
                      <a:pt x="229" y="15"/>
                    </a:cubicBezTo>
                    <a:cubicBezTo>
                      <a:pt x="228" y="12"/>
                      <a:pt x="226" y="9"/>
                      <a:pt x="225" y="7"/>
                    </a:cubicBezTo>
                    <a:cubicBezTo>
                      <a:pt x="223" y="4"/>
                      <a:pt x="219" y="4"/>
                      <a:pt x="217" y="7"/>
                    </a:cubicBezTo>
                    <a:cubicBezTo>
                      <a:pt x="215" y="11"/>
                      <a:pt x="215" y="11"/>
                      <a:pt x="213" y="10"/>
                    </a:cubicBezTo>
                    <a:cubicBezTo>
                      <a:pt x="212" y="10"/>
                      <a:pt x="212" y="10"/>
                      <a:pt x="211" y="10"/>
                    </a:cubicBezTo>
                    <a:cubicBezTo>
                      <a:pt x="208" y="9"/>
                      <a:pt x="205" y="10"/>
                      <a:pt x="206" y="13"/>
                    </a:cubicBezTo>
                    <a:cubicBezTo>
                      <a:pt x="207" y="18"/>
                      <a:pt x="205" y="20"/>
                      <a:pt x="202" y="22"/>
                    </a:cubicBezTo>
                    <a:cubicBezTo>
                      <a:pt x="200" y="24"/>
                      <a:pt x="200" y="26"/>
                      <a:pt x="199" y="28"/>
                    </a:cubicBezTo>
                    <a:cubicBezTo>
                      <a:pt x="198" y="30"/>
                      <a:pt x="193" y="30"/>
                      <a:pt x="192" y="28"/>
                    </a:cubicBezTo>
                    <a:cubicBezTo>
                      <a:pt x="190" y="23"/>
                      <a:pt x="188" y="19"/>
                      <a:pt x="185" y="14"/>
                    </a:cubicBezTo>
                    <a:cubicBezTo>
                      <a:pt x="185" y="13"/>
                      <a:pt x="182" y="12"/>
                      <a:pt x="180" y="12"/>
                    </a:cubicBezTo>
                    <a:cubicBezTo>
                      <a:pt x="178" y="12"/>
                      <a:pt x="176" y="13"/>
                      <a:pt x="175" y="16"/>
                    </a:cubicBezTo>
                    <a:cubicBezTo>
                      <a:pt x="175" y="19"/>
                      <a:pt x="173" y="21"/>
                      <a:pt x="170" y="21"/>
                    </a:cubicBezTo>
                    <a:cubicBezTo>
                      <a:pt x="169" y="21"/>
                      <a:pt x="168" y="22"/>
                      <a:pt x="167" y="22"/>
                    </a:cubicBezTo>
                    <a:cubicBezTo>
                      <a:pt x="166" y="23"/>
                      <a:pt x="165" y="24"/>
                      <a:pt x="166" y="25"/>
                    </a:cubicBezTo>
                    <a:cubicBezTo>
                      <a:pt x="167" y="29"/>
                      <a:pt x="169" y="33"/>
                      <a:pt x="170" y="37"/>
                    </a:cubicBezTo>
                    <a:cubicBezTo>
                      <a:pt x="170" y="37"/>
                      <a:pt x="171" y="37"/>
                      <a:pt x="171" y="37"/>
                    </a:cubicBezTo>
                    <a:cubicBezTo>
                      <a:pt x="171" y="38"/>
                      <a:pt x="171" y="38"/>
                      <a:pt x="171" y="38"/>
                    </a:cubicBezTo>
                    <a:cubicBezTo>
                      <a:pt x="170" y="37"/>
                      <a:pt x="170" y="37"/>
                      <a:pt x="170" y="37"/>
                    </a:cubicBezTo>
                    <a:cubicBezTo>
                      <a:pt x="170" y="37"/>
                      <a:pt x="170" y="37"/>
                      <a:pt x="170" y="37"/>
                    </a:cubicBezTo>
                    <a:cubicBezTo>
                      <a:pt x="168" y="37"/>
                      <a:pt x="165" y="36"/>
                      <a:pt x="164" y="34"/>
                    </a:cubicBezTo>
                    <a:cubicBezTo>
                      <a:pt x="162" y="32"/>
                      <a:pt x="160" y="31"/>
                      <a:pt x="158" y="32"/>
                    </a:cubicBezTo>
                    <a:cubicBezTo>
                      <a:pt x="156" y="32"/>
                      <a:pt x="155" y="32"/>
                      <a:pt x="154" y="31"/>
                    </a:cubicBezTo>
                    <a:cubicBezTo>
                      <a:pt x="153" y="29"/>
                      <a:pt x="152" y="28"/>
                      <a:pt x="151" y="27"/>
                    </a:cubicBezTo>
                    <a:cubicBezTo>
                      <a:pt x="149" y="24"/>
                      <a:pt x="147" y="24"/>
                      <a:pt x="145" y="26"/>
                    </a:cubicBezTo>
                    <a:cubicBezTo>
                      <a:pt x="144" y="27"/>
                      <a:pt x="142" y="29"/>
                      <a:pt x="141" y="30"/>
                    </a:cubicBezTo>
                    <a:cubicBezTo>
                      <a:pt x="140" y="31"/>
                      <a:pt x="139" y="31"/>
                      <a:pt x="138" y="30"/>
                    </a:cubicBezTo>
                    <a:cubicBezTo>
                      <a:pt x="136" y="28"/>
                      <a:pt x="133" y="27"/>
                      <a:pt x="130" y="28"/>
                    </a:cubicBezTo>
                    <a:cubicBezTo>
                      <a:pt x="124" y="29"/>
                      <a:pt x="118" y="31"/>
                      <a:pt x="113" y="35"/>
                    </a:cubicBezTo>
                    <a:cubicBezTo>
                      <a:pt x="112" y="35"/>
                      <a:pt x="111" y="37"/>
                      <a:pt x="110" y="38"/>
                    </a:cubicBezTo>
                    <a:cubicBezTo>
                      <a:pt x="108" y="40"/>
                      <a:pt x="108" y="44"/>
                      <a:pt x="111" y="46"/>
                    </a:cubicBezTo>
                    <a:cubicBezTo>
                      <a:pt x="112" y="47"/>
                      <a:pt x="113" y="47"/>
                      <a:pt x="114" y="47"/>
                    </a:cubicBezTo>
                    <a:cubicBezTo>
                      <a:pt x="114" y="47"/>
                      <a:pt x="114" y="47"/>
                      <a:pt x="114" y="47"/>
                    </a:cubicBezTo>
                    <a:cubicBezTo>
                      <a:pt x="114" y="47"/>
                      <a:pt x="114" y="47"/>
                      <a:pt x="115" y="47"/>
                    </a:cubicBezTo>
                    <a:cubicBezTo>
                      <a:pt x="115" y="46"/>
                      <a:pt x="116" y="45"/>
                      <a:pt x="117" y="44"/>
                    </a:cubicBezTo>
                    <a:cubicBezTo>
                      <a:pt x="117" y="44"/>
                      <a:pt x="118" y="43"/>
                      <a:pt x="118" y="44"/>
                    </a:cubicBezTo>
                    <a:cubicBezTo>
                      <a:pt x="119" y="44"/>
                      <a:pt x="119" y="45"/>
                      <a:pt x="118" y="46"/>
                    </a:cubicBezTo>
                    <a:cubicBezTo>
                      <a:pt x="117" y="46"/>
                      <a:pt x="116" y="46"/>
                      <a:pt x="115" y="47"/>
                    </a:cubicBezTo>
                    <a:cubicBezTo>
                      <a:pt x="115" y="47"/>
                      <a:pt x="114" y="47"/>
                      <a:pt x="114" y="47"/>
                    </a:cubicBezTo>
                    <a:cubicBezTo>
                      <a:pt x="114" y="47"/>
                      <a:pt x="114" y="47"/>
                      <a:pt x="114" y="47"/>
                    </a:cubicBezTo>
                    <a:cubicBezTo>
                      <a:pt x="114" y="49"/>
                      <a:pt x="114" y="51"/>
                      <a:pt x="115" y="53"/>
                    </a:cubicBezTo>
                    <a:cubicBezTo>
                      <a:pt x="116" y="57"/>
                      <a:pt x="116" y="57"/>
                      <a:pt x="115" y="58"/>
                    </a:cubicBezTo>
                    <a:cubicBezTo>
                      <a:pt x="114" y="59"/>
                      <a:pt x="113" y="60"/>
                      <a:pt x="112" y="62"/>
                    </a:cubicBezTo>
                    <a:cubicBezTo>
                      <a:pt x="109" y="65"/>
                      <a:pt x="110" y="69"/>
                      <a:pt x="115" y="71"/>
                    </a:cubicBezTo>
                    <a:cubicBezTo>
                      <a:pt x="115" y="71"/>
                      <a:pt x="116" y="72"/>
                      <a:pt x="117" y="72"/>
                    </a:cubicBezTo>
                    <a:cubicBezTo>
                      <a:pt x="116" y="72"/>
                      <a:pt x="116" y="73"/>
                      <a:pt x="115" y="73"/>
                    </a:cubicBezTo>
                    <a:cubicBezTo>
                      <a:pt x="114" y="73"/>
                      <a:pt x="113" y="73"/>
                      <a:pt x="112" y="73"/>
                    </a:cubicBezTo>
                    <a:cubicBezTo>
                      <a:pt x="109" y="74"/>
                      <a:pt x="108" y="76"/>
                      <a:pt x="108" y="79"/>
                    </a:cubicBezTo>
                    <a:cubicBezTo>
                      <a:pt x="109" y="83"/>
                      <a:pt x="111" y="87"/>
                      <a:pt x="114" y="90"/>
                    </a:cubicBezTo>
                    <a:cubicBezTo>
                      <a:pt x="117" y="93"/>
                      <a:pt x="120" y="94"/>
                      <a:pt x="124" y="94"/>
                    </a:cubicBezTo>
                    <a:cubicBezTo>
                      <a:pt x="124" y="94"/>
                      <a:pt x="124" y="93"/>
                      <a:pt x="124" y="93"/>
                    </a:cubicBezTo>
                    <a:cubicBezTo>
                      <a:pt x="124" y="93"/>
                      <a:pt x="125" y="93"/>
                      <a:pt x="125" y="93"/>
                    </a:cubicBezTo>
                    <a:cubicBezTo>
                      <a:pt x="125" y="93"/>
                      <a:pt x="124" y="93"/>
                      <a:pt x="124" y="94"/>
                    </a:cubicBezTo>
                    <a:cubicBezTo>
                      <a:pt x="124" y="94"/>
                      <a:pt x="124" y="94"/>
                      <a:pt x="124" y="94"/>
                    </a:cubicBezTo>
                    <a:cubicBezTo>
                      <a:pt x="125" y="96"/>
                      <a:pt x="125" y="98"/>
                      <a:pt x="127" y="99"/>
                    </a:cubicBezTo>
                    <a:cubicBezTo>
                      <a:pt x="131" y="104"/>
                      <a:pt x="136" y="106"/>
                      <a:pt x="142" y="107"/>
                    </a:cubicBezTo>
                    <a:cubicBezTo>
                      <a:pt x="146" y="108"/>
                      <a:pt x="150" y="106"/>
                      <a:pt x="154" y="104"/>
                    </a:cubicBezTo>
                    <a:cubicBezTo>
                      <a:pt x="154" y="104"/>
                      <a:pt x="154" y="103"/>
                      <a:pt x="154" y="103"/>
                    </a:cubicBezTo>
                    <a:cubicBezTo>
                      <a:pt x="154" y="103"/>
                      <a:pt x="155" y="103"/>
                      <a:pt x="154" y="104"/>
                    </a:cubicBezTo>
                    <a:cubicBezTo>
                      <a:pt x="154" y="104"/>
                      <a:pt x="154" y="104"/>
                      <a:pt x="154" y="104"/>
                    </a:cubicBezTo>
                    <a:cubicBezTo>
                      <a:pt x="154" y="106"/>
                      <a:pt x="154" y="108"/>
                      <a:pt x="156" y="109"/>
                    </a:cubicBezTo>
                    <a:cubicBezTo>
                      <a:pt x="162" y="113"/>
                      <a:pt x="169" y="115"/>
                      <a:pt x="176" y="113"/>
                    </a:cubicBezTo>
                    <a:cubicBezTo>
                      <a:pt x="183" y="112"/>
                      <a:pt x="191" y="111"/>
                      <a:pt x="195" y="103"/>
                    </a:cubicBezTo>
                    <a:cubicBezTo>
                      <a:pt x="196" y="102"/>
                      <a:pt x="198" y="101"/>
                      <a:pt x="200" y="101"/>
                    </a:cubicBezTo>
                    <a:cubicBezTo>
                      <a:pt x="200" y="100"/>
                      <a:pt x="200" y="100"/>
                      <a:pt x="200" y="100"/>
                    </a:cubicBezTo>
                    <a:cubicBezTo>
                      <a:pt x="200" y="100"/>
                      <a:pt x="200" y="100"/>
                      <a:pt x="200" y="100"/>
                    </a:cubicBezTo>
                    <a:cubicBezTo>
                      <a:pt x="200" y="100"/>
                      <a:pt x="200" y="101"/>
                      <a:pt x="200" y="101"/>
                    </a:cubicBezTo>
                    <a:cubicBezTo>
                      <a:pt x="199" y="101"/>
                      <a:pt x="199" y="102"/>
                      <a:pt x="199" y="103"/>
                    </a:cubicBezTo>
                    <a:cubicBezTo>
                      <a:pt x="199" y="103"/>
                      <a:pt x="198" y="104"/>
                      <a:pt x="198" y="104"/>
                    </a:cubicBezTo>
                    <a:cubicBezTo>
                      <a:pt x="197" y="106"/>
                      <a:pt x="198" y="109"/>
                      <a:pt x="200" y="109"/>
                    </a:cubicBezTo>
                    <a:cubicBezTo>
                      <a:pt x="203" y="111"/>
                      <a:pt x="207" y="110"/>
                      <a:pt x="210" y="113"/>
                    </a:cubicBezTo>
                    <a:cubicBezTo>
                      <a:pt x="210" y="113"/>
                      <a:pt x="210" y="113"/>
                      <a:pt x="210" y="113"/>
                    </a:cubicBezTo>
                    <a:cubicBezTo>
                      <a:pt x="211" y="114"/>
                      <a:pt x="211" y="114"/>
                      <a:pt x="211" y="114"/>
                    </a:cubicBezTo>
                    <a:cubicBezTo>
                      <a:pt x="210" y="113"/>
                      <a:pt x="210" y="113"/>
                      <a:pt x="210" y="113"/>
                    </a:cubicBezTo>
                    <a:cubicBezTo>
                      <a:pt x="210" y="113"/>
                      <a:pt x="210" y="113"/>
                      <a:pt x="210" y="113"/>
                    </a:cubicBezTo>
                    <a:cubicBezTo>
                      <a:pt x="198" y="112"/>
                      <a:pt x="187" y="112"/>
                      <a:pt x="177" y="117"/>
                    </a:cubicBezTo>
                    <a:cubicBezTo>
                      <a:pt x="172" y="120"/>
                      <a:pt x="167" y="119"/>
                      <a:pt x="162" y="118"/>
                    </a:cubicBezTo>
                    <a:cubicBezTo>
                      <a:pt x="159" y="117"/>
                      <a:pt x="156" y="117"/>
                      <a:pt x="152" y="116"/>
                    </a:cubicBezTo>
                    <a:cubicBezTo>
                      <a:pt x="151" y="116"/>
                      <a:pt x="148" y="118"/>
                      <a:pt x="148" y="120"/>
                    </a:cubicBezTo>
                    <a:cubicBezTo>
                      <a:pt x="147" y="124"/>
                      <a:pt x="147" y="129"/>
                      <a:pt x="147" y="133"/>
                    </a:cubicBezTo>
                    <a:cubicBezTo>
                      <a:pt x="147" y="135"/>
                      <a:pt x="146" y="135"/>
                      <a:pt x="145" y="135"/>
                    </a:cubicBezTo>
                    <a:cubicBezTo>
                      <a:pt x="145" y="135"/>
                      <a:pt x="145" y="134"/>
                      <a:pt x="144" y="134"/>
                    </a:cubicBezTo>
                    <a:cubicBezTo>
                      <a:pt x="143" y="122"/>
                      <a:pt x="137" y="115"/>
                      <a:pt x="127" y="110"/>
                    </a:cubicBezTo>
                    <a:cubicBezTo>
                      <a:pt x="126" y="109"/>
                      <a:pt x="126" y="109"/>
                      <a:pt x="125" y="109"/>
                    </a:cubicBezTo>
                    <a:cubicBezTo>
                      <a:pt x="123" y="107"/>
                      <a:pt x="120" y="108"/>
                      <a:pt x="118" y="110"/>
                    </a:cubicBezTo>
                    <a:cubicBezTo>
                      <a:pt x="114" y="113"/>
                      <a:pt x="111" y="116"/>
                      <a:pt x="108" y="120"/>
                    </a:cubicBezTo>
                    <a:cubicBezTo>
                      <a:pt x="109" y="122"/>
                      <a:pt x="110" y="124"/>
                      <a:pt x="109" y="126"/>
                    </a:cubicBezTo>
                    <a:close/>
                    <a:moveTo>
                      <a:pt x="74" y="229"/>
                    </a:moveTo>
                    <a:cubicBezTo>
                      <a:pt x="74" y="229"/>
                      <a:pt x="74" y="229"/>
                      <a:pt x="74" y="228"/>
                    </a:cubicBezTo>
                    <a:cubicBezTo>
                      <a:pt x="74" y="229"/>
                      <a:pt x="74" y="229"/>
                      <a:pt x="75" y="229"/>
                    </a:cubicBezTo>
                    <a:cubicBezTo>
                      <a:pt x="75" y="229"/>
                      <a:pt x="75" y="229"/>
                      <a:pt x="75" y="229"/>
                    </a:cubicBezTo>
                    <a:lnTo>
                      <a:pt x="74" y="229"/>
                    </a:lnTo>
                    <a:close/>
                    <a:moveTo>
                      <a:pt x="82" y="203"/>
                    </a:moveTo>
                    <a:cubicBezTo>
                      <a:pt x="81" y="203"/>
                      <a:pt x="81" y="203"/>
                      <a:pt x="81" y="203"/>
                    </a:cubicBezTo>
                    <a:cubicBezTo>
                      <a:pt x="81" y="202"/>
                      <a:pt x="81" y="202"/>
                      <a:pt x="81" y="202"/>
                    </a:cubicBezTo>
                    <a:cubicBezTo>
                      <a:pt x="82" y="202"/>
                      <a:pt x="82" y="202"/>
                      <a:pt x="82" y="202"/>
                    </a:cubicBezTo>
                    <a:lnTo>
                      <a:pt x="82" y="203"/>
                    </a:lnTo>
                    <a:close/>
                    <a:moveTo>
                      <a:pt x="99" y="241"/>
                    </a:moveTo>
                    <a:cubicBezTo>
                      <a:pt x="99" y="241"/>
                      <a:pt x="99" y="241"/>
                      <a:pt x="99" y="241"/>
                    </a:cubicBezTo>
                    <a:cubicBezTo>
                      <a:pt x="99" y="242"/>
                      <a:pt x="98" y="242"/>
                      <a:pt x="98" y="242"/>
                    </a:cubicBezTo>
                    <a:cubicBezTo>
                      <a:pt x="98" y="243"/>
                      <a:pt x="98" y="243"/>
                      <a:pt x="97" y="243"/>
                    </a:cubicBezTo>
                    <a:cubicBezTo>
                      <a:pt x="97" y="243"/>
                      <a:pt x="96" y="244"/>
                      <a:pt x="96" y="244"/>
                    </a:cubicBezTo>
                    <a:cubicBezTo>
                      <a:pt x="97" y="243"/>
                      <a:pt x="97" y="243"/>
                      <a:pt x="98" y="242"/>
                    </a:cubicBezTo>
                    <a:cubicBezTo>
                      <a:pt x="98" y="242"/>
                      <a:pt x="99" y="241"/>
                      <a:pt x="99" y="241"/>
                    </a:cubicBezTo>
                    <a:cubicBezTo>
                      <a:pt x="99" y="241"/>
                      <a:pt x="99" y="240"/>
                      <a:pt x="99" y="240"/>
                    </a:cubicBezTo>
                    <a:cubicBezTo>
                      <a:pt x="99" y="240"/>
                      <a:pt x="99" y="240"/>
                      <a:pt x="99" y="241"/>
                    </a:cubicBezTo>
                    <a:close/>
                    <a:moveTo>
                      <a:pt x="303" y="108"/>
                    </a:moveTo>
                    <a:cubicBezTo>
                      <a:pt x="303" y="108"/>
                      <a:pt x="304" y="108"/>
                      <a:pt x="304" y="108"/>
                    </a:cubicBezTo>
                    <a:cubicBezTo>
                      <a:pt x="304" y="108"/>
                      <a:pt x="304" y="109"/>
                      <a:pt x="304" y="109"/>
                    </a:cubicBezTo>
                    <a:cubicBezTo>
                      <a:pt x="303" y="109"/>
                      <a:pt x="303" y="109"/>
                      <a:pt x="302" y="109"/>
                    </a:cubicBezTo>
                    <a:cubicBezTo>
                      <a:pt x="302" y="108"/>
                      <a:pt x="303" y="108"/>
                      <a:pt x="303" y="108"/>
                    </a:cubicBezTo>
                    <a:close/>
                    <a:moveTo>
                      <a:pt x="128" y="90"/>
                    </a:moveTo>
                    <a:cubicBezTo>
                      <a:pt x="128" y="90"/>
                      <a:pt x="127" y="91"/>
                      <a:pt x="127" y="91"/>
                    </a:cubicBezTo>
                    <a:cubicBezTo>
                      <a:pt x="127" y="90"/>
                      <a:pt x="127" y="90"/>
                      <a:pt x="128" y="90"/>
                    </a:cubicBezTo>
                    <a:cubicBezTo>
                      <a:pt x="128" y="90"/>
                      <a:pt x="128" y="90"/>
                      <a:pt x="128" y="90"/>
                    </a:cubicBezTo>
                    <a:close/>
                    <a:moveTo>
                      <a:pt x="178" y="171"/>
                    </a:moveTo>
                    <a:cubicBezTo>
                      <a:pt x="178" y="172"/>
                      <a:pt x="178" y="172"/>
                      <a:pt x="178" y="172"/>
                    </a:cubicBezTo>
                    <a:cubicBezTo>
                      <a:pt x="177" y="171"/>
                      <a:pt x="177" y="171"/>
                      <a:pt x="177" y="171"/>
                    </a:cubicBezTo>
                    <a:lnTo>
                      <a:pt x="178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27"/>
              <p:cNvSpPr>
                <a:spLocks noEditPoints="1"/>
              </p:cNvSpPr>
              <p:nvPr/>
            </p:nvSpPr>
            <p:spPr bwMode="auto">
              <a:xfrm>
                <a:off x="1984" y="596"/>
                <a:ext cx="457" cy="624"/>
              </a:xfrm>
              <a:custGeom>
                <a:avLst/>
                <a:gdLst>
                  <a:gd name="T0" fmla="*/ 86 w 266"/>
                  <a:gd name="T1" fmla="*/ 146 h 364"/>
                  <a:gd name="T2" fmla="*/ 84 w 266"/>
                  <a:gd name="T3" fmla="*/ 137 h 364"/>
                  <a:gd name="T4" fmla="*/ 90 w 266"/>
                  <a:gd name="T5" fmla="*/ 140 h 364"/>
                  <a:gd name="T6" fmla="*/ 107 w 266"/>
                  <a:gd name="T7" fmla="*/ 133 h 364"/>
                  <a:gd name="T8" fmla="*/ 107 w 266"/>
                  <a:gd name="T9" fmla="*/ 120 h 364"/>
                  <a:gd name="T10" fmla="*/ 107 w 266"/>
                  <a:gd name="T11" fmla="*/ 127 h 364"/>
                  <a:gd name="T12" fmla="*/ 115 w 266"/>
                  <a:gd name="T13" fmla="*/ 144 h 364"/>
                  <a:gd name="T14" fmla="*/ 118 w 266"/>
                  <a:gd name="T15" fmla="*/ 175 h 364"/>
                  <a:gd name="T16" fmla="*/ 129 w 266"/>
                  <a:gd name="T17" fmla="*/ 183 h 364"/>
                  <a:gd name="T18" fmla="*/ 145 w 266"/>
                  <a:gd name="T19" fmla="*/ 196 h 364"/>
                  <a:gd name="T20" fmla="*/ 125 w 266"/>
                  <a:gd name="T21" fmla="*/ 244 h 364"/>
                  <a:gd name="T22" fmla="*/ 77 w 266"/>
                  <a:gd name="T23" fmla="*/ 264 h 364"/>
                  <a:gd name="T24" fmla="*/ 81 w 266"/>
                  <a:gd name="T25" fmla="*/ 294 h 364"/>
                  <a:gd name="T26" fmla="*/ 122 w 266"/>
                  <a:gd name="T27" fmla="*/ 313 h 364"/>
                  <a:gd name="T28" fmla="*/ 137 w 266"/>
                  <a:gd name="T29" fmla="*/ 339 h 364"/>
                  <a:gd name="T30" fmla="*/ 179 w 266"/>
                  <a:gd name="T31" fmla="*/ 364 h 364"/>
                  <a:gd name="T32" fmla="*/ 163 w 266"/>
                  <a:gd name="T33" fmla="*/ 322 h 364"/>
                  <a:gd name="T34" fmla="*/ 163 w 266"/>
                  <a:gd name="T35" fmla="*/ 322 h 364"/>
                  <a:gd name="T36" fmla="*/ 198 w 266"/>
                  <a:gd name="T37" fmla="*/ 354 h 364"/>
                  <a:gd name="T38" fmla="*/ 211 w 266"/>
                  <a:gd name="T39" fmla="*/ 326 h 364"/>
                  <a:gd name="T40" fmla="*/ 191 w 266"/>
                  <a:gd name="T41" fmla="*/ 282 h 364"/>
                  <a:gd name="T42" fmla="*/ 187 w 266"/>
                  <a:gd name="T43" fmla="*/ 266 h 364"/>
                  <a:gd name="T44" fmla="*/ 202 w 266"/>
                  <a:gd name="T45" fmla="*/ 256 h 364"/>
                  <a:gd name="T46" fmla="*/ 228 w 266"/>
                  <a:gd name="T47" fmla="*/ 295 h 364"/>
                  <a:gd name="T48" fmla="*/ 260 w 266"/>
                  <a:gd name="T49" fmla="*/ 264 h 364"/>
                  <a:gd name="T50" fmla="*/ 252 w 266"/>
                  <a:gd name="T51" fmla="*/ 243 h 364"/>
                  <a:gd name="T52" fmla="*/ 252 w 266"/>
                  <a:gd name="T53" fmla="*/ 239 h 364"/>
                  <a:gd name="T54" fmla="*/ 241 w 266"/>
                  <a:gd name="T55" fmla="*/ 232 h 364"/>
                  <a:gd name="T56" fmla="*/ 210 w 266"/>
                  <a:gd name="T57" fmla="*/ 198 h 364"/>
                  <a:gd name="T58" fmla="*/ 229 w 266"/>
                  <a:gd name="T59" fmla="*/ 181 h 364"/>
                  <a:gd name="T60" fmla="*/ 223 w 266"/>
                  <a:gd name="T61" fmla="*/ 143 h 364"/>
                  <a:gd name="T62" fmla="*/ 199 w 266"/>
                  <a:gd name="T63" fmla="*/ 121 h 364"/>
                  <a:gd name="T64" fmla="*/ 186 w 266"/>
                  <a:gd name="T65" fmla="*/ 101 h 364"/>
                  <a:gd name="T66" fmla="*/ 175 w 266"/>
                  <a:gd name="T67" fmla="*/ 88 h 364"/>
                  <a:gd name="T68" fmla="*/ 153 w 266"/>
                  <a:gd name="T69" fmla="*/ 57 h 364"/>
                  <a:gd name="T70" fmla="*/ 127 w 266"/>
                  <a:gd name="T71" fmla="*/ 62 h 364"/>
                  <a:gd name="T72" fmla="*/ 117 w 266"/>
                  <a:gd name="T73" fmla="*/ 63 h 364"/>
                  <a:gd name="T74" fmla="*/ 119 w 266"/>
                  <a:gd name="T75" fmla="*/ 16 h 364"/>
                  <a:gd name="T76" fmla="*/ 67 w 266"/>
                  <a:gd name="T77" fmla="*/ 53 h 364"/>
                  <a:gd name="T78" fmla="*/ 59 w 266"/>
                  <a:gd name="T79" fmla="*/ 80 h 364"/>
                  <a:gd name="T80" fmla="*/ 54 w 266"/>
                  <a:gd name="T81" fmla="*/ 55 h 364"/>
                  <a:gd name="T82" fmla="*/ 89 w 266"/>
                  <a:gd name="T83" fmla="*/ 11 h 364"/>
                  <a:gd name="T84" fmla="*/ 23 w 266"/>
                  <a:gd name="T85" fmla="*/ 36 h 364"/>
                  <a:gd name="T86" fmla="*/ 6 w 266"/>
                  <a:gd name="T87" fmla="*/ 80 h 364"/>
                  <a:gd name="T88" fmla="*/ 10 w 266"/>
                  <a:gd name="T89" fmla="*/ 87 h 364"/>
                  <a:gd name="T90" fmla="*/ 19 w 266"/>
                  <a:gd name="T91" fmla="*/ 115 h 364"/>
                  <a:gd name="T92" fmla="*/ 55 w 266"/>
                  <a:gd name="T93" fmla="*/ 133 h 364"/>
                  <a:gd name="T94" fmla="*/ 143 w 266"/>
                  <a:gd name="T95" fmla="*/ 280 h 364"/>
                  <a:gd name="T96" fmla="*/ 218 w 266"/>
                  <a:gd name="T97" fmla="*/ 149 h 364"/>
                  <a:gd name="T98" fmla="*/ 216 w 266"/>
                  <a:gd name="T99" fmla="*/ 153 h 364"/>
                  <a:gd name="T100" fmla="*/ 114 w 266"/>
                  <a:gd name="T101" fmla="*/ 67 h 364"/>
                  <a:gd name="T102" fmla="*/ 53 w 266"/>
                  <a:gd name="T103" fmla="*/ 88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6" h="364">
                    <a:moveTo>
                      <a:pt x="55" y="133"/>
                    </a:moveTo>
                    <a:cubicBezTo>
                      <a:pt x="62" y="133"/>
                      <a:pt x="67" y="139"/>
                      <a:pt x="74" y="138"/>
                    </a:cubicBezTo>
                    <a:cubicBezTo>
                      <a:pt x="74" y="138"/>
                      <a:pt x="75" y="138"/>
                      <a:pt x="75" y="138"/>
                    </a:cubicBezTo>
                    <a:cubicBezTo>
                      <a:pt x="76" y="139"/>
                      <a:pt x="77" y="139"/>
                      <a:pt x="78" y="140"/>
                    </a:cubicBezTo>
                    <a:cubicBezTo>
                      <a:pt x="80" y="142"/>
                      <a:pt x="83" y="144"/>
                      <a:pt x="86" y="146"/>
                    </a:cubicBezTo>
                    <a:cubicBezTo>
                      <a:pt x="87" y="147"/>
                      <a:pt x="89" y="147"/>
                      <a:pt x="90" y="147"/>
                    </a:cubicBezTo>
                    <a:cubicBezTo>
                      <a:pt x="91" y="146"/>
                      <a:pt x="92" y="145"/>
                      <a:pt x="93" y="144"/>
                    </a:cubicBezTo>
                    <a:cubicBezTo>
                      <a:pt x="92" y="143"/>
                      <a:pt x="91" y="141"/>
                      <a:pt x="90" y="140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87" y="140"/>
                      <a:pt x="85" y="140"/>
                      <a:pt x="84" y="137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3" y="136"/>
                      <a:pt x="83" y="136"/>
                      <a:pt x="83" y="136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6" y="137"/>
                      <a:pt x="89" y="137"/>
                      <a:pt x="90" y="140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91" y="141"/>
                      <a:pt x="92" y="142"/>
                      <a:pt x="94" y="144"/>
                    </a:cubicBezTo>
                    <a:cubicBezTo>
                      <a:pt x="93" y="144"/>
                      <a:pt x="93" y="144"/>
                      <a:pt x="93" y="144"/>
                    </a:cubicBezTo>
                    <a:cubicBezTo>
                      <a:pt x="96" y="144"/>
                      <a:pt x="98" y="143"/>
                      <a:pt x="101" y="143"/>
                    </a:cubicBezTo>
                    <a:cubicBezTo>
                      <a:pt x="105" y="141"/>
                      <a:pt x="107" y="138"/>
                      <a:pt x="107" y="133"/>
                    </a:cubicBezTo>
                    <a:cubicBezTo>
                      <a:pt x="107" y="131"/>
                      <a:pt x="107" y="129"/>
                      <a:pt x="107" y="128"/>
                    </a:cubicBezTo>
                    <a:cubicBezTo>
                      <a:pt x="107" y="128"/>
                      <a:pt x="106" y="127"/>
                      <a:pt x="106" y="127"/>
                    </a:cubicBezTo>
                    <a:cubicBezTo>
                      <a:pt x="106" y="127"/>
                      <a:pt x="106" y="127"/>
                      <a:pt x="106" y="127"/>
                    </a:cubicBezTo>
                    <a:cubicBezTo>
                      <a:pt x="104" y="124"/>
                      <a:pt x="104" y="124"/>
                      <a:pt x="107" y="121"/>
                    </a:cubicBezTo>
                    <a:cubicBezTo>
                      <a:pt x="107" y="121"/>
                      <a:pt x="107" y="121"/>
                      <a:pt x="107" y="120"/>
                    </a:cubicBezTo>
                    <a:cubicBezTo>
                      <a:pt x="107" y="119"/>
                      <a:pt x="107" y="119"/>
                      <a:pt x="108" y="120"/>
                    </a:cubicBezTo>
                    <a:cubicBezTo>
                      <a:pt x="108" y="120"/>
                      <a:pt x="107" y="121"/>
                      <a:pt x="107" y="121"/>
                    </a:cubicBezTo>
                    <a:cubicBezTo>
                      <a:pt x="107" y="121"/>
                      <a:pt x="107" y="121"/>
                      <a:pt x="107" y="121"/>
                    </a:cubicBezTo>
                    <a:cubicBezTo>
                      <a:pt x="107" y="123"/>
                      <a:pt x="106" y="125"/>
                      <a:pt x="106" y="127"/>
                    </a:cubicBezTo>
                    <a:cubicBezTo>
                      <a:pt x="106" y="127"/>
                      <a:pt x="106" y="127"/>
                      <a:pt x="107" y="127"/>
                    </a:cubicBezTo>
                    <a:cubicBezTo>
                      <a:pt x="107" y="127"/>
                      <a:pt x="107" y="127"/>
                      <a:pt x="107" y="128"/>
                    </a:cubicBezTo>
                    <a:cubicBezTo>
                      <a:pt x="110" y="129"/>
                      <a:pt x="113" y="130"/>
                      <a:pt x="117" y="132"/>
                    </a:cubicBezTo>
                    <a:cubicBezTo>
                      <a:pt x="117" y="132"/>
                      <a:pt x="118" y="134"/>
                      <a:pt x="118" y="135"/>
                    </a:cubicBezTo>
                    <a:cubicBezTo>
                      <a:pt x="118" y="135"/>
                      <a:pt x="118" y="136"/>
                      <a:pt x="118" y="136"/>
                    </a:cubicBezTo>
                    <a:cubicBezTo>
                      <a:pt x="117" y="139"/>
                      <a:pt x="115" y="142"/>
                      <a:pt x="115" y="144"/>
                    </a:cubicBezTo>
                    <a:cubicBezTo>
                      <a:pt x="116" y="146"/>
                      <a:pt x="118" y="149"/>
                      <a:pt x="119" y="151"/>
                    </a:cubicBezTo>
                    <a:cubicBezTo>
                      <a:pt x="120" y="156"/>
                      <a:pt x="123" y="161"/>
                      <a:pt x="126" y="165"/>
                    </a:cubicBezTo>
                    <a:cubicBezTo>
                      <a:pt x="128" y="167"/>
                      <a:pt x="127" y="169"/>
                      <a:pt x="125" y="169"/>
                    </a:cubicBezTo>
                    <a:cubicBezTo>
                      <a:pt x="124" y="170"/>
                      <a:pt x="122" y="170"/>
                      <a:pt x="121" y="171"/>
                    </a:cubicBezTo>
                    <a:cubicBezTo>
                      <a:pt x="120" y="172"/>
                      <a:pt x="119" y="174"/>
                      <a:pt x="118" y="175"/>
                    </a:cubicBezTo>
                    <a:cubicBezTo>
                      <a:pt x="118" y="176"/>
                      <a:pt x="119" y="177"/>
                      <a:pt x="120" y="178"/>
                    </a:cubicBezTo>
                    <a:cubicBezTo>
                      <a:pt x="124" y="179"/>
                      <a:pt x="129" y="175"/>
                      <a:pt x="133" y="178"/>
                    </a:cubicBezTo>
                    <a:cubicBezTo>
                      <a:pt x="133" y="178"/>
                      <a:pt x="134" y="178"/>
                      <a:pt x="134" y="179"/>
                    </a:cubicBezTo>
                    <a:cubicBezTo>
                      <a:pt x="135" y="180"/>
                      <a:pt x="135" y="181"/>
                      <a:pt x="134" y="181"/>
                    </a:cubicBezTo>
                    <a:cubicBezTo>
                      <a:pt x="132" y="182"/>
                      <a:pt x="131" y="182"/>
                      <a:pt x="129" y="183"/>
                    </a:cubicBezTo>
                    <a:cubicBezTo>
                      <a:pt x="128" y="184"/>
                      <a:pt x="128" y="187"/>
                      <a:pt x="129" y="188"/>
                    </a:cubicBezTo>
                    <a:cubicBezTo>
                      <a:pt x="129" y="188"/>
                      <a:pt x="131" y="189"/>
                      <a:pt x="132" y="189"/>
                    </a:cubicBezTo>
                    <a:cubicBezTo>
                      <a:pt x="133" y="189"/>
                      <a:pt x="134" y="189"/>
                      <a:pt x="135" y="188"/>
                    </a:cubicBezTo>
                    <a:cubicBezTo>
                      <a:pt x="139" y="187"/>
                      <a:pt x="142" y="188"/>
                      <a:pt x="144" y="193"/>
                    </a:cubicBezTo>
                    <a:cubicBezTo>
                      <a:pt x="144" y="194"/>
                      <a:pt x="144" y="195"/>
                      <a:pt x="145" y="196"/>
                    </a:cubicBezTo>
                    <a:cubicBezTo>
                      <a:pt x="151" y="198"/>
                      <a:pt x="151" y="202"/>
                      <a:pt x="150" y="207"/>
                    </a:cubicBezTo>
                    <a:cubicBezTo>
                      <a:pt x="149" y="212"/>
                      <a:pt x="149" y="218"/>
                      <a:pt x="149" y="223"/>
                    </a:cubicBezTo>
                    <a:cubicBezTo>
                      <a:pt x="148" y="225"/>
                      <a:pt x="148" y="227"/>
                      <a:pt x="145" y="228"/>
                    </a:cubicBezTo>
                    <a:cubicBezTo>
                      <a:pt x="142" y="229"/>
                      <a:pt x="139" y="230"/>
                      <a:pt x="137" y="233"/>
                    </a:cubicBezTo>
                    <a:cubicBezTo>
                      <a:pt x="134" y="238"/>
                      <a:pt x="129" y="241"/>
                      <a:pt x="125" y="244"/>
                    </a:cubicBezTo>
                    <a:cubicBezTo>
                      <a:pt x="116" y="250"/>
                      <a:pt x="113" y="251"/>
                      <a:pt x="118" y="264"/>
                    </a:cubicBezTo>
                    <a:cubicBezTo>
                      <a:pt x="119" y="265"/>
                      <a:pt x="118" y="267"/>
                      <a:pt x="117" y="267"/>
                    </a:cubicBezTo>
                    <a:cubicBezTo>
                      <a:pt x="112" y="267"/>
                      <a:pt x="106" y="268"/>
                      <a:pt x="101" y="270"/>
                    </a:cubicBezTo>
                    <a:cubicBezTo>
                      <a:pt x="96" y="272"/>
                      <a:pt x="91" y="272"/>
                      <a:pt x="86" y="269"/>
                    </a:cubicBezTo>
                    <a:cubicBezTo>
                      <a:pt x="83" y="267"/>
                      <a:pt x="80" y="266"/>
                      <a:pt x="77" y="264"/>
                    </a:cubicBezTo>
                    <a:cubicBezTo>
                      <a:pt x="76" y="264"/>
                      <a:pt x="74" y="264"/>
                      <a:pt x="74" y="265"/>
                    </a:cubicBezTo>
                    <a:cubicBezTo>
                      <a:pt x="71" y="269"/>
                      <a:pt x="68" y="271"/>
                      <a:pt x="65" y="274"/>
                    </a:cubicBezTo>
                    <a:cubicBezTo>
                      <a:pt x="63" y="275"/>
                      <a:pt x="62" y="278"/>
                      <a:pt x="61" y="279"/>
                    </a:cubicBezTo>
                    <a:cubicBezTo>
                      <a:pt x="59" y="282"/>
                      <a:pt x="60" y="286"/>
                      <a:pt x="62" y="289"/>
                    </a:cubicBezTo>
                    <a:cubicBezTo>
                      <a:pt x="67" y="294"/>
                      <a:pt x="73" y="298"/>
                      <a:pt x="81" y="294"/>
                    </a:cubicBezTo>
                    <a:cubicBezTo>
                      <a:pt x="83" y="293"/>
                      <a:pt x="85" y="292"/>
                      <a:pt x="87" y="292"/>
                    </a:cubicBezTo>
                    <a:cubicBezTo>
                      <a:pt x="88" y="292"/>
                      <a:pt x="90" y="291"/>
                      <a:pt x="90" y="292"/>
                    </a:cubicBezTo>
                    <a:cubicBezTo>
                      <a:pt x="96" y="295"/>
                      <a:pt x="102" y="293"/>
                      <a:pt x="108" y="294"/>
                    </a:cubicBezTo>
                    <a:cubicBezTo>
                      <a:pt x="111" y="295"/>
                      <a:pt x="113" y="296"/>
                      <a:pt x="114" y="299"/>
                    </a:cubicBezTo>
                    <a:cubicBezTo>
                      <a:pt x="117" y="303"/>
                      <a:pt x="119" y="309"/>
                      <a:pt x="122" y="313"/>
                    </a:cubicBezTo>
                    <a:cubicBezTo>
                      <a:pt x="124" y="316"/>
                      <a:pt x="126" y="318"/>
                      <a:pt x="124" y="322"/>
                    </a:cubicBezTo>
                    <a:cubicBezTo>
                      <a:pt x="123" y="324"/>
                      <a:pt x="123" y="326"/>
                      <a:pt x="125" y="328"/>
                    </a:cubicBezTo>
                    <a:cubicBezTo>
                      <a:pt x="128" y="332"/>
                      <a:pt x="131" y="336"/>
                      <a:pt x="136" y="339"/>
                    </a:cubicBezTo>
                    <a:cubicBezTo>
                      <a:pt x="136" y="339"/>
                      <a:pt x="136" y="339"/>
                      <a:pt x="136" y="339"/>
                    </a:cubicBezTo>
                    <a:cubicBezTo>
                      <a:pt x="136" y="339"/>
                      <a:pt x="137" y="339"/>
                      <a:pt x="137" y="339"/>
                    </a:cubicBezTo>
                    <a:cubicBezTo>
                      <a:pt x="136" y="338"/>
                      <a:pt x="136" y="338"/>
                      <a:pt x="136" y="338"/>
                    </a:cubicBezTo>
                    <a:cubicBezTo>
                      <a:pt x="140" y="340"/>
                      <a:pt x="143" y="343"/>
                      <a:pt x="145" y="345"/>
                    </a:cubicBezTo>
                    <a:cubicBezTo>
                      <a:pt x="150" y="350"/>
                      <a:pt x="154" y="355"/>
                      <a:pt x="161" y="356"/>
                    </a:cubicBezTo>
                    <a:cubicBezTo>
                      <a:pt x="164" y="357"/>
                      <a:pt x="167" y="360"/>
                      <a:pt x="170" y="361"/>
                    </a:cubicBezTo>
                    <a:cubicBezTo>
                      <a:pt x="173" y="362"/>
                      <a:pt x="176" y="363"/>
                      <a:pt x="179" y="364"/>
                    </a:cubicBezTo>
                    <a:cubicBezTo>
                      <a:pt x="180" y="364"/>
                      <a:pt x="181" y="364"/>
                      <a:pt x="181" y="363"/>
                    </a:cubicBezTo>
                    <a:cubicBezTo>
                      <a:pt x="183" y="360"/>
                      <a:pt x="183" y="357"/>
                      <a:pt x="182" y="353"/>
                    </a:cubicBezTo>
                    <a:cubicBezTo>
                      <a:pt x="178" y="345"/>
                      <a:pt x="173" y="337"/>
                      <a:pt x="166" y="331"/>
                    </a:cubicBezTo>
                    <a:cubicBezTo>
                      <a:pt x="164" y="329"/>
                      <a:pt x="163" y="326"/>
                      <a:pt x="163" y="322"/>
                    </a:cubicBezTo>
                    <a:cubicBezTo>
                      <a:pt x="163" y="322"/>
                      <a:pt x="163" y="322"/>
                      <a:pt x="163" y="322"/>
                    </a:cubicBezTo>
                    <a:cubicBezTo>
                      <a:pt x="163" y="322"/>
                      <a:pt x="163" y="322"/>
                      <a:pt x="163" y="321"/>
                    </a:cubicBezTo>
                    <a:cubicBezTo>
                      <a:pt x="162" y="321"/>
                      <a:pt x="162" y="321"/>
                      <a:pt x="162" y="321"/>
                    </a:cubicBezTo>
                    <a:cubicBezTo>
                      <a:pt x="162" y="321"/>
                      <a:pt x="162" y="321"/>
                      <a:pt x="163" y="321"/>
                    </a:cubicBezTo>
                    <a:cubicBezTo>
                      <a:pt x="163" y="321"/>
                      <a:pt x="163" y="321"/>
                      <a:pt x="163" y="321"/>
                    </a:cubicBezTo>
                    <a:cubicBezTo>
                      <a:pt x="163" y="321"/>
                      <a:pt x="163" y="322"/>
                      <a:pt x="163" y="322"/>
                    </a:cubicBezTo>
                    <a:cubicBezTo>
                      <a:pt x="163" y="322"/>
                      <a:pt x="163" y="322"/>
                      <a:pt x="163" y="322"/>
                    </a:cubicBezTo>
                    <a:cubicBezTo>
                      <a:pt x="168" y="324"/>
                      <a:pt x="173" y="327"/>
                      <a:pt x="176" y="331"/>
                    </a:cubicBezTo>
                    <a:cubicBezTo>
                      <a:pt x="179" y="335"/>
                      <a:pt x="183" y="337"/>
                      <a:pt x="187" y="339"/>
                    </a:cubicBezTo>
                    <a:cubicBezTo>
                      <a:pt x="190" y="340"/>
                      <a:pt x="192" y="343"/>
                      <a:pt x="193" y="346"/>
                    </a:cubicBezTo>
                    <a:cubicBezTo>
                      <a:pt x="195" y="349"/>
                      <a:pt x="196" y="352"/>
                      <a:pt x="198" y="354"/>
                    </a:cubicBezTo>
                    <a:cubicBezTo>
                      <a:pt x="199" y="355"/>
                      <a:pt x="200" y="356"/>
                      <a:pt x="201" y="356"/>
                    </a:cubicBezTo>
                    <a:cubicBezTo>
                      <a:pt x="202" y="356"/>
                      <a:pt x="203" y="354"/>
                      <a:pt x="202" y="353"/>
                    </a:cubicBezTo>
                    <a:cubicBezTo>
                      <a:pt x="199" y="349"/>
                      <a:pt x="200" y="345"/>
                      <a:pt x="203" y="341"/>
                    </a:cubicBezTo>
                    <a:cubicBezTo>
                      <a:pt x="204" y="338"/>
                      <a:pt x="206" y="335"/>
                      <a:pt x="209" y="333"/>
                    </a:cubicBezTo>
                    <a:cubicBezTo>
                      <a:pt x="211" y="332"/>
                      <a:pt x="212" y="329"/>
                      <a:pt x="211" y="326"/>
                    </a:cubicBezTo>
                    <a:cubicBezTo>
                      <a:pt x="211" y="324"/>
                      <a:pt x="210" y="323"/>
                      <a:pt x="210" y="321"/>
                    </a:cubicBezTo>
                    <a:cubicBezTo>
                      <a:pt x="207" y="316"/>
                      <a:pt x="206" y="310"/>
                      <a:pt x="207" y="304"/>
                    </a:cubicBezTo>
                    <a:cubicBezTo>
                      <a:pt x="207" y="300"/>
                      <a:pt x="205" y="298"/>
                      <a:pt x="202" y="296"/>
                    </a:cubicBezTo>
                    <a:cubicBezTo>
                      <a:pt x="199" y="293"/>
                      <a:pt x="196" y="291"/>
                      <a:pt x="194" y="288"/>
                    </a:cubicBezTo>
                    <a:cubicBezTo>
                      <a:pt x="192" y="287"/>
                      <a:pt x="191" y="285"/>
                      <a:pt x="191" y="282"/>
                    </a:cubicBezTo>
                    <a:cubicBezTo>
                      <a:pt x="192" y="277"/>
                      <a:pt x="191" y="273"/>
                      <a:pt x="187" y="269"/>
                    </a:cubicBezTo>
                    <a:cubicBezTo>
                      <a:pt x="187" y="268"/>
                      <a:pt x="187" y="267"/>
                      <a:pt x="187" y="266"/>
                    </a:cubicBezTo>
                    <a:cubicBezTo>
                      <a:pt x="187" y="266"/>
                      <a:pt x="186" y="266"/>
                      <a:pt x="186" y="266"/>
                    </a:cubicBezTo>
                    <a:cubicBezTo>
                      <a:pt x="186" y="265"/>
                      <a:pt x="186" y="265"/>
                      <a:pt x="186" y="265"/>
                    </a:cubicBezTo>
                    <a:cubicBezTo>
                      <a:pt x="187" y="266"/>
                      <a:pt x="187" y="266"/>
                      <a:pt x="187" y="266"/>
                    </a:cubicBezTo>
                    <a:cubicBezTo>
                      <a:pt x="187" y="266"/>
                      <a:pt x="187" y="266"/>
                      <a:pt x="187" y="266"/>
                    </a:cubicBezTo>
                    <a:cubicBezTo>
                      <a:pt x="188" y="266"/>
                      <a:pt x="189" y="266"/>
                      <a:pt x="190" y="266"/>
                    </a:cubicBezTo>
                    <a:cubicBezTo>
                      <a:pt x="194" y="266"/>
                      <a:pt x="195" y="266"/>
                      <a:pt x="196" y="261"/>
                    </a:cubicBezTo>
                    <a:cubicBezTo>
                      <a:pt x="197" y="260"/>
                      <a:pt x="197" y="258"/>
                      <a:pt x="198" y="257"/>
                    </a:cubicBezTo>
                    <a:cubicBezTo>
                      <a:pt x="199" y="255"/>
                      <a:pt x="201" y="255"/>
                      <a:pt x="202" y="256"/>
                    </a:cubicBezTo>
                    <a:cubicBezTo>
                      <a:pt x="204" y="259"/>
                      <a:pt x="206" y="263"/>
                      <a:pt x="209" y="266"/>
                    </a:cubicBezTo>
                    <a:cubicBezTo>
                      <a:pt x="212" y="270"/>
                      <a:pt x="214" y="274"/>
                      <a:pt x="215" y="279"/>
                    </a:cubicBezTo>
                    <a:cubicBezTo>
                      <a:pt x="215" y="281"/>
                      <a:pt x="215" y="283"/>
                      <a:pt x="216" y="285"/>
                    </a:cubicBezTo>
                    <a:cubicBezTo>
                      <a:pt x="216" y="287"/>
                      <a:pt x="217" y="288"/>
                      <a:pt x="217" y="288"/>
                    </a:cubicBezTo>
                    <a:cubicBezTo>
                      <a:pt x="221" y="291"/>
                      <a:pt x="224" y="294"/>
                      <a:pt x="228" y="295"/>
                    </a:cubicBezTo>
                    <a:cubicBezTo>
                      <a:pt x="229" y="295"/>
                      <a:pt x="231" y="295"/>
                      <a:pt x="231" y="294"/>
                    </a:cubicBezTo>
                    <a:cubicBezTo>
                      <a:pt x="232" y="291"/>
                      <a:pt x="233" y="288"/>
                      <a:pt x="234" y="284"/>
                    </a:cubicBezTo>
                    <a:cubicBezTo>
                      <a:pt x="234" y="282"/>
                      <a:pt x="235" y="281"/>
                      <a:pt x="238" y="280"/>
                    </a:cubicBezTo>
                    <a:cubicBezTo>
                      <a:pt x="239" y="279"/>
                      <a:pt x="241" y="279"/>
                      <a:pt x="242" y="279"/>
                    </a:cubicBezTo>
                    <a:cubicBezTo>
                      <a:pt x="250" y="276"/>
                      <a:pt x="253" y="268"/>
                      <a:pt x="260" y="264"/>
                    </a:cubicBezTo>
                    <a:cubicBezTo>
                      <a:pt x="262" y="263"/>
                      <a:pt x="264" y="260"/>
                      <a:pt x="265" y="258"/>
                    </a:cubicBezTo>
                    <a:cubicBezTo>
                      <a:pt x="266" y="257"/>
                      <a:pt x="266" y="255"/>
                      <a:pt x="265" y="253"/>
                    </a:cubicBezTo>
                    <a:cubicBezTo>
                      <a:pt x="264" y="249"/>
                      <a:pt x="262" y="246"/>
                      <a:pt x="258" y="245"/>
                    </a:cubicBezTo>
                    <a:cubicBezTo>
                      <a:pt x="256" y="245"/>
                      <a:pt x="253" y="245"/>
                      <a:pt x="252" y="243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2" y="243"/>
                      <a:pt x="252" y="242"/>
                      <a:pt x="252" y="242"/>
                    </a:cubicBezTo>
                    <a:cubicBezTo>
                      <a:pt x="252" y="242"/>
                      <a:pt x="252" y="242"/>
                      <a:pt x="252" y="243"/>
                    </a:cubicBezTo>
                    <a:cubicBezTo>
                      <a:pt x="251" y="242"/>
                      <a:pt x="251" y="240"/>
                      <a:pt x="252" y="239"/>
                    </a:cubicBezTo>
                    <a:cubicBezTo>
                      <a:pt x="252" y="239"/>
                      <a:pt x="252" y="240"/>
                      <a:pt x="252" y="240"/>
                    </a:cubicBezTo>
                    <a:cubicBezTo>
                      <a:pt x="252" y="239"/>
                      <a:pt x="252" y="239"/>
                      <a:pt x="252" y="239"/>
                    </a:cubicBezTo>
                    <a:cubicBezTo>
                      <a:pt x="252" y="239"/>
                      <a:pt x="252" y="239"/>
                      <a:pt x="252" y="239"/>
                    </a:cubicBezTo>
                    <a:cubicBezTo>
                      <a:pt x="251" y="239"/>
                      <a:pt x="251" y="237"/>
                      <a:pt x="250" y="237"/>
                    </a:cubicBezTo>
                    <a:cubicBezTo>
                      <a:pt x="249" y="237"/>
                      <a:pt x="248" y="237"/>
                      <a:pt x="247" y="237"/>
                    </a:cubicBezTo>
                    <a:cubicBezTo>
                      <a:pt x="245" y="237"/>
                      <a:pt x="244" y="237"/>
                      <a:pt x="243" y="237"/>
                    </a:cubicBezTo>
                    <a:cubicBezTo>
                      <a:pt x="241" y="236"/>
                      <a:pt x="240" y="234"/>
                      <a:pt x="241" y="232"/>
                    </a:cubicBezTo>
                    <a:cubicBezTo>
                      <a:pt x="242" y="227"/>
                      <a:pt x="243" y="226"/>
                      <a:pt x="240" y="224"/>
                    </a:cubicBezTo>
                    <a:cubicBezTo>
                      <a:pt x="237" y="223"/>
                      <a:pt x="234" y="221"/>
                      <a:pt x="234" y="217"/>
                    </a:cubicBezTo>
                    <a:cubicBezTo>
                      <a:pt x="231" y="216"/>
                      <a:pt x="228" y="215"/>
                      <a:pt x="225" y="214"/>
                    </a:cubicBezTo>
                    <a:cubicBezTo>
                      <a:pt x="223" y="213"/>
                      <a:pt x="221" y="210"/>
                      <a:pt x="220" y="208"/>
                    </a:cubicBezTo>
                    <a:cubicBezTo>
                      <a:pt x="219" y="202"/>
                      <a:pt x="216" y="199"/>
                      <a:pt x="210" y="198"/>
                    </a:cubicBezTo>
                    <a:cubicBezTo>
                      <a:pt x="208" y="198"/>
                      <a:pt x="208" y="196"/>
                      <a:pt x="209" y="194"/>
                    </a:cubicBezTo>
                    <a:cubicBezTo>
                      <a:pt x="212" y="191"/>
                      <a:pt x="216" y="187"/>
                      <a:pt x="215" y="181"/>
                    </a:cubicBezTo>
                    <a:cubicBezTo>
                      <a:pt x="214" y="180"/>
                      <a:pt x="215" y="180"/>
                      <a:pt x="217" y="180"/>
                    </a:cubicBezTo>
                    <a:cubicBezTo>
                      <a:pt x="219" y="181"/>
                      <a:pt x="222" y="182"/>
                      <a:pt x="225" y="182"/>
                    </a:cubicBezTo>
                    <a:cubicBezTo>
                      <a:pt x="226" y="183"/>
                      <a:pt x="228" y="182"/>
                      <a:pt x="229" y="181"/>
                    </a:cubicBezTo>
                    <a:cubicBezTo>
                      <a:pt x="229" y="179"/>
                      <a:pt x="229" y="178"/>
                      <a:pt x="229" y="176"/>
                    </a:cubicBezTo>
                    <a:cubicBezTo>
                      <a:pt x="229" y="175"/>
                      <a:pt x="228" y="175"/>
                      <a:pt x="228" y="175"/>
                    </a:cubicBezTo>
                    <a:cubicBezTo>
                      <a:pt x="225" y="172"/>
                      <a:pt x="224" y="169"/>
                      <a:pt x="227" y="166"/>
                    </a:cubicBezTo>
                    <a:cubicBezTo>
                      <a:pt x="229" y="164"/>
                      <a:pt x="230" y="160"/>
                      <a:pt x="228" y="157"/>
                    </a:cubicBezTo>
                    <a:cubicBezTo>
                      <a:pt x="227" y="153"/>
                      <a:pt x="224" y="148"/>
                      <a:pt x="223" y="143"/>
                    </a:cubicBezTo>
                    <a:cubicBezTo>
                      <a:pt x="222" y="136"/>
                      <a:pt x="217" y="131"/>
                      <a:pt x="210" y="129"/>
                    </a:cubicBezTo>
                    <a:cubicBezTo>
                      <a:pt x="206" y="128"/>
                      <a:pt x="204" y="127"/>
                      <a:pt x="203" y="123"/>
                    </a:cubicBezTo>
                    <a:cubicBezTo>
                      <a:pt x="203" y="122"/>
                      <a:pt x="201" y="121"/>
                      <a:pt x="200" y="120"/>
                    </a:cubicBezTo>
                    <a:cubicBezTo>
                      <a:pt x="200" y="120"/>
                      <a:pt x="200" y="120"/>
                      <a:pt x="200" y="120"/>
                    </a:cubicBezTo>
                    <a:cubicBezTo>
                      <a:pt x="199" y="121"/>
                      <a:pt x="199" y="121"/>
                      <a:pt x="199" y="121"/>
                    </a:cubicBezTo>
                    <a:cubicBezTo>
                      <a:pt x="199" y="120"/>
                      <a:pt x="199" y="120"/>
                      <a:pt x="199" y="120"/>
                    </a:cubicBezTo>
                    <a:cubicBezTo>
                      <a:pt x="199" y="120"/>
                      <a:pt x="200" y="120"/>
                      <a:pt x="200" y="120"/>
                    </a:cubicBezTo>
                    <a:cubicBezTo>
                      <a:pt x="201" y="116"/>
                      <a:pt x="201" y="112"/>
                      <a:pt x="199" y="109"/>
                    </a:cubicBezTo>
                    <a:cubicBezTo>
                      <a:pt x="198" y="107"/>
                      <a:pt x="196" y="104"/>
                      <a:pt x="194" y="102"/>
                    </a:cubicBezTo>
                    <a:cubicBezTo>
                      <a:pt x="192" y="100"/>
                      <a:pt x="189" y="99"/>
                      <a:pt x="186" y="101"/>
                    </a:cubicBezTo>
                    <a:cubicBezTo>
                      <a:pt x="183" y="102"/>
                      <a:pt x="181" y="102"/>
                      <a:pt x="180" y="100"/>
                    </a:cubicBezTo>
                    <a:cubicBezTo>
                      <a:pt x="179" y="95"/>
                      <a:pt x="176" y="96"/>
                      <a:pt x="172" y="97"/>
                    </a:cubicBezTo>
                    <a:cubicBezTo>
                      <a:pt x="172" y="97"/>
                      <a:pt x="171" y="97"/>
                      <a:pt x="171" y="96"/>
                    </a:cubicBezTo>
                    <a:cubicBezTo>
                      <a:pt x="170" y="95"/>
                      <a:pt x="170" y="95"/>
                      <a:pt x="171" y="94"/>
                    </a:cubicBezTo>
                    <a:cubicBezTo>
                      <a:pt x="173" y="92"/>
                      <a:pt x="174" y="90"/>
                      <a:pt x="175" y="88"/>
                    </a:cubicBezTo>
                    <a:cubicBezTo>
                      <a:pt x="175" y="88"/>
                      <a:pt x="175" y="86"/>
                      <a:pt x="175" y="85"/>
                    </a:cubicBezTo>
                    <a:cubicBezTo>
                      <a:pt x="174" y="84"/>
                      <a:pt x="172" y="83"/>
                      <a:pt x="171" y="82"/>
                    </a:cubicBezTo>
                    <a:cubicBezTo>
                      <a:pt x="170" y="80"/>
                      <a:pt x="172" y="78"/>
                      <a:pt x="172" y="76"/>
                    </a:cubicBezTo>
                    <a:cubicBezTo>
                      <a:pt x="172" y="73"/>
                      <a:pt x="171" y="71"/>
                      <a:pt x="169" y="69"/>
                    </a:cubicBezTo>
                    <a:cubicBezTo>
                      <a:pt x="164" y="65"/>
                      <a:pt x="158" y="61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48" y="57"/>
                      <a:pt x="144" y="59"/>
                      <a:pt x="139" y="62"/>
                    </a:cubicBezTo>
                    <a:cubicBezTo>
                      <a:pt x="135" y="64"/>
                      <a:pt x="131" y="64"/>
                      <a:pt x="127" y="62"/>
                    </a:cubicBezTo>
                    <a:cubicBezTo>
                      <a:pt x="123" y="60"/>
                      <a:pt x="120" y="61"/>
                      <a:pt x="117" y="63"/>
                    </a:cubicBezTo>
                    <a:cubicBezTo>
                      <a:pt x="117" y="64"/>
                      <a:pt x="117" y="64"/>
                      <a:pt x="117" y="64"/>
                    </a:cubicBezTo>
                    <a:cubicBezTo>
                      <a:pt x="116" y="64"/>
                      <a:pt x="116" y="65"/>
                      <a:pt x="115" y="65"/>
                    </a:cubicBezTo>
                    <a:cubicBezTo>
                      <a:pt x="116" y="65"/>
                      <a:pt x="116" y="64"/>
                      <a:pt x="117" y="64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8" y="60"/>
                      <a:pt x="118" y="58"/>
                      <a:pt x="119" y="55"/>
                    </a:cubicBezTo>
                    <a:cubicBezTo>
                      <a:pt x="121" y="48"/>
                      <a:pt x="124" y="41"/>
                      <a:pt x="124" y="33"/>
                    </a:cubicBezTo>
                    <a:cubicBezTo>
                      <a:pt x="124" y="31"/>
                      <a:pt x="125" y="29"/>
                      <a:pt x="126" y="28"/>
                    </a:cubicBezTo>
                    <a:cubicBezTo>
                      <a:pt x="126" y="27"/>
                      <a:pt x="126" y="26"/>
                      <a:pt x="126" y="25"/>
                    </a:cubicBezTo>
                    <a:cubicBezTo>
                      <a:pt x="126" y="18"/>
                      <a:pt x="124" y="17"/>
                      <a:pt x="119" y="16"/>
                    </a:cubicBezTo>
                    <a:cubicBezTo>
                      <a:pt x="116" y="15"/>
                      <a:pt x="113" y="15"/>
                      <a:pt x="111" y="16"/>
                    </a:cubicBezTo>
                    <a:cubicBezTo>
                      <a:pt x="104" y="17"/>
                      <a:pt x="98" y="21"/>
                      <a:pt x="92" y="21"/>
                    </a:cubicBezTo>
                    <a:cubicBezTo>
                      <a:pt x="86" y="21"/>
                      <a:pt x="81" y="23"/>
                      <a:pt x="77" y="28"/>
                    </a:cubicBezTo>
                    <a:cubicBezTo>
                      <a:pt x="76" y="30"/>
                      <a:pt x="73" y="31"/>
                      <a:pt x="71" y="33"/>
                    </a:cubicBezTo>
                    <a:cubicBezTo>
                      <a:pt x="66" y="39"/>
                      <a:pt x="64" y="45"/>
                      <a:pt x="67" y="53"/>
                    </a:cubicBezTo>
                    <a:cubicBezTo>
                      <a:pt x="67" y="54"/>
                      <a:pt x="68" y="56"/>
                      <a:pt x="65" y="56"/>
                    </a:cubicBezTo>
                    <a:cubicBezTo>
                      <a:pt x="62" y="57"/>
                      <a:pt x="61" y="59"/>
                      <a:pt x="58" y="60"/>
                    </a:cubicBezTo>
                    <a:cubicBezTo>
                      <a:pt x="56" y="62"/>
                      <a:pt x="54" y="64"/>
                      <a:pt x="55" y="67"/>
                    </a:cubicBezTo>
                    <a:cubicBezTo>
                      <a:pt x="56" y="71"/>
                      <a:pt x="57" y="74"/>
                      <a:pt x="58" y="77"/>
                    </a:cubicBezTo>
                    <a:cubicBezTo>
                      <a:pt x="59" y="78"/>
                      <a:pt x="59" y="79"/>
                      <a:pt x="59" y="80"/>
                    </a:cubicBezTo>
                    <a:cubicBezTo>
                      <a:pt x="59" y="80"/>
                      <a:pt x="58" y="81"/>
                      <a:pt x="58" y="81"/>
                    </a:cubicBezTo>
                    <a:cubicBezTo>
                      <a:pt x="57" y="82"/>
                      <a:pt x="56" y="82"/>
                      <a:pt x="55" y="82"/>
                    </a:cubicBezTo>
                    <a:cubicBezTo>
                      <a:pt x="51" y="78"/>
                      <a:pt x="48" y="67"/>
                      <a:pt x="50" y="62"/>
                    </a:cubicBezTo>
                    <a:cubicBezTo>
                      <a:pt x="50" y="62"/>
                      <a:pt x="50" y="61"/>
                      <a:pt x="51" y="61"/>
                    </a:cubicBezTo>
                    <a:cubicBezTo>
                      <a:pt x="52" y="59"/>
                      <a:pt x="52" y="57"/>
                      <a:pt x="54" y="55"/>
                    </a:cubicBezTo>
                    <a:cubicBezTo>
                      <a:pt x="57" y="51"/>
                      <a:pt x="57" y="47"/>
                      <a:pt x="57" y="43"/>
                    </a:cubicBezTo>
                    <a:cubicBezTo>
                      <a:pt x="57" y="40"/>
                      <a:pt x="58" y="37"/>
                      <a:pt x="60" y="35"/>
                    </a:cubicBezTo>
                    <a:cubicBezTo>
                      <a:pt x="62" y="34"/>
                      <a:pt x="63" y="32"/>
                      <a:pt x="65" y="31"/>
                    </a:cubicBezTo>
                    <a:cubicBezTo>
                      <a:pt x="71" y="23"/>
                      <a:pt x="78" y="18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90" y="9"/>
                      <a:pt x="89" y="9"/>
                    </a:cubicBezTo>
                    <a:cubicBezTo>
                      <a:pt x="88" y="7"/>
                      <a:pt x="86" y="5"/>
                      <a:pt x="84" y="4"/>
                    </a:cubicBezTo>
                    <a:cubicBezTo>
                      <a:pt x="73" y="0"/>
                      <a:pt x="63" y="2"/>
                      <a:pt x="53" y="8"/>
                    </a:cubicBezTo>
                    <a:cubicBezTo>
                      <a:pt x="48" y="10"/>
                      <a:pt x="44" y="14"/>
                      <a:pt x="40" y="18"/>
                    </a:cubicBezTo>
                    <a:cubicBezTo>
                      <a:pt x="33" y="23"/>
                      <a:pt x="30" y="31"/>
                      <a:pt x="23" y="36"/>
                    </a:cubicBezTo>
                    <a:cubicBezTo>
                      <a:pt x="22" y="36"/>
                      <a:pt x="21" y="37"/>
                      <a:pt x="21" y="38"/>
                    </a:cubicBezTo>
                    <a:cubicBezTo>
                      <a:pt x="20" y="40"/>
                      <a:pt x="18" y="42"/>
                      <a:pt x="17" y="44"/>
                    </a:cubicBezTo>
                    <a:cubicBezTo>
                      <a:pt x="16" y="46"/>
                      <a:pt x="16" y="48"/>
                      <a:pt x="14" y="49"/>
                    </a:cubicBezTo>
                    <a:cubicBezTo>
                      <a:pt x="8" y="55"/>
                      <a:pt x="6" y="63"/>
                      <a:pt x="2" y="71"/>
                    </a:cubicBezTo>
                    <a:cubicBezTo>
                      <a:pt x="0" y="74"/>
                      <a:pt x="2" y="78"/>
                      <a:pt x="6" y="80"/>
                    </a:cubicBezTo>
                    <a:cubicBezTo>
                      <a:pt x="10" y="82"/>
                      <a:pt x="15" y="83"/>
                      <a:pt x="19" y="85"/>
                    </a:cubicBezTo>
                    <a:cubicBezTo>
                      <a:pt x="20" y="86"/>
                      <a:pt x="21" y="87"/>
                      <a:pt x="22" y="89"/>
                    </a:cubicBezTo>
                    <a:cubicBezTo>
                      <a:pt x="22" y="89"/>
                      <a:pt x="22" y="91"/>
                      <a:pt x="22" y="91"/>
                    </a:cubicBezTo>
                    <a:cubicBezTo>
                      <a:pt x="21" y="92"/>
                      <a:pt x="20" y="93"/>
                      <a:pt x="19" y="92"/>
                    </a:cubicBezTo>
                    <a:cubicBezTo>
                      <a:pt x="16" y="91"/>
                      <a:pt x="13" y="89"/>
                      <a:pt x="10" y="87"/>
                    </a:cubicBezTo>
                    <a:cubicBezTo>
                      <a:pt x="6" y="85"/>
                      <a:pt x="1" y="88"/>
                      <a:pt x="1" y="93"/>
                    </a:cubicBezTo>
                    <a:cubicBezTo>
                      <a:pt x="1" y="96"/>
                      <a:pt x="1" y="99"/>
                      <a:pt x="1" y="101"/>
                    </a:cubicBezTo>
                    <a:cubicBezTo>
                      <a:pt x="1" y="105"/>
                      <a:pt x="4" y="108"/>
                      <a:pt x="7" y="111"/>
                    </a:cubicBezTo>
                    <a:cubicBezTo>
                      <a:pt x="9" y="114"/>
                      <a:pt x="12" y="114"/>
                      <a:pt x="14" y="114"/>
                    </a:cubicBezTo>
                    <a:cubicBezTo>
                      <a:pt x="16" y="114"/>
                      <a:pt x="17" y="114"/>
                      <a:pt x="19" y="115"/>
                    </a:cubicBezTo>
                    <a:cubicBezTo>
                      <a:pt x="22" y="115"/>
                      <a:pt x="23" y="118"/>
                      <a:pt x="24" y="120"/>
                    </a:cubicBezTo>
                    <a:cubicBezTo>
                      <a:pt x="27" y="123"/>
                      <a:pt x="30" y="126"/>
                      <a:pt x="35" y="125"/>
                    </a:cubicBezTo>
                    <a:cubicBezTo>
                      <a:pt x="38" y="124"/>
                      <a:pt x="40" y="127"/>
                      <a:pt x="41" y="130"/>
                    </a:cubicBezTo>
                    <a:cubicBezTo>
                      <a:pt x="44" y="131"/>
                      <a:pt x="48" y="131"/>
                      <a:pt x="50" y="133"/>
                    </a:cubicBezTo>
                    <a:cubicBezTo>
                      <a:pt x="52" y="133"/>
                      <a:pt x="54" y="132"/>
                      <a:pt x="55" y="133"/>
                    </a:cubicBezTo>
                    <a:close/>
                    <a:moveTo>
                      <a:pt x="139" y="292"/>
                    </a:moveTo>
                    <a:cubicBezTo>
                      <a:pt x="139" y="292"/>
                      <a:pt x="137" y="291"/>
                      <a:pt x="136" y="291"/>
                    </a:cubicBezTo>
                    <a:cubicBezTo>
                      <a:pt x="136" y="291"/>
                      <a:pt x="136" y="290"/>
                      <a:pt x="136" y="289"/>
                    </a:cubicBezTo>
                    <a:cubicBezTo>
                      <a:pt x="138" y="286"/>
                      <a:pt x="139" y="284"/>
                      <a:pt x="141" y="281"/>
                    </a:cubicBezTo>
                    <a:cubicBezTo>
                      <a:pt x="141" y="279"/>
                      <a:pt x="142" y="279"/>
                      <a:pt x="143" y="280"/>
                    </a:cubicBezTo>
                    <a:cubicBezTo>
                      <a:pt x="144" y="280"/>
                      <a:pt x="144" y="280"/>
                      <a:pt x="144" y="281"/>
                    </a:cubicBezTo>
                    <a:cubicBezTo>
                      <a:pt x="145" y="282"/>
                      <a:pt x="145" y="284"/>
                      <a:pt x="146" y="285"/>
                    </a:cubicBezTo>
                    <a:cubicBezTo>
                      <a:pt x="146" y="288"/>
                      <a:pt x="143" y="291"/>
                      <a:pt x="139" y="292"/>
                    </a:cubicBezTo>
                    <a:close/>
                    <a:moveTo>
                      <a:pt x="216" y="148"/>
                    </a:moveTo>
                    <a:cubicBezTo>
                      <a:pt x="217" y="148"/>
                      <a:pt x="218" y="148"/>
                      <a:pt x="218" y="149"/>
                    </a:cubicBezTo>
                    <a:cubicBezTo>
                      <a:pt x="218" y="151"/>
                      <a:pt x="218" y="152"/>
                      <a:pt x="216" y="153"/>
                    </a:cubicBezTo>
                    <a:cubicBezTo>
                      <a:pt x="216" y="153"/>
                      <a:pt x="216" y="153"/>
                      <a:pt x="216" y="153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3"/>
                      <a:pt x="216" y="153"/>
                      <a:pt x="216" y="153"/>
                    </a:cubicBezTo>
                    <a:cubicBezTo>
                      <a:pt x="216" y="153"/>
                      <a:pt x="216" y="153"/>
                      <a:pt x="216" y="153"/>
                    </a:cubicBezTo>
                    <a:cubicBezTo>
                      <a:pt x="216" y="151"/>
                      <a:pt x="215" y="150"/>
                      <a:pt x="215" y="149"/>
                    </a:cubicBezTo>
                    <a:cubicBezTo>
                      <a:pt x="215" y="149"/>
                      <a:pt x="216" y="148"/>
                      <a:pt x="216" y="148"/>
                    </a:cubicBezTo>
                    <a:close/>
                    <a:moveTo>
                      <a:pt x="113" y="67"/>
                    </a:moveTo>
                    <a:cubicBezTo>
                      <a:pt x="114" y="67"/>
                      <a:pt x="114" y="66"/>
                      <a:pt x="115" y="66"/>
                    </a:cubicBezTo>
                    <a:cubicBezTo>
                      <a:pt x="114" y="66"/>
                      <a:pt x="114" y="67"/>
                      <a:pt x="114" y="67"/>
                    </a:cubicBezTo>
                    <a:cubicBezTo>
                      <a:pt x="114" y="67"/>
                      <a:pt x="112" y="69"/>
                      <a:pt x="113" y="67"/>
                    </a:cubicBezTo>
                    <a:close/>
                    <a:moveTo>
                      <a:pt x="53" y="88"/>
                    </a:moveTo>
                    <a:cubicBezTo>
                      <a:pt x="54" y="89"/>
                      <a:pt x="54" y="89"/>
                      <a:pt x="54" y="89"/>
                    </a:cubicBezTo>
                    <a:cubicBezTo>
                      <a:pt x="53" y="89"/>
                      <a:pt x="53" y="89"/>
                      <a:pt x="53" y="89"/>
                    </a:cubicBezTo>
                    <a:lnTo>
                      <a:pt x="53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Oval 28"/>
              <p:cNvSpPr>
                <a:spLocks noChangeArrowheads="1"/>
              </p:cNvSpPr>
              <p:nvPr/>
            </p:nvSpPr>
            <p:spPr bwMode="auto">
              <a:xfrm>
                <a:off x="1588" y="50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29"/>
              <p:cNvSpPr>
                <a:spLocks/>
              </p:cNvSpPr>
              <p:nvPr/>
            </p:nvSpPr>
            <p:spPr bwMode="auto">
              <a:xfrm>
                <a:off x="1450" y="502"/>
                <a:ext cx="351" cy="303"/>
              </a:xfrm>
              <a:custGeom>
                <a:avLst/>
                <a:gdLst>
                  <a:gd name="T0" fmla="*/ 73 w 204"/>
                  <a:gd name="T1" fmla="*/ 6 h 177"/>
                  <a:gd name="T2" fmla="*/ 62 w 204"/>
                  <a:gd name="T3" fmla="*/ 9 h 177"/>
                  <a:gd name="T4" fmla="*/ 32 w 204"/>
                  <a:gd name="T5" fmla="*/ 27 h 177"/>
                  <a:gd name="T6" fmla="*/ 22 w 204"/>
                  <a:gd name="T7" fmla="*/ 34 h 177"/>
                  <a:gd name="T8" fmla="*/ 18 w 204"/>
                  <a:gd name="T9" fmla="*/ 51 h 177"/>
                  <a:gd name="T10" fmla="*/ 23 w 204"/>
                  <a:gd name="T11" fmla="*/ 56 h 177"/>
                  <a:gd name="T12" fmla="*/ 38 w 204"/>
                  <a:gd name="T13" fmla="*/ 59 h 177"/>
                  <a:gd name="T14" fmla="*/ 20 w 204"/>
                  <a:gd name="T15" fmla="*/ 63 h 177"/>
                  <a:gd name="T16" fmla="*/ 9 w 204"/>
                  <a:gd name="T17" fmla="*/ 70 h 177"/>
                  <a:gd name="T18" fmla="*/ 18 w 204"/>
                  <a:gd name="T19" fmla="*/ 86 h 177"/>
                  <a:gd name="T20" fmla="*/ 50 w 204"/>
                  <a:gd name="T21" fmla="*/ 91 h 177"/>
                  <a:gd name="T22" fmla="*/ 66 w 204"/>
                  <a:gd name="T23" fmla="*/ 110 h 177"/>
                  <a:gd name="T24" fmla="*/ 41 w 204"/>
                  <a:gd name="T25" fmla="*/ 103 h 177"/>
                  <a:gd name="T26" fmla="*/ 9 w 204"/>
                  <a:gd name="T27" fmla="*/ 99 h 177"/>
                  <a:gd name="T28" fmla="*/ 0 w 204"/>
                  <a:gd name="T29" fmla="*/ 118 h 177"/>
                  <a:gd name="T30" fmla="*/ 23 w 204"/>
                  <a:gd name="T31" fmla="*/ 137 h 177"/>
                  <a:gd name="T32" fmla="*/ 22 w 204"/>
                  <a:gd name="T33" fmla="*/ 149 h 177"/>
                  <a:gd name="T34" fmla="*/ 23 w 204"/>
                  <a:gd name="T35" fmla="*/ 163 h 177"/>
                  <a:gd name="T36" fmla="*/ 30 w 204"/>
                  <a:gd name="T37" fmla="*/ 165 h 177"/>
                  <a:gd name="T38" fmla="*/ 66 w 204"/>
                  <a:gd name="T39" fmla="*/ 166 h 177"/>
                  <a:gd name="T40" fmla="*/ 84 w 204"/>
                  <a:gd name="T41" fmla="*/ 160 h 177"/>
                  <a:gd name="T42" fmla="*/ 103 w 204"/>
                  <a:gd name="T43" fmla="*/ 154 h 177"/>
                  <a:gd name="T44" fmla="*/ 106 w 204"/>
                  <a:gd name="T45" fmla="*/ 156 h 177"/>
                  <a:gd name="T46" fmla="*/ 116 w 204"/>
                  <a:gd name="T47" fmla="*/ 170 h 177"/>
                  <a:gd name="T48" fmla="*/ 133 w 204"/>
                  <a:gd name="T49" fmla="*/ 176 h 177"/>
                  <a:gd name="T50" fmla="*/ 156 w 204"/>
                  <a:gd name="T51" fmla="*/ 170 h 177"/>
                  <a:gd name="T52" fmla="*/ 153 w 204"/>
                  <a:gd name="T53" fmla="*/ 156 h 177"/>
                  <a:gd name="T54" fmla="*/ 148 w 204"/>
                  <a:gd name="T55" fmla="*/ 158 h 177"/>
                  <a:gd name="T56" fmla="*/ 153 w 204"/>
                  <a:gd name="T57" fmla="*/ 156 h 177"/>
                  <a:gd name="T58" fmla="*/ 153 w 204"/>
                  <a:gd name="T59" fmla="*/ 156 h 177"/>
                  <a:gd name="T60" fmla="*/ 156 w 204"/>
                  <a:gd name="T61" fmla="*/ 152 h 177"/>
                  <a:gd name="T62" fmla="*/ 169 w 204"/>
                  <a:gd name="T63" fmla="*/ 158 h 177"/>
                  <a:gd name="T64" fmla="*/ 178 w 204"/>
                  <a:gd name="T65" fmla="*/ 141 h 177"/>
                  <a:gd name="T66" fmla="*/ 170 w 204"/>
                  <a:gd name="T67" fmla="*/ 127 h 177"/>
                  <a:gd name="T68" fmla="*/ 158 w 204"/>
                  <a:gd name="T69" fmla="*/ 106 h 177"/>
                  <a:gd name="T70" fmla="*/ 167 w 204"/>
                  <a:gd name="T71" fmla="*/ 80 h 177"/>
                  <a:gd name="T72" fmla="*/ 177 w 204"/>
                  <a:gd name="T73" fmla="*/ 49 h 177"/>
                  <a:gd name="T74" fmla="*/ 200 w 204"/>
                  <a:gd name="T75" fmla="*/ 29 h 177"/>
                  <a:gd name="T76" fmla="*/ 196 w 204"/>
                  <a:gd name="T77" fmla="*/ 12 h 177"/>
                  <a:gd name="T78" fmla="*/ 176 w 204"/>
                  <a:gd name="T79" fmla="*/ 14 h 177"/>
                  <a:gd name="T80" fmla="*/ 176 w 204"/>
                  <a:gd name="T81" fmla="*/ 32 h 177"/>
                  <a:gd name="T82" fmla="*/ 177 w 204"/>
                  <a:gd name="T83" fmla="*/ 33 h 177"/>
                  <a:gd name="T84" fmla="*/ 176 w 204"/>
                  <a:gd name="T85" fmla="*/ 32 h 177"/>
                  <a:gd name="T86" fmla="*/ 169 w 204"/>
                  <a:gd name="T87" fmla="*/ 24 h 177"/>
                  <a:gd name="T88" fmla="*/ 155 w 204"/>
                  <a:gd name="T89" fmla="*/ 25 h 177"/>
                  <a:gd name="T90" fmla="*/ 144 w 204"/>
                  <a:gd name="T91" fmla="*/ 53 h 177"/>
                  <a:gd name="T92" fmla="*/ 136 w 204"/>
                  <a:gd name="T93" fmla="*/ 74 h 177"/>
                  <a:gd name="T94" fmla="*/ 132 w 204"/>
                  <a:gd name="T95" fmla="*/ 78 h 177"/>
                  <a:gd name="T96" fmla="*/ 134 w 204"/>
                  <a:gd name="T97" fmla="*/ 57 h 177"/>
                  <a:gd name="T98" fmla="*/ 133 w 204"/>
                  <a:gd name="T99" fmla="*/ 29 h 177"/>
                  <a:gd name="T100" fmla="*/ 125 w 204"/>
                  <a:gd name="T101" fmla="*/ 41 h 177"/>
                  <a:gd name="T102" fmla="*/ 107 w 204"/>
                  <a:gd name="T103" fmla="*/ 42 h 177"/>
                  <a:gd name="T104" fmla="*/ 107 w 204"/>
                  <a:gd name="T105" fmla="*/ 40 h 177"/>
                  <a:gd name="T106" fmla="*/ 115 w 204"/>
                  <a:gd name="T107" fmla="*/ 31 h 177"/>
                  <a:gd name="T108" fmla="*/ 97 w 204"/>
                  <a:gd name="T109" fmla="*/ 19 h 177"/>
                  <a:gd name="T110" fmla="*/ 88 w 204"/>
                  <a:gd name="T111" fmla="*/ 25 h 177"/>
                  <a:gd name="T112" fmla="*/ 95 w 204"/>
                  <a:gd name="T113" fmla="*/ 11 h 177"/>
                  <a:gd name="T114" fmla="*/ 90 w 204"/>
                  <a:gd name="T115" fmla="*/ 0 h 177"/>
                  <a:gd name="T116" fmla="*/ 90 w 204"/>
                  <a:gd name="T117" fmla="*/ 0 h 177"/>
                  <a:gd name="T118" fmla="*/ 80 w 204"/>
                  <a:gd name="T119" fmla="*/ 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77">
                    <a:moveTo>
                      <a:pt x="80" y="3"/>
                    </a:moveTo>
                    <a:cubicBezTo>
                      <a:pt x="78" y="5"/>
                      <a:pt x="76" y="6"/>
                      <a:pt x="73" y="6"/>
                    </a:cubicBezTo>
                    <a:cubicBezTo>
                      <a:pt x="70" y="6"/>
                      <a:pt x="67" y="6"/>
                      <a:pt x="64" y="7"/>
                    </a:cubicBezTo>
                    <a:cubicBezTo>
                      <a:pt x="63" y="7"/>
                      <a:pt x="63" y="8"/>
                      <a:pt x="62" y="9"/>
                    </a:cubicBezTo>
                    <a:cubicBezTo>
                      <a:pt x="55" y="13"/>
                      <a:pt x="47" y="16"/>
                      <a:pt x="39" y="19"/>
                    </a:cubicBezTo>
                    <a:cubicBezTo>
                      <a:pt x="36" y="20"/>
                      <a:pt x="32" y="22"/>
                      <a:pt x="32" y="27"/>
                    </a:cubicBezTo>
                    <a:cubicBezTo>
                      <a:pt x="32" y="29"/>
                      <a:pt x="30" y="29"/>
                      <a:pt x="29" y="30"/>
                    </a:cubicBezTo>
                    <a:cubicBezTo>
                      <a:pt x="26" y="32"/>
                      <a:pt x="24" y="33"/>
                      <a:pt x="22" y="34"/>
                    </a:cubicBezTo>
                    <a:cubicBezTo>
                      <a:pt x="19" y="37"/>
                      <a:pt x="15" y="39"/>
                      <a:pt x="15" y="43"/>
                    </a:cubicBezTo>
                    <a:cubicBezTo>
                      <a:pt x="15" y="46"/>
                      <a:pt x="17" y="48"/>
                      <a:pt x="18" y="51"/>
                    </a:cubicBezTo>
                    <a:cubicBezTo>
                      <a:pt x="18" y="51"/>
                      <a:pt x="18" y="52"/>
                      <a:pt x="18" y="52"/>
                    </a:cubicBezTo>
                    <a:cubicBezTo>
                      <a:pt x="19" y="55"/>
                      <a:pt x="20" y="56"/>
                      <a:pt x="23" y="56"/>
                    </a:cubicBezTo>
                    <a:cubicBezTo>
                      <a:pt x="28" y="57"/>
                      <a:pt x="33" y="57"/>
                      <a:pt x="37" y="58"/>
                    </a:cubicBezTo>
                    <a:cubicBezTo>
                      <a:pt x="38" y="58"/>
                      <a:pt x="38" y="59"/>
                      <a:pt x="38" y="59"/>
                    </a:cubicBezTo>
                    <a:cubicBezTo>
                      <a:pt x="39" y="60"/>
                      <a:pt x="38" y="61"/>
                      <a:pt x="37" y="61"/>
                    </a:cubicBezTo>
                    <a:cubicBezTo>
                      <a:pt x="31" y="62"/>
                      <a:pt x="26" y="62"/>
                      <a:pt x="20" y="63"/>
                    </a:cubicBezTo>
                    <a:cubicBezTo>
                      <a:pt x="17" y="63"/>
                      <a:pt x="14" y="64"/>
                      <a:pt x="11" y="66"/>
                    </a:cubicBezTo>
                    <a:cubicBezTo>
                      <a:pt x="10" y="67"/>
                      <a:pt x="9" y="69"/>
                      <a:pt x="9" y="70"/>
                    </a:cubicBezTo>
                    <a:cubicBezTo>
                      <a:pt x="8" y="72"/>
                      <a:pt x="9" y="74"/>
                      <a:pt x="9" y="77"/>
                    </a:cubicBezTo>
                    <a:cubicBezTo>
                      <a:pt x="10" y="82"/>
                      <a:pt x="10" y="84"/>
                      <a:pt x="18" y="86"/>
                    </a:cubicBezTo>
                    <a:cubicBezTo>
                      <a:pt x="27" y="88"/>
                      <a:pt x="36" y="91"/>
                      <a:pt x="46" y="90"/>
                    </a:cubicBezTo>
                    <a:cubicBezTo>
                      <a:pt x="47" y="90"/>
                      <a:pt x="49" y="90"/>
                      <a:pt x="50" y="91"/>
                    </a:cubicBezTo>
                    <a:cubicBezTo>
                      <a:pt x="57" y="96"/>
                      <a:pt x="63" y="100"/>
                      <a:pt x="66" y="107"/>
                    </a:cubicBezTo>
                    <a:cubicBezTo>
                      <a:pt x="67" y="109"/>
                      <a:pt x="67" y="110"/>
                      <a:pt x="66" y="110"/>
                    </a:cubicBezTo>
                    <a:cubicBezTo>
                      <a:pt x="66" y="110"/>
                      <a:pt x="65" y="110"/>
                      <a:pt x="65" y="110"/>
                    </a:cubicBezTo>
                    <a:cubicBezTo>
                      <a:pt x="57" y="109"/>
                      <a:pt x="49" y="107"/>
                      <a:pt x="41" y="103"/>
                    </a:cubicBezTo>
                    <a:cubicBezTo>
                      <a:pt x="38" y="102"/>
                      <a:pt x="35" y="100"/>
                      <a:pt x="32" y="100"/>
                    </a:cubicBezTo>
                    <a:cubicBezTo>
                      <a:pt x="25" y="99"/>
                      <a:pt x="17" y="99"/>
                      <a:pt x="9" y="99"/>
                    </a:cubicBezTo>
                    <a:cubicBezTo>
                      <a:pt x="6" y="99"/>
                      <a:pt x="3" y="102"/>
                      <a:pt x="2" y="105"/>
                    </a:cubicBezTo>
                    <a:cubicBezTo>
                      <a:pt x="0" y="109"/>
                      <a:pt x="0" y="113"/>
                      <a:pt x="0" y="118"/>
                    </a:cubicBezTo>
                    <a:cubicBezTo>
                      <a:pt x="1" y="126"/>
                      <a:pt x="5" y="131"/>
                      <a:pt x="13" y="134"/>
                    </a:cubicBezTo>
                    <a:cubicBezTo>
                      <a:pt x="16" y="135"/>
                      <a:pt x="20" y="136"/>
                      <a:pt x="23" y="137"/>
                    </a:cubicBezTo>
                    <a:cubicBezTo>
                      <a:pt x="24" y="138"/>
                      <a:pt x="26" y="140"/>
                      <a:pt x="25" y="141"/>
                    </a:cubicBezTo>
                    <a:cubicBezTo>
                      <a:pt x="25" y="144"/>
                      <a:pt x="23" y="146"/>
                      <a:pt x="22" y="149"/>
                    </a:cubicBezTo>
                    <a:cubicBezTo>
                      <a:pt x="21" y="150"/>
                      <a:pt x="21" y="152"/>
                      <a:pt x="21" y="153"/>
                    </a:cubicBezTo>
                    <a:cubicBezTo>
                      <a:pt x="21" y="157"/>
                      <a:pt x="22" y="160"/>
                      <a:pt x="23" y="163"/>
                    </a:cubicBezTo>
                    <a:cubicBezTo>
                      <a:pt x="23" y="164"/>
                      <a:pt x="25" y="165"/>
                      <a:pt x="26" y="165"/>
                    </a:cubicBezTo>
                    <a:cubicBezTo>
                      <a:pt x="27" y="165"/>
                      <a:pt x="29" y="165"/>
                      <a:pt x="30" y="165"/>
                    </a:cubicBezTo>
                    <a:cubicBezTo>
                      <a:pt x="38" y="166"/>
                      <a:pt x="46" y="165"/>
                      <a:pt x="53" y="167"/>
                    </a:cubicBezTo>
                    <a:cubicBezTo>
                      <a:pt x="58" y="169"/>
                      <a:pt x="62" y="168"/>
                      <a:pt x="66" y="166"/>
                    </a:cubicBezTo>
                    <a:cubicBezTo>
                      <a:pt x="68" y="165"/>
                      <a:pt x="71" y="164"/>
                      <a:pt x="73" y="162"/>
                    </a:cubicBezTo>
                    <a:cubicBezTo>
                      <a:pt x="77" y="160"/>
                      <a:pt x="81" y="159"/>
                      <a:pt x="84" y="160"/>
                    </a:cubicBezTo>
                    <a:cubicBezTo>
                      <a:pt x="89" y="161"/>
                      <a:pt x="93" y="160"/>
                      <a:pt x="97" y="157"/>
                    </a:cubicBezTo>
                    <a:cubicBezTo>
                      <a:pt x="99" y="156"/>
                      <a:pt x="101" y="155"/>
                      <a:pt x="103" y="154"/>
                    </a:cubicBezTo>
                    <a:cubicBezTo>
                      <a:pt x="104" y="153"/>
                      <a:pt x="105" y="153"/>
                      <a:pt x="105" y="155"/>
                    </a:cubicBezTo>
                    <a:cubicBezTo>
                      <a:pt x="106" y="155"/>
                      <a:pt x="106" y="155"/>
                      <a:pt x="106" y="156"/>
                    </a:cubicBezTo>
                    <a:cubicBezTo>
                      <a:pt x="107" y="159"/>
                      <a:pt x="109" y="160"/>
                      <a:pt x="112" y="161"/>
                    </a:cubicBezTo>
                    <a:cubicBezTo>
                      <a:pt x="115" y="163"/>
                      <a:pt x="114" y="168"/>
                      <a:pt x="116" y="170"/>
                    </a:cubicBezTo>
                    <a:cubicBezTo>
                      <a:pt x="117" y="170"/>
                      <a:pt x="117" y="171"/>
                      <a:pt x="117" y="171"/>
                    </a:cubicBezTo>
                    <a:cubicBezTo>
                      <a:pt x="123" y="173"/>
                      <a:pt x="128" y="175"/>
                      <a:pt x="133" y="176"/>
                    </a:cubicBezTo>
                    <a:cubicBezTo>
                      <a:pt x="139" y="177"/>
                      <a:pt x="144" y="177"/>
                      <a:pt x="150" y="175"/>
                    </a:cubicBezTo>
                    <a:cubicBezTo>
                      <a:pt x="152" y="175"/>
                      <a:pt x="155" y="173"/>
                      <a:pt x="156" y="170"/>
                    </a:cubicBezTo>
                    <a:cubicBezTo>
                      <a:pt x="157" y="165"/>
                      <a:pt x="157" y="160"/>
                      <a:pt x="153" y="156"/>
                    </a:cubicBezTo>
                    <a:cubicBezTo>
                      <a:pt x="153" y="156"/>
                      <a:pt x="153" y="156"/>
                      <a:pt x="153" y="156"/>
                    </a:cubicBezTo>
                    <a:cubicBezTo>
                      <a:pt x="152" y="157"/>
                      <a:pt x="151" y="158"/>
                      <a:pt x="149" y="158"/>
                    </a:cubicBezTo>
                    <a:cubicBezTo>
                      <a:pt x="149" y="158"/>
                      <a:pt x="148" y="158"/>
                      <a:pt x="148" y="158"/>
                    </a:cubicBezTo>
                    <a:cubicBezTo>
                      <a:pt x="147" y="157"/>
                      <a:pt x="147" y="156"/>
                      <a:pt x="149" y="156"/>
                    </a:cubicBezTo>
                    <a:cubicBezTo>
                      <a:pt x="150" y="156"/>
                      <a:pt x="151" y="156"/>
                      <a:pt x="153" y="156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3" y="155"/>
                      <a:pt x="153" y="155"/>
                      <a:pt x="153" y="156"/>
                    </a:cubicBezTo>
                    <a:cubicBezTo>
                      <a:pt x="153" y="156"/>
                      <a:pt x="153" y="156"/>
                      <a:pt x="154" y="156"/>
                    </a:cubicBezTo>
                    <a:cubicBezTo>
                      <a:pt x="154" y="154"/>
                      <a:pt x="155" y="153"/>
                      <a:pt x="156" y="152"/>
                    </a:cubicBezTo>
                    <a:cubicBezTo>
                      <a:pt x="158" y="151"/>
                      <a:pt x="160" y="150"/>
                      <a:pt x="161" y="151"/>
                    </a:cubicBezTo>
                    <a:cubicBezTo>
                      <a:pt x="163" y="154"/>
                      <a:pt x="167" y="155"/>
                      <a:pt x="169" y="158"/>
                    </a:cubicBezTo>
                    <a:cubicBezTo>
                      <a:pt x="174" y="157"/>
                      <a:pt x="177" y="155"/>
                      <a:pt x="179" y="150"/>
                    </a:cubicBezTo>
                    <a:cubicBezTo>
                      <a:pt x="180" y="147"/>
                      <a:pt x="180" y="144"/>
                      <a:pt x="178" y="141"/>
                    </a:cubicBezTo>
                    <a:cubicBezTo>
                      <a:pt x="177" y="139"/>
                      <a:pt x="176" y="137"/>
                      <a:pt x="174" y="135"/>
                    </a:cubicBezTo>
                    <a:cubicBezTo>
                      <a:pt x="171" y="133"/>
                      <a:pt x="170" y="130"/>
                      <a:pt x="170" y="127"/>
                    </a:cubicBezTo>
                    <a:cubicBezTo>
                      <a:pt x="169" y="123"/>
                      <a:pt x="167" y="120"/>
                      <a:pt x="164" y="117"/>
                    </a:cubicBezTo>
                    <a:cubicBezTo>
                      <a:pt x="160" y="115"/>
                      <a:pt x="160" y="110"/>
                      <a:pt x="158" y="106"/>
                    </a:cubicBezTo>
                    <a:cubicBezTo>
                      <a:pt x="157" y="103"/>
                      <a:pt x="157" y="100"/>
                      <a:pt x="160" y="98"/>
                    </a:cubicBezTo>
                    <a:cubicBezTo>
                      <a:pt x="165" y="93"/>
                      <a:pt x="167" y="87"/>
                      <a:pt x="167" y="80"/>
                    </a:cubicBezTo>
                    <a:cubicBezTo>
                      <a:pt x="167" y="78"/>
                      <a:pt x="167" y="75"/>
                      <a:pt x="168" y="72"/>
                    </a:cubicBezTo>
                    <a:cubicBezTo>
                      <a:pt x="171" y="65"/>
                      <a:pt x="174" y="57"/>
                      <a:pt x="177" y="49"/>
                    </a:cubicBezTo>
                    <a:cubicBezTo>
                      <a:pt x="178" y="47"/>
                      <a:pt x="180" y="44"/>
                      <a:pt x="182" y="43"/>
                    </a:cubicBezTo>
                    <a:cubicBezTo>
                      <a:pt x="189" y="39"/>
                      <a:pt x="195" y="34"/>
                      <a:pt x="200" y="29"/>
                    </a:cubicBezTo>
                    <a:cubicBezTo>
                      <a:pt x="202" y="28"/>
                      <a:pt x="203" y="25"/>
                      <a:pt x="203" y="23"/>
                    </a:cubicBezTo>
                    <a:cubicBezTo>
                      <a:pt x="204" y="17"/>
                      <a:pt x="201" y="14"/>
                      <a:pt x="196" y="12"/>
                    </a:cubicBezTo>
                    <a:cubicBezTo>
                      <a:pt x="192" y="11"/>
                      <a:pt x="189" y="10"/>
                      <a:pt x="186" y="10"/>
                    </a:cubicBezTo>
                    <a:cubicBezTo>
                      <a:pt x="182" y="9"/>
                      <a:pt x="179" y="11"/>
                      <a:pt x="176" y="14"/>
                    </a:cubicBezTo>
                    <a:cubicBezTo>
                      <a:pt x="173" y="16"/>
                      <a:pt x="174" y="19"/>
                      <a:pt x="175" y="22"/>
                    </a:cubicBezTo>
                    <a:cubicBezTo>
                      <a:pt x="176" y="25"/>
                      <a:pt x="176" y="29"/>
                      <a:pt x="176" y="32"/>
                    </a:cubicBezTo>
                    <a:cubicBezTo>
                      <a:pt x="176" y="32"/>
                      <a:pt x="176" y="33"/>
                      <a:pt x="176" y="33"/>
                    </a:cubicBezTo>
                    <a:cubicBezTo>
                      <a:pt x="177" y="33"/>
                      <a:pt x="177" y="33"/>
                      <a:pt x="177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2"/>
                      <a:pt x="176" y="32"/>
                    </a:cubicBezTo>
                    <a:cubicBezTo>
                      <a:pt x="175" y="31"/>
                      <a:pt x="175" y="31"/>
                      <a:pt x="175" y="30"/>
                    </a:cubicBezTo>
                    <a:cubicBezTo>
                      <a:pt x="174" y="27"/>
                      <a:pt x="172" y="25"/>
                      <a:pt x="169" y="24"/>
                    </a:cubicBezTo>
                    <a:cubicBezTo>
                      <a:pt x="168" y="24"/>
                      <a:pt x="166" y="23"/>
                      <a:pt x="164" y="22"/>
                    </a:cubicBezTo>
                    <a:cubicBezTo>
                      <a:pt x="160" y="20"/>
                      <a:pt x="157" y="22"/>
                      <a:pt x="155" y="25"/>
                    </a:cubicBezTo>
                    <a:cubicBezTo>
                      <a:pt x="153" y="28"/>
                      <a:pt x="152" y="30"/>
                      <a:pt x="151" y="33"/>
                    </a:cubicBezTo>
                    <a:cubicBezTo>
                      <a:pt x="148" y="39"/>
                      <a:pt x="147" y="47"/>
                      <a:pt x="144" y="53"/>
                    </a:cubicBezTo>
                    <a:cubicBezTo>
                      <a:pt x="140" y="59"/>
                      <a:pt x="140" y="66"/>
                      <a:pt x="137" y="73"/>
                    </a:cubicBezTo>
                    <a:cubicBezTo>
                      <a:pt x="137" y="73"/>
                      <a:pt x="137" y="74"/>
                      <a:pt x="136" y="74"/>
                    </a:cubicBezTo>
                    <a:cubicBezTo>
                      <a:pt x="136" y="75"/>
                      <a:pt x="136" y="75"/>
                      <a:pt x="136" y="76"/>
                    </a:cubicBezTo>
                    <a:cubicBezTo>
                      <a:pt x="135" y="77"/>
                      <a:pt x="133" y="78"/>
                      <a:pt x="132" y="78"/>
                    </a:cubicBezTo>
                    <a:cubicBezTo>
                      <a:pt x="130" y="77"/>
                      <a:pt x="129" y="75"/>
                      <a:pt x="129" y="74"/>
                    </a:cubicBezTo>
                    <a:cubicBezTo>
                      <a:pt x="131" y="68"/>
                      <a:pt x="132" y="62"/>
                      <a:pt x="134" y="57"/>
                    </a:cubicBezTo>
                    <a:cubicBezTo>
                      <a:pt x="138" y="49"/>
                      <a:pt x="138" y="41"/>
                      <a:pt x="135" y="33"/>
                    </a:cubicBezTo>
                    <a:cubicBezTo>
                      <a:pt x="135" y="31"/>
                      <a:pt x="134" y="30"/>
                      <a:pt x="133" y="29"/>
                    </a:cubicBezTo>
                    <a:cubicBezTo>
                      <a:pt x="131" y="27"/>
                      <a:pt x="128" y="28"/>
                      <a:pt x="127" y="30"/>
                    </a:cubicBezTo>
                    <a:cubicBezTo>
                      <a:pt x="126" y="33"/>
                      <a:pt x="126" y="37"/>
                      <a:pt x="125" y="41"/>
                    </a:cubicBezTo>
                    <a:cubicBezTo>
                      <a:pt x="125" y="43"/>
                      <a:pt x="123" y="44"/>
                      <a:pt x="122" y="44"/>
                    </a:cubicBezTo>
                    <a:cubicBezTo>
                      <a:pt x="117" y="42"/>
                      <a:pt x="112" y="42"/>
                      <a:pt x="107" y="42"/>
                    </a:cubicBezTo>
                    <a:cubicBezTo>
                      <a:pt x="105" y="42"/>
                      <a:pt x="105" y="42"/>
                      <a:pt x="105" y="41"/>
                    </a:cubicBezTo>
                    <a:cubicBezTo>
                      <a:pt x="106" y="41"/>
                      <a:pt x="106" y="41"/>
                      <a:pt x="107" y="40"/>
                    </a:cubicBezTo>
                    <a:cubicBezTo>
                      <a:pt x="109" y="39"/>
                      <a:pt x="112" y="38"/>
                      <a:pt x="114" y="36"/>
                    </a:cubicBezTo>
                    <a:cubicBezTo>
                      <a:pt x="116" y="35"/>
                      <a:pt x="116" y="32"/>
                      <a:pt x="115" y="31"/>
                    </a:cubicBezTo>
                    <a:cubicBezTo>
                      <a:pt x="113" y="26"/>
                      <a:pt x="110" y="23"/>
                      <a:pt x="107" y="20"/>
                    </a:cubicBezTo>
                    <a:cubicBezTo>
                      <a:pt x="104" y="17"/>
                      <a:pt x="100" y="17"/>
                      <a:pt x="97" y="19"/>
                    </a:cubicBezTo>
                    <a:cubicBezTo>
                      <a:pt x="95" y="21"/>
                      <a:pt x="94" y="22"/>
                      <a:pt x="92" y="24"/>
                    </a:cubicBezTo>
                    <a:cubicBezTo>
                      <a:pt x="91" y="25"/>
                      <a:pt x="89" y="26"/>
                      <a:pt x="88" y="25"/>
                    </a:cubicBezTo>
                    <a:cubicBezTo>
                      <a:pt x="86" y="25"/>
                      <a:pt x="86" y="24"/>
                      <a:pt x="88" y="21"/>
                    </a:cubicBezTo>
                    <a:cubicBezTo>
                      <a:pt x="91" y="18"/>
                      <a:pt x="93" y="14"/>
                      <a:pt x="95" y="11"/>
                    </a:cubicBezTo>
                    <a:cubicBezTo>
                      <a:pt x="97" y="8"/>
                      <a:pt x="96" y="4"/>
                      <a:pt x="93" y="2"/>
                    </a:cubicBezTo>
                    <a:cubicBezTo>
                      <a:pt x="92" y="1"/>
                      <a:pt x="91" y="1"/>
                      <a:pt x="90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7" y="3"/>
                      <a:pt x="84" y="2"/>
                      <a:pt x="8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30"/>
              <p:cNvSpPr>
                <a:spLocks/>
              </p:cNvSpPr>
              <p:nvPr/>
            </p:nvSpPr>
            <p:spPr bwMode="auto">
              <a:xfrm>
                <a:off x="6682" y="2988"/>
                <a:ext cx="457" cy="252"/>
              </a:xfrm>
              <a:custGeom>
                <a:avLst/>
                <a:gdLst>
                  <a:gd name="T0" fmla="*/ 249 w 266"/>
                  <a:gd name="T1" fmla="*/ 125 h 147"/>
                  <a:gd name="T2" fmla="*/ 236 w 266"/>
                  <a:gd name="T3" fmla="*/ 111 h 147"/>
                  <a:gd name="T4" fmla="*/ 224 w 266"/>
                  <a:gd name="T5" fmla="*/ 98 h 147"/>
                  <a:gd name="T6" fmla="*/ 230 w 266"/>
                  <a:gd name="T7" fmla="*/ 90 h 147"/>
                  <a:gd name="T8" fmla="*/ 224 w 266"/>
                  <a:gd name="T9" fmla="*/ 79 h 147"/>
                  <a:gd name="T10" fmla="*/ 205 w 266"/>
                  <a:gd name="T11" fmla="*/ 64 h 147"/>
                  <a:gd name="T12" fmla="*/ 166 w 266"/>
                  <a:gd name="T13" fmla="*/ 41 h 147"/>
                  <a:gd name="T14" fmla="*/ 130 w 266"/>
                  <a:gd name="T15" fmla="*/ 28 h 147"/>
                  <a:gd name="T16" fmla="*/ 84 w 266"/>
                  <a:gd name="T17" fmla="*/ 23 h 147"/>
                  <a:gd name="T18" fmla="*/ 64 w 266"/>
                  <a:gd name="T19" fmla="*/ 40 h 147"/>
                  <a:gd name="T20" fmla="*/ 49 w 266"/>
                  <a:gd name="T21" fmla="*/ 31 h 147"/>
                  <a:gd name="T22" fmla="*/ 47 w 266"/>
                  <a:gd name="T23" fmla="*/ 19 h 147"/>
                  <a:gd name="T24" fmla="*/ 37 w 266"/>
                  <a:gd name="T25" fmla="*/ 5 h 147"/>
                  <a:gd name="T26" fmla="*/ 19 w 266"/>
                  <a:gd name="T27" fmla="*/ 2 h 147"/>
                  <a:gd name="T28" fmla="*/ 0 w 266"/>
                  <a:gd name="T29" fmla="*/ 13 h 147"/>
                  <a:gd name="T30" fmla="*/ 7 w 266"/>
                  <a:gd name="T31" fmla="*/ 18 h 147"/>
                  <a:gd name="T32" fmla="*/ 26 w 266"/>
                  <a:gd name="T33" fmla="*/ 29 h 147"/>
                  <a:gd name="T34" fmla="*/ 38 w 266"/>
                  <a:gd name="T35" fmla="*/ 30 h 147"/>
                  <a:gd name="T36" fmla="*/ 19 w 266"/>
                  <a:gd name="T37" fmla="*/ 35 h 147"/>
                  <a:gd name="T38" fmla="*/ 26 w 266"/>
                  <a:gd name="T39" fmla="*/ 52 h 147"/>
                  <a:gd name="T40" fmla="*/ 36 w 266"/>
                  <a:gd name="T41" fmla="*/ 49 h 147"/>
                  <a:gd name="T42" fmla="*/ 53 w 266"/>
                  <a:gd name="T43" fmla="*/ 55 h 147"/>
                  <a:gd name="T44" fmla="*/ 77 w 266"/>
                  <a:gd name="T45" fmla="*/ 64 h 147"/>
                  <a:gd name="T46" fmla="*/ 100 w 266"/>
                  <a:gd name="T47" fmla="*/ 82 h 147"/>
                  <a:gd name="T48" fmla="*/ 106 w 266"/>
                  <a:gd name="T49" fmla="*/ 95 h 147"/>
                  <a:gd name="T50" fmla="*/ 94 w 266"/>
                  <a:gd name="T51" fmla="*/ 108 h 147"/>
                  <a:gd name="T52" fmla="*/ 111 w 266"/>
                  <a:gd name="T53" fmla="*/ 112 h 147"/>
                  <a:gd name="T54" fmla="*/ 129 w 266"/>
                  <a:gd name="T55" fmla="*/ 121 h 147"/>
                  <a:gd name="T56" fmla="*/ 157 w 266"/>
                  <a:gd name="T57" fmla="*/ 128 h 147"/>
                  <a:gd name="T58" fmla="*/ 168 w 266"/>
                  <a:gd name="T59" fmla="*/ 119 h 147"/>
                  <a:gd name="T60" fmla="*/ 179 w 266"/>
                  <a:gd name="T61" fmla="*/ 106 h 147"/>
                  <a:gd name="T62" fmla="*/ 201 w 266"/>
                  <a:gd name="T63" fmla="*/ 110 h 147"/>
                  <a:gd name="T64" fmla="*/ 223 w 266"/>
                  <a:gd name="T65" fmla="*/ 135 h 147"/>
                  <a:gd name="T66" fmla="*/ 261 w 266"/>
                  <a:gd name="T67" fmla="*/ 147 h 147"/>
                  <a:gd name="T68" fmla="*/ 265 w 266"/>
                  <a:gd name="T69" fmla="*/ 146 h 147"/>
                  <a:gd name="T70" fmla="*/ 263 w 266"/>
                  <a:gd name="T71" fmla="*/ 138 h 147"/>
                  <a:gd name="T72" fmla="*/ 250 w 266"/>
                  <a:gd name="T73" fmla="*/ 12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6" h="147">
                    <a:moveTo>
                      <a:pt x="250" y="127"/>
                    </a:moveTo>
                    <a:cubicBezTo>
                      <a:pt x="250" y="126"/>
                      <a:pt x="250" y="126"/>
                      <a:pt x="249" y="125"/>
                    </a:cubicBezTo>
                    <a:cubicBezTo>
                      <a:pt x="247" y="123"/>
                      <a:pt x="244" y="122"/>
                      <a:pt x="242" y="119"/>
                    </a:cubicBezTo>
                    <a:cubicBezTo>
                      <a:pt x="239" y="117"/>
                      <a:pt x="238" y="114"/>
                      <a:pt x="236" y="111"/>
                    </a:cubicBezTo>
                    <a:cubicBezTo>
                      <a:pt x="234" y="109"/>
                      <a:pt x="232" y="108"/>
                      <a:pt x="230" y="106"/>
                    </a:cubicBezTo>
                    <a:cubicBezTo>
                      <a:pt x="228" y="103"/>
                      <a:pt x="226" y="101"/>
                      <a:pt x="224" y="98"/>
                    </a:cubicBezTo>
                    <a:cubicBezTo>
                      <a:pt x="223" y="96"/>
                      <a:pt x="223" y="94"/>
                      <a:pt x="225" y="92"/>
                    </a:cubicBezTo>
                    <a:cubicBezTo>
                      <a:pt x="227" y="91"/>
                      <a:pt x="228" y="91"/>
                      <a:pt x="230" y="90"/>
                    </a:cubicBezTo>
                    <a:cubicBezTo>
                      <a:pt x="232" y="88"/>
                      <a:pt x="231" y="83"/>
                      <a:pt x="229" y="81"/>
                    </a:cubicBezTo>
                    <a:cubicBezTo>
                      <a:pt x="227" y="80"/>
                      <a:pt x="226" y="79"/>
                      <a:pt x="224" y="79"/>
                    </a:cubicBezTo>
                    <a:cubicBezTo>
                      <a:pt x="221" y="77"/>
                      <a:pt x="217" y="76"/>
                      <a:pt x="214" y="75"/>
                    </a:cubicBezTo>
                    <a:cubicBezTo>
                      <a:pt x="208" y="73"/>
                      <a:pt x="205" y="70"/>
                      <a:pt x="205" y="64"/>
                    </a:cubicBezTo>
                    <a:cubicBezTo>
                      <a:pt x="204" y="63"/>
                      <a:pt x="202" y="61"/>
                      <a:pt x="201" y="59"/>
                    </a:cubicBezTo>
                    <a:cubicBezTo>
                      <a:pt x="191" y="51"/>
                      <a:pt x="179" y="45"/>
                      <a:pt x="166" y="41"/>
                    </a:cubicBezTo>
                    <a:cubicBezTo>
                      <a:pt x="160" y="40"/>
                      <a:pt x="154" y="38"/>
                      <a:pt x="149" y="35"/>
                    </a:cubicBezTo>
                    <a:cubicBezTo>
                      <a:pt x="143" y="33"/>
                      <a:pt x="137" y="30"/>
                      <a:pt x="130" y="28"/>
                    </a:cubicBezTo>
                    <a:cubicBezTo>
                      <a:pt x="121" y="26"/>
                      <a:pt x="112" y="23"/>
                      <a:pt x="104" y="19"/>
                    </a:cubicBezTo>
                    <a:cubicBezTo>
                      <a:pt x="96" y="16"/>
                      <a:pt x="89" y="14"/>
                      <a:pt x="84" y="23"/>
                    </a:cubicBezTo>
                    <a:cubicBezTo>
                      <a:pt x="84" y="24"/>
                      <a:pt x="84" y="24"/>
                      <a:pt x="83" y="24"/>
                    </a:cubicBezTo>
                    <a:cubicBezTo>
                      <a:pt x="75" y="28"/>
                      <a:pt x="69" y="33"/>
                      <a:pt x="64" y="40"/>
                    </a:cubicBezTo>
                    <a:cubicBezTo>
                      <a:pt x="63" y="41"/>
                      <a:pt x="60" y="42"/>
                      <a:pt x="58" y="40"/>
                    </a:cubicBezTo>
                    <a:cubicBezTo>
                      <a:pt x="55" y="37"/>
                      <a:pt x="52" y="34"/>
                      <a:pt x="49" y="31"/>
                    </a:cubicBezTo>
                    <a:cubicBezTo>
                      <a:pt x="47" y="30"/>
                      <a:pt x="47" y="27"/>
                      <a:pt x="47" y="25"/>
                    </a:cubicBezTo>
                    <a:cubicBezTo>
                      <a:pt x="47" y="23"/>
                      <a:pt x="47" y="21"/>
                      <a:pt x="47" y="19"/>
                    </a:cubicBezTo>
                    <a:cubicBezTo>
                      <a:pt x="48" y="15"/>
                      <a:pt x="46" y="11"/>
                      <a:pt x="45" y="8"/>
                    </a:cubicBezTo>
                    <a:cubicBezTo>
                      <a:pt x="43" y="5"/>
                      <a:pt x="40" y="5"/>
                      <a:pt x="37" y="5"/>
                    </a:cubicBezTo>
                    <a:cubicBezTo>
                      <a:pt x="34" y="4"/>
                      <a:pt x="31" y="2"/>
                      <a:pt x="28" y="1"/>
                    </a:cubicBezTo>
                    <a:cubicBezTo>
                      <a:pt x="25" y="0"/>
                      <a:pt x="22" y="0"/>
                      <a:pt x="19" y="2"/>
                    </a:cubicBezTo>
                    <a:cubicBezTo>
                      <a:pt x="13" y="5"/>
                      <a:pt x="7" y="8"/>
                      <a:pt x="1" y="10"/>
                    </a:cubicBezTo>
                    <a:cubicBezTo>
                      <a:pt x="0" y="10"/>
                      <a:pt x="0" y="12"/>
                      <a:pt x="0" y="13"/>
                    </a:cubicBezTo>
                    <a:cubicBezTo>
                      <a:pt x="0" y="13"/>
                      <a:pt x="0" y="15"/>
                      <a:pt x="1" y="15"/>
                    </a:cubicBezTo>
                    <a:cubicBezTo>
                      <a:pt x="3" y="16"/>
                      <a:pt x="5" y="17"/>
                      <a:pt x="7" y="18"/>
                    </a:cubicBezTo>
                    <a:cubicBezTo>
                      <a:pt x="10" y="19"/>
                      <a:pt x="12" y="20"/>
                      <a:pt x="14" y="22"/>
                    </a:cubicBezTo>
                    <a:cubicBezTo>
                      <a:pt x="16" y="27"/>
                      <a:pt x="20" y="29"/>
                      <a:pt x="26" y="29"/>
                    </a:cubicBezTo>
                    <a:cubicBezTo>
                      <a:pt x="29" y="29"/>
                      <a:pt x="32" y="29"/>
                      <a:pt x="36" y="29"/>
                    </a:cubicBezTo>
                    <a:cubicBezTo>
                      <a:pt x="36" y="29"/>
                      <a:pt x="37" y="30"/>
                      <a:pt x="38" y="30"/>
                    </a:cubicBezTo>
                    <a:cubicBezTo>
                      <a:pt x="37" y="30"/>
                      <a:pt x="37" y="31"/>
                      <a:pt x="37" y="31"/>
                    </a:cubicBezTo>
                    <a:cubicBezTo>
                      <a:pt x="31" y="31"/>
                      <a:pt x="25" y="35"/>
                      <a:pt x="19" y="35"/>
                    </a:cubicBezTo>
                    <a:cubicBezTo>
                      <a:pt x="18" y="35"/>
                      <a:pt x="17" y="36"/>
                      <a:pt x="18" y="37"/>
                    </a:cubicBezTo>
                    <a:cubicBezTo>
                      <a:pt x="22" y="42"/>
                      <a:pt x="25" y="46"/>
                      <a:pt x="26" y="52"/>
                    </a:cubicBezTo>
                    <a:cubicBezTo>
                      <a:pt x="27" y="54"/>
                      <a:pt x="31" y="55"/>
                      <a:pt x="33" y="53"/>
                    </a:cubicBezTo>
                    <a:cubicBezTo>
                      <a:pt x="34" y="52"/>
                      <a:pt x="35" y="51"/>
                      <a:pt x="36" y="49"/>
                    </a:cubicBezTo>
                    <a:cubicBezTo>
                      <a:pt x="37" y="48"/>
                      <a:pt x="38" y="47"/>
                      <a:pt x="40" y="48"/>
                    </a:cubicBezTo>
                    <a:cubicBezTo>
                      <a:pt x="44" y="50"/>
                      <a:pt x="49" y="52"/>
                      <a:pt x="53" y="55"/>
                    </a:cubicBezTo>
                    <a:cubicBezTo>
                      <a:pt x="56" y="57"/>
                      <a:pt x="58" y="59"/>
                      <a:pt x="62" y="60"/>
                    </a:cubicBezTo>
                    <a:cubicBezTo>
                      <a:pt x="67" y="61"/>
                      <a:pt x="72" y="63"/>
                      <a:pt x="77" y="64"/>
                    </a:cubicBezTo>
                    <a:cubicBezTo>
                      <a:pt x="81" y="65"/>
                      <a:pt x="84" y="66"/>
                      <a:pt x="87" y="68"/>
                    </a:cubicBezTo>
                    <a:cubicBezTo>
                      <a:pt x="93" y="71"/>
                      <a:pt x="98" y="74"/>
                      <a:pt x="100" y="82"/>
                    </a:cubicBezTo>
                    <a:cubicBezTo>
                      <a:pt x="100" y="84"/>
                      <a:pt x="102" y="86"/>
                      <a:pt x="103" y="89"/>
                    </a:cubicBezTo>
                    <a:cubicBezTo>
                      <a:pt x="104" y="91"/>
                      <a:pt x="105" y="93"/>
                      <a:pt x="106" y="95"/>
                    </a:cubicBezTo>
                    <a:cubicBezTo>
                      <a:pt x="107" y="97"/>
                      <a:pt x="106" y="99"/>
                      <a:pt x="105" y="99"/>
                    </a:cubicBezTo>
                    <a:cubicBezTo>
                      <a:pt x="99" y="100"/>
                      <a:pt x="96" y="104"/>
                      <a:pt x="94" y="108"/>
                    </a:cubicBezTo>
                    <a:cubicBezTo>
                      <a:pt x="92" y="111"/>
                      <a:pt x="94" y="114"/>
                      <a:pt x="97" y="114"/>
                    </a:cubicBezTo>
                    <a:cubicBezTo>
                      <a:pt x="102" y="115"/>
                      <a:pt x="107" y="113"/>
                      <a:pt x="111" y="112"/>
                    </a:cubicBezTo>
                    <a:cubicBezTo>
                      <a:pt x="117" y="111"/>
                      <a:pt x="122" y="112"/>
                      <a:pt x="126" y="117"/>
                    </a:cubicBezTo>
                    <a:cubicBezTo>
                      <a:pt x="127" y="118"/>
                      <a:pt x="128" y="120"/>
                      <a:pt x="129" y="121"/>
                    </a:cubicBezTo>
                    <a:cubicBezTo>
                      <a:pt x="131" y="124"/>
                      <a:pt x="134" y="125"/>
                      <a:pt x="138" y="125"/>
                    </a:cubicBezTo>
                    <a:cubicBezTo>
                      <a:pt x="144" y="126"/>
                      <a:pt x="151" y="126"/>
                      <a:pt x="157" y="128"/>
                    </a:cubicBezTo>
                    <a:cubicBezTo>
                      <a:pt x="160" y="129"/>
                      <a:pt x="163" y="128"/>
                      <a:pt x="165" y="127"/>
                    </a:cubicBezTo>
                    <a:cubicBezTo>
                      <a:pt x="169" y="125"/>
                      <a:pt x="169" y="123"/>
                      <a:pt x="168" y="119"/>
                    </a:cubicBezTo>
                    <a:cubicBezTo>
                      <a:pt x="168" y="118"/>
                      <a:pt x="168" y="116"/>
                      <a:pt x="168" y="116"/>
                    </a:cubicBezTo>
                    <a:cubicBezTo>
                      <a:pt x="172" y="112"/>
                      <a:pt x="175" y="109"/>
                      <a:pt x="179" y="106"/>
                    </a:cubicBezTo>
                    <a:cubicBezTo>
                      <a:pt x="183" y="104"/>
                      <a:pt x="187" y="104"/>
                      <a:pt x="191" y="105"/>
                    </a:cubicBezTo>
                    <a:cubicBezTo>
                      <a:pt x="194" y="107"/>
                      <a:pt x="197" y="109"/>
                      <a:pt x="201" y="110"/>
                    </a:cubicBezTo>
                    <a:cubicBezTo>
                      <a:pt x="204" y="112"/>
                      <a:pt x="206" y="114"/>
                      <a:pt x="208" y="117"/>
                    </a:cubicBezTo>
                    <a:cubicBezTo>
                      <a:pt x="213" y="123"/>
                      <a:pt x="218" y="129"/>
                      <a:pt x="223" y="135"/>
                    </a:cubicBezTo>
                    <a:cubicBezTo>
                      <a:pt x="226" y="139"/>
                      <a:pt x="230" y="141"/>
                      <a:pt x="236" y="141"/>
                    </a:cubicBezTo>
                    <a:cubicBezTo>
                      <a:pt x="245" y="141"/>
                      <a:pt x="253" y="143"/>
                      <a:pt x="261" y="147"/>
                    </a:cubicBezTo>
                    <a:cubicBezTo>
                      <a:pt x="261" y="147"/>
                      <a:pt x="262" y="147"/>
                      <a:pt x="263" y="147"/>
                    </a:cubicBezTo>
                    <a:cubicBezTo>
                      <a:pt x="264" y="147"/>
                      <a:pt x="265" y="147"/>
                      <a:pt x="265" y="146"/>
                    </a:cubicBezTo>
                    <a:cubicBezTo>
                      <a:pt x="266" y="145"/>
                      <a:pt x="266" y="144"/>
                      <a:pt x="266" y="143"/>
                    </a:cubicBezTo>
                    <a:cubicBezTo>
                      <a:pt x="266" y="141"/>
                      <a:pt x="265" y="139"/>
                      <a:pt x="263" y="138"/>
                    </a:cubicBezTo>
                    <a:cubicBezTo>
                      <a:pt x="258" y="137"/>
                      <a:pt x="259" y="134"/>
                      <a:pt x="260" y="131"/>
                    </a:cubicBezTo>
                    <a:cubicBezTo>
                      <a:pt x="256" y="131"/>
                      <a:pt x="252" y="131"/>
                      <a:pt x="250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31"/>
              <p:cNvSpPr>
                <a:spLocks/>
              </p:cNvSpPr>
              <p:nvPr/>
            </p:nvSpPr>
            <p:spPr bwMode="auto">
              <a:xfrm>
                <a:off x="6166" y="2811"/>
                <a:ext cx="238" cy="271"/>
              </a:xfrm>
              <a:custGeom>
                <a:avLst/>
                <a:gdLst>
                  <a:gd name="T0" fmla="*/ 2 w 139"/>
                  <a:gd name="T1" fmla="*/ 94 h 158"/>
                  <a:gd name="T2" fmla="*/ 7 w 139"/>
                  <a:gd name="T3" fmla="*/ 112 h 158"/>
                  <a:gd name="T4" fmla="*/ 13 w 139"/>
                  <a:gd name="T5" fmla="*/ 120 h 158"/>
                  <a:gd name="T6" fmla="*/ 15 w 139"/>
                  <a:gd name="T7" fmla="*/ 122 h 158"/>
                  <a:gd name="T8" fmla="*/ 18 w 139"/>
                  <a:gd name="T9" fmla="*/ 135 h 158"/>
                  <a:gd name="T10" fmla="*/ 26 w 139"/>
                  <a:gd name="T11" fmla="*/ 142 h 158"/>
                  <a:gd name="T12" fmla="*/ 34 w 139"/>
                  <a:gd name="T13" fmla="*/ 143 h 158"/>
                  <a:gd name="T14" fmla="*/ 40 w 139"/>
                  <a:gd name="T15" fmla="*/ 147 h 158"/>
                  <a:gd name="T16" fmla="*/ 47 w 139"/>
                  <a:gd name="T17" fmla="*/ 149 h 158"/>
                  <a:gd name="T18" fmla="*/ 56 w 139"/>
                  <a:gd name="T19" fmla="*/ 146 h 158"/>
                  <a:gd name="T20" fmla="*/ 60 w 139"/>
                  <a:gd name="T21" fmla="*/ 146 h 158"/>
                  <a:gd name="T22" fmla="*/ 73 w 139"/>
                  <a:gd name="T23" fmla="*/ 151 h 158"/>
                  <a:gd name="T24" fmla="*/ 76 w 139"/>
                  <a:gd name="T25" fmla="*/ 155 h 158"/>
                  <a:gd name="T26" fmla="*/ 82 w 139"/>
                  <a:gd name="T27" fmla="*/ 157 h 158"/>
                  <a:gd name="T28" fmla="*/ 91 w 139"/>
                  <a:gd name="T29" fmla="*/ 154 h 158"/>
                  <a:gd name="T30" fmla="*/ 96 w 139"/>
                  <a:gd name="T31" fmla="*/ 155 h 158"/>
                  <a:gd name="T32" fmla="*/ 101 w 139"/>
                  <a:gd name="T33" fmla="*/ 152 h 158"/>
                  <a:gd name="T34" fmla="*/ 101 w 139"/>
                  <a:gd name="T35" fmla="*/ 150 h 158"/>
                  <a:gd name="T36" fmla="*/ 101 w 139"/>
                  <a:gd name="T37" fmla="*/ 140 h 158"/>
                  <a:gd name="T38" fmla="*/ 103 w 139"/>
                  <a:gd name="T39" fmla="*/ 132 h 158"/>
                  <a:gd name="T40" fmla="*/ 107 w 139"/>
                  <a:gd name="T41" fmla="*/ 120 h 158"/>
                  <a:gd name="T42" fmla="*/ 116 w 139"/>
                  <a:gd name="T43" fmla="*/ 102 h 158"/>
                  <a:gd name="T44" fmla="*/ 120 w 139"/>
                  <a:gd name="T45" fmla="*/ 93 h 158"/>
                  <a:gd name="T46" fmla="*/ 125 w 139"/>
                  <a:gd name="T47" fmla="*/ 89 h 158"/>
                  <a:gd name="T48" fmla="*/ 130 w 139"/>
                  <a:gd name="T49" fmla="*/ 89 h 158"/>
                  <a:gd name="T50" fmla="*/ 133 w 139"/>
                  <a:gd name="T51" fmla="*/ 88 h 158"/>
                  <a:gd name="T52" fmla="*/ 134 w 139"/>
                  <a:gd name="T53" fmla="*/ 84 h 158"/>
                  <a:gd name="T54" fmla="*/ 125 w 139"/>
                  <a:gd name="T55" fmla="*/ 75 h 158"/>
                  <a:gd name="T56" fmla="*/ 123 w 139"/>
                  <a:gd name="T57" fmla="*/ 69 h 158"/>
                  <a:gd name="T58" fmla="*/ 123 w 139"/>
                  <a:gd name="T59" fmla="*/ 62 h 158"/>
                  <a:gd name="T60" fmla="*/ 121 w 139"/>
                  <a:gd name="T61" fmla="*/ 44 h 158"/>
                  <a:gd name="T62" fmla="*/ 126 w 139"/>
                  <a:gd name="T63" fmla="*/ 39 h 158"/>
                  <a:gd name="T64" fmla="*/ 129 w 139"/>
                  <a:gd name="T65" fmla="*/ 34 h 158"/>
                  <a:gd name="T66" fmla="*/ 133 w 139"/>
                  <a:gd name="T67" fmla="*/ 30 h 158"/>
                  <a:gd name="T68" fmla="*/ 139 w 139"/>
                  <a:gd name="T69" fmla="*/ 27 h 158"/>
                  <a:gd name="T70" fmla="*/ 139 w 139"/>
                  <a:gd name="T71" fmla="*/ 25 h 158"/>
                  <a:gd name="T72" fmla="*/ 139 w 139"/>
                  <a:gd name="T73" fmla="*/ 24 h 158"/>
                  <a:gd name="T74" fmla="*/ 127 w 139"/>
                  <a:gd name="T75" fmla="*/ 17 h 158"/>
                  <a:gd name="T76" fmla="*/ 119 w 139"/>
                  <a:gd name="T77" fmla="*/ 8 h 158"/>
                  <a:gd name="T78" fmla="*/ 112 w 139"/>
                  <a:gd name="T79" fmla="*/ 1 h 158"/>
                  <a:gd name="T80" fmla="*/ 108 w 139"/>
                  <a:gd name="T81" fmla="*/ 1 h 158"/>
                  <a:gd name="T82" fmla="*/ 101 w 139"/>
                  <a:gd name="T83" fmla="*/ 6 h 158"/>
                  <a:gd name="T84" fmla="*/ 96 w 139"/>
                  <a:gd name="T85" fmla="*/ 14 h 158"/>
                  <a:gd name="T86" fmla="*/ 92 w 139"/>
                  <a:gd name="T87" fmla="*/ 20 h 158"/>
                  <a:gd name="T88" fmla="*/ 80 w 139"/>
                  <a:gd name="T89" fmla="*/ 28 h 158"/>
                  <a:gd name="T90" fmla="*/ 66 w 139"/>
                  <a:gd name="T91" fmla="*/ 40 h 158"/>
                  <a:gd name="T92" fmla="*/ 60 w 139"/>
                  <a:gd name="T93" fmla="*/ 48 h 158"/>
                  <a:gd name="T94" fmla="*/ 46 w 139"/>
                  <a:gd name="T95" fmla="*/ 58 h 158"/>
                  <a:gd name="T96" fmla="*/ 34 w 139"/>
                  <a:gd name="T97" fmla="*/ 69 h 158"/>
                  <a:gd name="T98" fmla="*/ 31 w 139"/>
                  <a:gd name="T99" fmla="*/ 75 h 158"/>
                  <a:gd name="T100" fmla="*/ 26 w 139"/>
                  <a:gd name="T101" fmla="*/ 77 h 158"/>
                  <a:gd name="T102" fmla="*/ 15 w 139"/>
                  <a:gd name="T103" fmla="*/ 73 h 158"/>
                  <a:gd name="T104" fmla="*/ 6 w 139"/>
                  <a:gd name="T105" fmla="*/ 76 h 158"/>
                  <a:gd name="T106" fmla="*/ 4 w 139"/>
                  <a:gd name="T107" fmla="*/ 80 h 158"/>
                  <a:gd name="T108" fmla="*/ 2 w 139"/>
                  <a:gd name="T109" fmla="*/ 9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58">
                    <a:moveTo>
                      <a:pt x="2" y="94"/>
                    </a:moveTo>
                    <a:cubicBezTo>
                      <a:pt x="4" y="100"/>
                      <a:pt x="5" y="106"/>
                      <a:pt x="7" y="112"/>
                    </a:cubicBezTo>
                    <a:cubicBezTo>
                      <a:pt x="7" y="115"/>
                      <a:pt x="9" y="119"/>
                      <a:pt x="13" y="120"/>
                    </a:cubicBezTo>
                    <a:cubicBezTo>
                      <a:pt x="14" y="120"/>
                      <a:pt x="15" y="122"/>
                      <a:pt x="15" y="122"/>
                    </a:cubicBezTo>
                    <a:cubicBezTo>
                      <a:pt x="15" y="127"/>
                      <a:pt x="17" y="131"/>
                      <a:pt x="18" y="135"/>
                    </a:cubicBezTo>
                    <a:cubicBezTo>
                      <a:pt x="18" y="140"/>
                      <a:pt x="21" y="142"/>
                      <a:pt x="26" y="142"/>
                    </a:cubicBezTo>
                    <a:cubicBezTo>
                      <a:pt x="28" y="143"/>
                      <a:pt x="31" y="143"/>
                      <a:pt x="34" y="143"/>
                    </a:cubicBezTo>
                    <a:cubicBezTo>
                      <a:pt x="37" y="143"/>
                      <a:pt x="39" y="144"/>
                      <a:pt x="40" y="147"/>
                    </a:cubicBezTo>
                    <a:cubicBezTo>
                      <a:pt x="42" y="150"/>
                      <a:pt x="44" y="150"/>
                      <a:pt x="47" y="149"/>
                    </a:cubicBezTo>
                    <a:cubicBezTo>
                      <a:pt x="50" y="148"/>
                      <a:pt x="53" y="147"/>
                      <a:pt x="56" y="146"/>
                    </a:cubicBezTo>
                    <a:cubicBezTo>
                      <a:pt x="58" y="146"/>
                      <a:pt x="59" y="146"/>
                      <a:pt x="60" y="146"/>
                    </a:cubicBezTo>
                    <a:cubicBezTo>
                      <a:pt x="64" y="147"/>
                      <a:pt x="69" y="149"/>
                      <a:pt x="73" y="151"/>
                    </a:cubicBezTo>
                    <a:cubicBezTo>
                      <a:pt x="75" y="152"/>
                      <a:pt x="75" y="154"/>
                      <a:pt x="76" y="155"/>
                    </a:cubicBezTo>
                    <a:cubicBezTo>
                      <a:pt x="78" y="157"/>
                      <a:pt x="79" y="158"/>
                      <a:pt x="82" y="157"/>
                    </a:cubicBezTo>
                    <a:cubicBezTo>
                      <a:pt x="85" y="156"/>
                      <a:pt x="88" y="155"/>
                      <a:pt x="91" y="154"/>
                    </a:cubicBezTo>
                    <a:cubicBezTo>
                      <a:pt x="93" y="154"/>
                      <a:pt x="94" y="155"/>
                      <a:pt x="96" y="155"/>
                    </a:cubicBezTo>
                    <a:cubicBezTo>
                      <a:pt x="98" y="156"/>
                      <a:pt x="101" y="154"/>
                      <a:pt x="101" y="152"/>
                    </a:cubicBezTo>
                    <a:cubicBezTo>
                      <a:pt x="101" y="151"/>
                      <a:pt x="101" y="151"/>
                      <a:pt x="101" y="150"/>
                    </a:cubicBezTo>
                    <a:cubicBezTo>
                      <a:pt x="99" y="147"/>
                      <a:pt x="99" y="143"/>
                      <a:pt x="101" y="140"/>
                    </a:cubicBezTo>
                    <a:cubicBezTo>
                      <a:pt x="103" y="137"/>
                      <a:pt x="103" y="134"/>
                      <a:pt x="103" y="132"/>
                    </a:cubicBezTo>
                    <a:cubicBezTo>
                      <a:pt x="102" y="127"/>
                      <a:pt x="104" y="123"/>
                      <a:pt x="107" y="120"/>
                    </a:cubicBezTo>
                    <a:cubicBezTo>
                      <a:pt x="112" y="115"/>
                      <a:pt x="114" y="108"/>
                      <a:pt x="116" y="102"/>
                    </a:cubicBezTo>
                    <a:cubicBezTo>
                      <a:pt x="118" y="99"/>
                      <a:pt x="119" y="96"/>
                      <a:pt x="120" y="93"/>
                    </a:cubicBezTo>
                    <a:cubicBezTo>
                      <a:pt x="121" y="91"/>
                      <a:pt x="123" y="90"/>
                      <a:pt x="125" y="89"/>
                    </a:cubicBezTo>
                    <a:cubicBezTo>
                      <a:pt x="126" y="89"/>
                      <a:pt x="128" y="89"/>
                      <a:pt x="130" y="89"/>
                    </a:cubicBezTo>
                    <a:cubicBezTo>
                      <a:pt x="131" y="89"/>
                      <a:pt x="132" y="88"/>
                      <a:pt x="133" y="88"/>
                    </a:cubicBezTo>
                    <a:cubicBezTo>
                      <a:pt x="134" y="87"/>
                      <a:pt x="135" y="85"/>
                      <a:pt x="134" y="84"/>
                    </a:cubicBezTo>
                    <a:cubicBezTo>
                      <a:pt x="132" y="80"/>
                      <a:pt x="127" y="78"/>
                      <a:pt x="125" y="75"/>
                    </a:cubicBezTo>
                    <a:cubicBezTo>
                      <a:pt x="123" y="73"/>
                      <a:pt x="122" y="71"/>
                      <a:pt x="123" y="69"/>
                    </a:cubicBezTo>
                    <a:cubicBezTo>
                      <a:pt x="124" y="66"/>
                      <a:pt x="124" y="64"/>
                      <a:pt x="123" y="62"/>
                    </a:cubicBezTo>
                    <a:cubicBezTo>
                      <a:pt x="117" y="57"/>
                      <a:pt x="118" y="51"/>
                      <a:pt x="121" y="44"/>
                    </a:cubicBezTo>
                    <a:cubicBezTo>
                      <a:pt x="122" y="42"/>
                      <a:pt x="124" y="40"/>
                      <a:pt x="126" y="39"/>
                    </a:cubicBezTo>
                    <a:cubicBezTo>
                      <a:pt x="128" y="38"/>
                      <a:pt x="129" y="36"/>
                      <a:pt x="129" y="34"/>
                    </a:cubicBezTo>
                    <a:cubicBezTo>
                      <a:pt x="129" y="32"/>
                      <a:pt x="131" y="30"/>
                      <a:pt x="133" y="30"/>
                    </a:cubicBezTo>
                    <a:cubicBezTo>
                      <a:pt x="135" y="29"/>
                      <a:pt x="137" y="29"/>
                      <a:pt x="139" y="27"/>
                    </a:cubicBezTo>
                    <a:cubicBezTo>
                      <a:pt x="139" y="26"/>
                      <a:pt x="139" y="26"/>
                      <a:pt x="139" y="25"/>
                    </a:cubicBezTo>
                    <a:cubicBezTo>
                      <a:pt x="139" y="25"/>
                      <a:pt x="139" y="24"/>
                      <a:pt x="139" y="24"/>
                    </a:cubicBezTo>
                    <a:cubicBezTo>
                      <a:pt x="135" y="21"/>
                      <a:pt x="131" y="19"/>
                      <a:pt x="127" y="17"/>
                    </a:cubicBezTo>
                    <a:cubicBezTo>
                      <a:pt x="124" y="15"/>
                      <a:pt x="119" y="14"/>
                      <a:pt x="119" y="8"/>
                    </a:cubicBezTo>
                    <a:cubicBezTo>
                      <a:pt x="117" y="6"/>
                      <a:pt x="115" y="3"/>
                      <a:pt x="112" y="1"/>
                    </a:cubicBezTo>
                    <a:cubicBezTo>
                      <a:pt x="111" y="0"/>
                      <a:pt x="109" y="1"/>
                      <a:pt x="108" y="1"/>
                    </a:cubicBezTo>
                    <a:cubicBezTo>
                      <a:pt x="105" y="2"/>
                      <a:pt x="102" y="3"/>
                      <a:pt x="101" y="6"/>
                    </a:cubicBezTo>
                    <a:cubicBezTo>
                      <a:pt x="99" y="8"/>
                      <a:pt x="98" y="11"/>
                      <a:pt x="96" y="14"/>
                    </a:cubicBezTo>
                    <a:cubicBezTo>
                      <a:pt x="95" y="16"/>
                      <a:pt x="94" y="18"/>
                      <a:pt x="92" y="20"/>
                    </a:cubicBezTo>
                    <a:cubicBezTo>
                      <a:pt x="89" y="22"/>
                      <a:pt x="85" y="26"/>
                      <a:pt x="80" y="28"/>
                    </a:cubicBezTo>
                    <a:cubicBezTo>
                      <a:pt x="74" y="30"/>
                      <a:pt x="69" y="34"/>
                      <a:pt x="66" y="40"/>
                    </a:cubicBezTo>
                    <a:cubicBezTo>
                      <a:pt x="64" y="43"/>
                      <a:pt x="62" y="46"/>
                      <a:pt x="60" y="48"/>
                    </a:cubicBezTo>
                    <a:cubicBezTo>
                      <a:pt x="57" y="54"/>
                      <a:pt x="52" y="57"/>
                      <a:pt x="46" y="58"/>
                    </a:cubicBezTo>
                    <a:cubicBezTo>
                      <a:pt x="39" y="59"/>
                      <a:pt x="36" y="63"/>
                      <a:pt x="34" y="69"/>
                    </a:cubicBezTo>
                    <a:cubicBezTo>
                      <a:pt x="33" y="71"/>
                      <a:pt x="32" y="73"/>
                      <a:pt x="31" y="75"/>
                    </a:cubicBezTo>
                    <a:cubicBezTo>
                      <a:pt x="31" y="77"/>
                      <a:pt x="28" y="78"/>
                      <a:pt x="26" y="77"/>
                    </a:cubicBezTo>
                    <a:cubicBezTo>
                      <a:pt x="22" y="76"/>
                      <a:pt x="19" y="75"/>
                      <a:pt x="15" y="73"/>
                    </a:cubicBezTo>
                    <a:cubicBezTo>
                      <a:pt x="11" y="72"/>
                      <a:pt x="9" y="73"/>
                      <a:pt x="6" y="76"/>
                    </a:cubicBezTo>
                    <a:cubicBezTo>
                      <a:pt x="5" y="77"/>
                      <a:pt x="4" y="78"/>
                      <a:pt x="4" y="80"/>
                    </a:cubicBezTo>
                    <a:cubicBezTo>
                      <a:pt x="2" y="85"/>
                      <a:pt x="0" y="90"/>
                      <a:pt x="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32"/>
              <p:cNvSpPr>
                <a:spLocks/>
              </p:cNvSpPr>
              <p:nvPr/>
            </p:nvSpPr>
            <p:spPr bwMode="auto">
              <a:xfrm>
                <a:off x="4593" y="3262"/>
                <a:ext cx="184" cy="330"/>
              </a:xfrm>
              <a:custGeom>
                <a:avLst/>
                <a:gdLst>
                  <a:gd name="T0" fmla="*/ 94 w 107"/>
                  <a:gd name="T1" fmla="*/ 1 h 192"/>
                  <a:gd name="T2" fmla="*/ 92 w 107"/>
                  <a:gd name="T3" fmla="*/ 1 h 192"/>
                  <a:gd name="T4" fmla="*/ 87 w 107"/>
                  <a:gd name="T5" fmla="*/ 10 h 192"/>
                  <a:gd name="T6" fmla="*/ 82 w 107"/>
                  <a:gd name="T7" fmla="*/ 17 h 192"/>
                  <a:gd name="T8" fmla="*/ 81 w 107"/>
                  <a:gd name="T9" fmla="*/ 20 h 192"/>
                  <a:gd name="T10" fmla="*/ 74 w 107"/>
                  <a:gd name="T11" fmla="*/ 28 h 192"/>
                  <a:gd name="T12" fmla="*/ 65 w 107"/>
                  <a:gd name="T13" fmla="*/ 39 h 192"/>
                  <a:gd name="T14" fmla="*/ 53 w 107"/>
                  <a:gd name="T15" fmla="*/ 48 h 192"/>
                  <a:gd name="T16" fmla="*/ 39 w 107"/>
                  <a:gd name="T17" fmla="*/ 52 h 192"/>
                  <a:gd name="T18" fmla="*/ 38 w 107"/>
                  <a:gd name="T19" fmla="*/ 53 h 192"/>
                  <a:gd name="T20" fmla="*/ 24 w 107"/>
                  <a:gd name="T21" fmla="*/ 58 h 192"/>
                  <a:gd name="T22" fmla="*/ 19 w 107"/>
                  <a:gd name="T23" fmla="*/ 69 h 192"/>
                  <a:gd name="T24" fmla="*/ 17 w 107"/>
                  <a:gd name="T25" fmla="*/ 89 h 192"/>
                  <a:gd name="T26" fmla="*/ 20 w 107"/>
                  <a:gd name="T27" fmla="*/ 95 h 192"/>
                  <a:gd name="T28" fmla="*/ 18 w 107"/>
                  <a:gd name="T29" fmla="*/ 113 h 192"/>
                  <a:gd name="T30" fmla="*/ 7 w 107"/>
                  <a:gd name="T31" fmla="*/ 129 h 192"/>
                  <a:gd name="T32" fmla="*/ 4 w 107"/>
                  <a:gd name="T33" fmla="*/ 151 h 192"/>
                  <a:gd name="T34" fmla="*/ 5 w 107"/>
                  <a:gd name="T35" fmla="*/ 162 h 192"/>
                  <a:gd name="T36" fmla="*/ 6 w 107"/>
                  <a:gd name="T37" fmla="*/ 172 h 192"/>
                  <a:gd name="T38" fmla="*/ 8 w 107"/>
                  <a:gd name="T39" fmla="*/ 178 h 192"/>
                  <a:gd name="T40" fmla="*/ 25 w 107"/>
                  <a:gd name="T41" fmla="*/ 191 h 192"/>
                  <a:gd name="T42" fmla="*/ 36 w 107"/>
                  <a:gd name="T43" fmla="*/ 188 h 192"/>
                  <a:gd name="T44" fmla="*/ 44 w 107"/>
                  <a:gd name="T45" fmla="*/ 186 h 192"/>
                  <a:gd name="T46" fmla="*/ 56 w 107"/>
                  <a:gd name="T47" fmla="*/ 177 h 192"/>
                  <a:gd name="T48" fmla="*/ 62 w 107"/>
                  <a:gd name="T49" fmla="*/ 165 h 192"/>
                  <a:gd name="T50" fmla="*/ 73 w 107"/>
                  <a:gd name="T51" fmla="*/ 136 h 192"/>
                  <a:gd name="T52" fmla="*/ 89 w 107"/>
                  <a:gd name="T53" fmla="*/ 93 h 192"/>
                  <a:gd name="T54" fmla="*/ 93 w 107"/>
                  <a:gd name="T55" fmla="*/ 80 h 192"/>
                  <a:gd name="T56" fmla="*/ 97 w 107"/>
                  <a:gd name="T57" fmla="*/ 64 h 192"/>
                  <a:gd name="T58" fmla="*/ 104 w 107"/>
                  <a:gd name="T59" fmla="*/ 52 h 192"/>
                  <a:gd name="T60" fmla="*/ 106 w 107"/>
                  <a:gd name="T61" fmla="*/ 44 h 192"/>
                  <a:gd name="T62" fmla="*/ 105 w 107"/>
                  <a:gd name="T63" fmla="*/ 30 h 192"/>
                  <a:gd name="T64" fmla="*/ 94 w 107"/>
                  <a:gd name="T65" fmla="*/ 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92">
                    <a:moveTo>
                      <a:pt x="94" y="1"/>
                    </a:moveTo>
                    <a:cubicBezTo>
                      <a:pt x="94" y="0"/>
                      <a:pt x="93" y="0"/>
                      <a:pt x="92" y="1"/>
                    </a:cubicBezTo>
                    <a:cubicBezTo>
                      <a:pt x="89" y="3"/>
                      <a:pt x="88" y="6"/>
                      <a:pt x="87" y="10"/>
                    </a:cubicBezTo>
                    <a:cubicBezTo>
                      <a:pt x="87" y="13"/>
                      <a:pt x="85" y="16"/>
                      <a:pt x="82" y="17"/>
                    </a:cubicBezTo>
                    <a:cubicBezTo>
                      <a:pt x="82" y="18"/>
                      <a:pt x="82" y="19"/>
                      <a:pt x="81" y="20"/>
                    </a:cubicBezTo>
                    <a:cubicBezTo>
                      <a:pt x="78" y="22"/>
                      <a:pt x="74" y="23"/>
                      <a:pt x="74" y="28"/>
                    </a:cubicBezTo>
                    <a:cubicBezTo>
                      <a:pt x="73" y="33"/>
                      <a:pt x="70" y="36"/>
                      <a:pt x="65" y="39"/>
                    </a:cubicBezTo>
                    <a:cubicBezTo>
                      <a:pt x="61" y="41"/>
                      <a:pt x="58" y="46"/>
                      <a:pt x="53" y="48"/>
                    </a:cubicBezTo>
                    <a:cubicBezTo>
                      <a:pt x="49" y="50"/>
                      <a:pt x="44" y="51"/>
                      <a:pt x="39" y="52"/>
                    </a:cubicBezTo>
                    <a:cubicBezTo>
                      <a:pt x="39" y="52"/>
                      <a:pt x="38" y="53"/>
                      <a:pt x="38" y="53"/>
                    </a:cubicBezTo>
                    <a:cubicBezTo>
                      <a:pt x="33" y="55"/>
                      <a:pt x="29" y="57"/>
                      <a:pt x="24" y="58"/>
                    </a:cubicBezTo>
                    <a:cubicBezTo>
                      <a:pt x="22" y="62"/>
                      <a:pt x="21" y="65"/>
                      <a:pt x="19" y="69"/>
                    </a:cubicBezTo>
                    <a:cubicBezTo>
                      <a:pt x="15" y="75"/>
                      <a:pt x="15" y="82"/>
                      <a:pt x="17" y="89"/>
                    </a:cubicBezTo>
                    <a:cubicBezTo>
                      <a:pt x="18" y="91"/>
                      <a:pt x="19" y="93"/>
                      <a:pt x="20" y="95"/>
                    </a:cubicBezTo>
                    <a:cubicBezTo>
                      <a:pt x="22" y="102"/>
                      <a:pt x="22" y="107"/>
                      <a:pt x="18" y="113"/>
                    </a:cubicBezTo>
                    <a:cubicBezTo>
                      <a:pt x="14" y="118"/>
                      <a:pt x="11" y="124"/>
                      <a:pt x="7" y="129"/>
                    </a:cubicBezTo>
                    <a:cubicBezTo>
                      <a:pt x="2" y="136"/>
                      <a:pt x="0" y="143"/>
                      <a:pt x="4" y="151"/>
                    </a:cubicBezTo>
                    <a:cubicBezTo>
                      <a:pt x="5" y="155"/>
                      <a:pt x="5" y="158"/>
                      <a:pt x="5" y="162"/>
                    </a:cubicBezTo>
                    <a:cubicBezTo>
                      <a:pt x="5" y="166"/>
                      <a:pt x="5" y="169"/>
                      <a:pt x="6" y="172"/>
                    </a:cubicBezTo>
                    <a:cubicBezTo>
                      <a:pt x="6" y="174"/>
                      <a:pt x="7" y="177"/>
                      <a:pt x="8" y="178"/>
                    </a:cubicBezTo>
                    <a:cubicBezTo>
                      <a:pt x="12" y="185"/>
                      <a:pt x="18" y="188"/>
                      <a:pt x="25" y="191"/>
                    </a:cubicBezTo>
                    <a:cubicBezTo>
                      <a:pt x="29" y="192"/>
                      <a:pt x="32" y="189"/>
                      <a:pt x="36" y="188"/>
                    </a:cubicBezTo>
                    <a:cubicBezTo>
                      <a:pt x="38" y="187"/>
                      <a:pt x="41" y="186"/>
                      <a:pt x="44" y="186"/>
                    </a:cubicBezTo>
                    <a:cubicBezTo>
                      <a:pt x="50" y="186"/>
                      <a:pt x="54" y="183"/>
                      <a:pt x="56" y="177"/>
                    </a:cubicBezTo>
                    <a:cubicBezTo>
                      <a:pt x="58" y="173"/>
                      <a:pt x="60" y="169"/>
                      <a:pt x="62" y="165"/>
                    </a:cubicBezTo>
                    <a:cubicBezTo>
                      <a:pt x="65" y="155"/>
                      <a:pt x="68" y="145"/>
                      <a:pt x="73" y="136"/>
                    </a:cubicBezTo>
                    <a:cubicBezTo>
                      <a:pt x="79" y="122"/>
                      <a:pt x="83" y="107"/>
                      <a:pt x="89" y="93"/>
                    </a:cubicBezTo>
                    <a:cubicBezTo>
                      <a:pt x="91" y="89"/>
                      <a:pt x="92" y="84"/>
                      <a:pt x="93" y="80"/>
                    </a:cubicBezTo>
                    <a:cubicBezTo>
                      <a:pt x="94" y="75"/>
                      <a:pt x="95" y="69"/>
                      <a:pt x="97" y="64"/>
                    </a:cubicBezTo>
                    <a:cubicBezTo>
                      <a:pt x="99" y="60"/>
                      <a:pt x="98" y="54"/>
                      <a:pt x="104" y="52"/>
                    </a:cubicBezTo>
                    <a:cubicBezTo>
                      <a:pt x="106" y="50"/>
                      <a:pt x="107" y="47"/>
                      <a:pt x="106" y="44"/>
                    </a:cubicBezTo>
                    <a:cubicBezTo>
                      <a:pt x="106" y="39"/>
                      <a:pt x="105" y="35"/>
                      <a:pt x="105" y="30"/>
                    </a:cubicBezTo>
                    <a:cubicBezTo>
                      <a:pt x="105" y="19"/>
                      <a:pt x="101" y="9"/>
                      <a:pt x="9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33"/>
              <p:cNvSpPr>
                <a:spLocks/>
              </p:cNvSpPr>
              <p:nvPr/>
            </p:nvSpPr>
            <p:spPr bwMode="auto">
              <a:xfrm>
                <a:off x="4506" y="483"/>
                <a:ext cx="211" cy="394"/>
              </a:xfrm>
              <a:custGeom>
                <a:avLst/>
                <a:gdLst>
                  <a:gd name="T0" fmla="*/ 11 w 123"/>
                  <a:gd name="T1" fmla="*/ 147 h 230"/>
                  <a:gd name="T2" fmla="*/ 5 w 123"/>
                  <a:gd name="T3" fmla="*/ 164 h 230"/>
                  <a:gd name="T4" fmla="*/ 6 w 123"/>
                  <a:gd name="T5" fmla="*/ 171 h 230"/>
                  <a:gd name="T6" fmla="*/ 9 w 123"/>
                  <a:gd name="T7" fmla="*/ 175 h 230"/>
                  <a:gd name="T8" fmla="*/ 6 w 123"/>
                  <a:gd name="T9" fmla="*/ 185 h 230"/>
                  <a:gd name="T10" fmla="*/ 1 w 123"/>
                  <a:gd name="T11" fmla="*/ 190 h 230"/>
                  <a:gd name="T12" fmla="*/ 1 w 123"/>
                  <a:gd name="T13" fmla="*/ 200 h 230"/>
                  <a:gd name="T14" fmla="*/ 8 w 123"/>
                  <a:gd name="T15" fmla="*/ 207 h 230"/>
                  <a:gd name="T16" fmla="*/ 12 w 123"/>
                  <a:gd name="T17" fmla="*/ 209 h 230"/>
                  <a:gd name="T18" fmla="*/ 19 w 123"/>
                  <a:gd name="T19" fmla="*/ 207 h 230"/>
                  <a:gd name="T20" fmla="*/ 27 w 123"/>
                  <a:gd name="T21" fmla="*/ 211 h 230"/>
                  <a:gd name="T22" fmla="*/ 30 w 123"/>
                  <a:gd name="T23" fmla="*/ 217 h 230"/>
                  <a:gd name="T24" fmla="*/ 38 w 123"/>
                  <a:gd name="T25" fmla="*/ 225 h 230"/>
                  <a:gd name="T26" fmla="*/ 46 w 123"/>
                  <a:gd name="T27" fmla="*/ 228 h 230"/>
                  <a:gd name="T28" fmla="*/ 54 w 123"/>
                  <a:gd name="T29" fmla="*/ 229 h 230"/>
                  <a:gd name="T30" fmla="*/ 61 w 123"/>
                  <a:gd name="T31" fmla="*/ 229 h 230"/>
                  <a:gd name="T32" fmla="*/ 61 w 123"/>
                  <a:gd name="T33" fmla="*/ 230 h 230"/>
                  <a:gd name="T34" fmla="*/ 71 w 123"/>
                  <a:gd name="T35" fmla="*/ 230 h 230"/>
                  <a:gd name="T36" fmla="*/ 73 w 123"/>
                  <a:gd name="T37" fmla="*/ 228 h 230"/>
                  <a:gd name="T38" fmla="*/ 74 w 123"/>
                  <a:gd name="T39" fmla="*/ 223 h 230"/>
                  <a:gd name="T40" fmla="*/ 72 w 123"/>
                  <a:gd name="T41" fmla="*/ 217 h 230"/>
                  <a:gd name="T42" fmla="*/ 62 w 123"/>
                  <a:gd name="T43" fmla="*/ 211 h 230"/>
                  <a:gd name="T44" fmla="*/ 44 w 123"/>
                  <a:gd name="T45" fmla="*/ 187 h 230"/>
                  <a:gd name="T46" fmla="*/ 41 w 123"/>
                  <a:gd name="T47" fmla="*/ 172 h 230"/>
                  <a:gd name="T48" fmla="*/ 41 w 123"/>
                  <a:gd name="T49" fmla="*/ 151 h 230"/>
                  <a:gd name="T50" fmla="*/ 45 w 123"/>
                  <a:gd name="T51" fmla="*/ 142 h 230"/>
                  <a:gd name="T52" fmla="*/ 47 w 123"/>
                  <a:gd name="T53" fmla="*/ 136 h 230"/>
                  <a:gd name="T54" fmla="*/ 51 w 123"/>
                  <a:gd name="T55" fmla="*/ 108 h 230"/>
                  <a:gd name="T56" fmla="*/ 56 w 123"/>
                  <a:gd name="T57" fmla="*/ 98 h 230"/>
                  <a:gd name="T58" fmla="*/ 66 w 123"/>
                  <a:gd name="T59" fmla="*/ 86 h 230"/>
                  <a:gd name="T60" fmla="*/ 77 w 123"/>
                  <a:gd name="T61" fmla="*/ 67 h 230"/>
                  <a:gd name="T62" fmla="*/ 90 w 123"/>
                  <a:gd name="T63" fmla="*/ 52 h 230"/>
                  <a:gd name="T64" fmla="*/ 108 w 123"/>
                  <a:gd name="T65" fmla="*/ 38 h 230"/>
                  <a:gd name="T66" fmla="*/ 116 w 123"/>
                  <a:gd name="T67" fmla="*/ 32 h 230"/>
                  <a:gd name="T68" fmla="*/ 121 w 123"/>
                  <a:gd name="T69" fmla="*/ 17 h 230"/>
                  <a:gd name="T70" fmla="*/ 120 w 123"/>
                  <a:gd name="T71" fmla="*/ 12 h 230"/>
                  <a:gd name="T72" fmla="*/ 116 w 123"/>
                  <a:gd name="T73" fmla="*/ 7 h 230"/>
                  <a:gd name="T74" fmla="*/ 112 w 123"/>
                  <a:gd name="T75" fmla="*/ 4 h 230"/>
                  <a:gd name="T76" fmla="*/ 100 w 123"/>
                  <a:gd name="T77" fmla="*/ 3 h 230"/>
                  <a:gd name="T78" fmla="*/ 88 w 123"/>
                  <a:gd name="T79" fmla="*/ 17 h 230"/>
                  <a:gd name="T80" fmla="*/ 80 w 123"/>
                  <a:gd name="T81" fmla="*/ 28 h 230"/>
                  <a:gd name="T82" fmla="*/ 63 w 123"/>
                  <a:gd name="T83" fmla="*/ 34 h 230"/>
                  <a:gd name="T84" fmla="*/ 42 w 123"/>
                  <a:gd name="T85" fmla="*/ 48 h 230"/>
                  <a:gd name="T86" fmla="*/ 41 w 123"/>
                  <a:gd name="T87" fmla="*/ 49 h 230"/>
                  <a:gd name="T88" fmla="*/ 35 w 123"/>
                  <a:gd name="T89" fmla="*/ 54 h 230"/>
                  <a:gd name="T90" fmla="*/ 31 w 123"/>
                  <a:gd name="T91" fmla="*/ 59 h 230"/>
                  <a:gd name="T92" fmla="*/ 28 w 123"/>
                  <a:gd name="T93" fmla="*/ 66 h 230"/>
                  <a:gd name="T94" fmla="*/ 27 w 123"/>
                  <a:gd name="T95" fmla="*/ 74 h 230"/>
                  <a:gd name="T96" fmla="*/ 26 w 123"/>
                  <a:gd name="T97" fmla="*/ 77 h 230"/>
                  <a:gd name="T98" fmla="*/ 24 w 123"/>
                  <a:gd name="T99" fmla="*/ 78 h 230"/>
                  <a:gd name="T100" fmla="*/ 18 w 123"/>
                  <a:gd name="T101" fmla="*/ 83 h 230"/>
                  <a:gd name="T102" fmla="*/ 13 w 123"/>
                  <a:gd name="T103" fmla="*/ 85 h 230"/>
                  <a:gd name="T104" fmla="*/ 11 w 123"/>
                  <a:gd name="T105" fmla="*/ 89 h 230"/>
                  <a:gd name="T106" fmla="*/ 16 w 123"/>
                  <a:gd name="T107" fmla="*/ 99 h 230"/>
                  <a:gd name="T108" fmla="*/ 15 w 123"/>
                  <a:gd name="T109" fmla="*/ 112 h 230"/>
                  <a:gd name="T110" fmla="*/ 13 w 123"/>
                  <a:gd name="T111" fmla="*/ 120 h 230"/>
                  <a:gd name="T112" fmla="*/ 8 w 123"/>
                  <a:gd name="T113" fmla="*/ 130 h 230"/>
                  <a:gd name="T114" fmla="*/ 9 w 123"/>
                  <a:gd name="T115" fmla="*/ 137 h 230"/>
                  <a:gd name="T116" fmla="*/ 11 w 123"/>
                  <a:gd name="T117" fmla="*/ 14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3" h="230">
                    <a:moveTo>
                      <a:pt x="11" y="147"/>
                    </a:moveTo>
                    <a:cubicBezTo>
                      <a:pt x="7" y="152"/>
                      <a:pt x="8" y="159"/>
                      <a:pt x="5" y="164"/>
                    </a:cubicBezTo>
                    <a:cubicBezTo>
                      <a:pt x="3" y="166"/>
                      <a:pt x="4" y="169"/>
                      <a:pt x="6" y="171"/>
                    </a:cubicBezTo>
                    <a:cubicBezTo>
                      <a:pt x="7" y="172"/>
                      <a:pt x="8" y="174"/>
                      <a:pt x="9" y="175"/>
                    </a:cubicBezTo>
                    <a:cubicBezTo>
                      <a:pt x="11" y="178"/>
                      <a:pt x="10" y="183"/>
                      <a:pt x="6" y="185"/>
                    </a:cubicBezTo>
                    <a:cubicBezTo>
                      <a:pt x="4" y="186"/>
                      <a:pt x="1" y="187"/>
                      <a:pt x="1" y="190"/>
                    </a:cubicBezTo>
                    <a:cubicBezTo>
                      <a:pt x="0" y="193"/>
                      <a:pt x="0" y="197"/>
                      <a:pt x="1" y="200"/>
                    </a:cubicBezTo>
                    <a:cubicBezTo>
                      <a:pt x="3" y="203"/>
                      <a:pt x="5" y="206"/>
                      <a:pt x="8" y="207"/>
                    </a:cubicBezTo>
                    <a:cubicBezTo>
                      <a:pt x="9" y="208"/>
                      <a:pt x="11" y="209"/>
                      <a:pt x="12" y="209"/>
                    </a:cubicBezTo>
                    <a:cubicBezTo>
                      <a:pt x="14" y="208"/>
                      <a:pt x="17" y="207"/>
                      <a:pt x="19" y="207"/>
                    </a:cubicBezTo>
                    <a:cubicBezTo>
                      <a:pt x="22" y="206"/>
                      <a:pt x="25" y="208"/>
                      <a:pt x="27" y="211"/>
                    </a:cubicBezTo>
                    <a:cubicBezTo>
                      <a:pt x="29" y="212"/>
                      <a:pt x="30" y="215"/>
                      <a:pt x="30" y="217"/>
                    </a:cubicBezTo>
                    <a:cubicBezTo>
                      <a:pt x="31" y="222"/>
                      <a:pt x="34" y="224"/>
                      <a:pt x="38" y="225"/>
                    </a:cubicBezTo>
                    <a:cubicBezTo>
                      <a:pt x="41" y="226"/>
                      <a:pt x="44" y="227"/>
                      <a:pt x="46" y="228"/>
                    </a:cubicBezTo>
                    <a:cubicBezTo>
                      <a:pt x="49" y="229"/>
                      <a:pt x="51" y="230"/>
                      <a:pt x="54" y="229"/>
                    </a:cubicBezTo>
                    <a:cubicBezTo>
                      <a:pt x="56" y="229"/>
                      <a:pt x="58" y="229"/>
                      <a:pt x="61" y="229"/>
                    </a:cubicBezTo>
                    <a:cubicBezTo>
                      <a:pt x="61" y="229"/>
                      <a:pt x="61" y="230"/>
                      <a:pt x="61" y="230"/>
                    </a:cubicBezTo>
                    <a:cubicBezTo>
                      <a:pt x="64" y="230"/>
                      <a:pt x="67" y="230"/>
                      <a:pt x="71" y="230"/>
                    </a:cubicBezTo>
                    <a:cubicBezTo>
                      <a:pt x="71" y="230"/>
                      <a:pt x="73" y="229"/>
                      <a:pt x="73" y="228"/>
                    </a:cubicBezTo>
                    <a:cubicBezTo>
                      <a:pt x="74" y="226"/>
                      <a:pt x="74" y="225"/>
                      <a:pt x="74" y="223"/>
                    </a:cubicBezTo>
                    <a:cubicBezTo>
                      <a:pt x="75" y="221"/>
                      <a:pt x="74" y="219"/>
                      <a:pt x="72" y="217"/>
                    </a:cubicBezTo>
                    <a:cubicBezTo>
                      <a:pt x="69" y="215"/>
                      <a:pt x="66" y="213"/>
                      <a:pt x="62" y="211"/>
                    </a:cubicBezTo>
                    <a:cubicBezTo>
                      <a:pt x="53" y="205"/>
                      <a:pt x="48" y="197"/>
                      <a:pt x="44" y="187"/>
                    </a:cubicBezTo>
                    <a:cubicBezTo>
                      <a:pt x="43" y="182"/>
                      <a:pt x="42" y="177"/>
                      <a:pt x="41" y="172"/>
                    </a:cubicBezTo>
                    <a:cubicBezTo>
                      <a:pt x="39" y="165"/>
                      <a:pt x="41" y="158"/>
                      <a:pt x="41" y="151"/>
                    </a:cubicBezTo>
                    <a:cubicBezTo>
                      <a:pt x="41" y="147"/>
                      <a:pt x="43" y="145"/>
                      <a:pt x="45" y="142"/>
                    </a:cubicBezTo>
                    <a:cubicBezTo>
                      <a:pt x="46" y="140"/>
                      <a:pt x="47" y="138"/>
                      <a:pt x="47" y="136"/>
                    </a:cubicBezTo>
                    <a:cubicBezTo>
                      <a:pt x="49" y="127"/>
                      <a:pt x="50" y="117"/>
                      <a:pt x="51" y="108"/>
                    </a:cubicBezTo>
                    <a:cubicBezTo>
                      <a:pt x="51" y="104"/>
                      <a:pt x="53" y="100"/>
                      <a:pt x="56" y="98"/>
                    </a:cubicBezTo>
                    <a:cubicBezTo>
                      <a:pt x="61" y="95"/>
                      <a:pt x="64" y="91"/>
                      <a:pt x="66" y="86"/>
                    </a:cubicBezTo>
                    <a:cubicBezTo>
                      <a:pt x="69" y="79"/>
                      <a:pt x="73" y="73"/>
                      <a:pt x="77" y="67"/>
                    </a:cubicBezTo>
                    <a:cubicBezTo>
                      <a:pt x="80" y="62"/>
                      <a:pt x="85" y="57"/>
                      <a:pt x="90" y="52"/>
                    </a:cubicBezTo>
                    <a:cubicBezTo>
                      <a:pt x="95" y="47"/>
                      <a:pt x="101" y="42"/>
                      <a:pt x="108" y="38"/>
                    </a:cubicBezTo>
                    <a:cubicBezTo>
                      <a:pt x="111" y="37"/>
                      <a:pt x="113" y="34"/>
                      <a:pt x="116" y="32"/>
                    </a:cubicBezTo>
                    <a:cubicBezTo>
                      <a:pt x="122" y="28"/>
                      <a:pt x="123" y="23"/>
                      <a:pt x="121" y="17"/>
                    </a:cubicBezTo>
                    <a:cubicBezTo>
                      <a:pt x="120" y="15"/>
                      <a:pt x="120" y="14"/>
                      <a:pt x="120" y="12"/>
                    </a:cubicBezTo>
                    <a:cubicBezTo>
                      <a:pt x="119" y="10"/>
                      <a:pt x="118" y="8"/>
                      <a:pt x="116" y="7"/>
                    </a:cubicBezTo>
                    <a:cubicBezTo>
                      <a:pt x="115" y="6"/>
                      <a:pt x="113" y="5"/>
                      <a:pt x="112" y="4"/>
                    </a:cubicBezTo>
                    <a:cubicBezTo>
                      <a:pt x="108" y="0"/>
                      <a:pt x="104" y="1"/>
                      <a:pt x="100" y="3"/>
                    </a:cubicBezTo>
                    <a:cubicBezTo>
                      <a:pt x="94" y="6"/>
                      <a:pt x="89" y="10"/>
                      <a:pt x="88" y="17"/>
                    </a:cubicBezTo>
                    <a:cubicBezTo>
                      <a:pt x="87" y="22"/>
                      <a:pt x="84" y="25"/>
                      <a:pt x="80" y="28"/>
                    </a:cubicBezTo>
                    <a:cubicBezTo>
                      <a:pt x="75" y="31"/>
                      <a:pt x="70" y="34"/>
                      <a:pt x="63" y="34"/>
                    </a:cubicBezTo>
                    <a:cubicBezTo>
                      <a:pt x="53" y="34"/>
                      <a:pt x="47" y="40"/>
                      <a:pt x="42" y="48"/>
                    </a:cubicBezTo>
                    <a:cubicBezTo>
                      <a:pt x="42" y="48"/>
                      <a:pt x="41" y="49"/>
                      <a:pt x="41" y="49"/>
                    </a:cubicBezTo>
                    <a:cubicBezTo>
                      <a:pt x="40" y="52"/>
                      <a:pt x="38" y="53"/>
                      <a:pt x="35" y="54"/>
                    </a:cubicBezTo>
                    <a:cubicBezTo>
                      <a:pt x="33" y="55"/>
                      <a:pt x="31" y="56"/>
                      <a:pt x="31" y="59"/>
                    </a:cubicBezTo>
                    <a:cubicBezTo>
                      <a:pt x="30" y="61"/>
                      <a:pt x="30" y="64"/>
                      <a:pt x="28" y="66"/>
                    </a:cubicBezTo>
                    <a:cubicBezTo>
                      <a:pt x="27" y="69"/>
                      <a:pt x="26" y="71"/>
                      <a:pt x="27" y="74"/>
                    </a:cubicBezTo>
                    <a:cubicBezTo>
                      <a:pt x="27" y="75"/>
                      <a:pt x="26" y="76"/>
                      <a:pt x="26" y="77"/>
                    </a:cubicBezTo>
                    <a:cubicBezTo>
                      <a:pt x="25" y="77"/>
                      <a:pt x="25" y="77"/>
                      <a:pt x="24" y="78"/>
                    </a:cubicBezTo>
                    <a:cubicBezTo>
                      <a:pt x="21" y="78"/>
                      <a:pt x="20" y="81"/>
                      <a:pt x="18" y="83"/>
                    </a:cubicBezTo>
                    <a:cubicBezTo>
                      <a:pt x="17" y="85"/>
                      <a:pt x="15" y="85"/>
                      <a:pt x="13" y="85"/>
                    </a:cubicBezTo>
                    <a:cubicBezTo>
                      <a:pt x="11" y="86"/>
                      <a:pt x="10" y="88"/>
                      <a:pt x="11" y="89"/>
                    </a:cubicBezTo>
                    <a:cubicBezTo>
                      <a:pt x="13" y="93"/>
                      <a:pt x="16" y="96"/>
                      <a:pt x="16" y="99"/>
                    </a:cubicBezTo>
                    <a:cubicBezTo>
                      <a:pt x="17" y="103"/>
                      <a:pt x="15" y="108"/>
                      <a:pt x="15" y="112"/>
                    </a:cubicBezTo>
                    <a:cubicBezTo>
                      <a:pt x="15" y="115"/>
                      <a:pt x="15" y="118"/>
                      <a:pt x="13" y="120"/>
                    </a:cubicBezTo>
                    <a:cubicBezTo>
                      <a:pt x="11" y="123"/>
                      <a:pt x="10" y="127"/>
                      <a:pt x="8" y="130"/>
                    </a:cubicBezTo>
                    <a:cubicBezTo>
                      <a:pt x="6" y="132"/>
                      <a:pt x="7" y="135"/>
                      <a:pt x="9" y="137"/>
                    </a:cubicBezTo>
                    <a:cubicBezTo>
                      <a:pt x="13" y="142"/>
                      <a:pt x="14" y="144"/>
                      <a:pt x="11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34"/>
              <p:cNvSpPr>
                <a:spLocks noEditPoints="1"/>
              </p:cNvSpPr>
              <p:nvPr/>
            </p:nvSpPr>
            <p:spPr bwMode="auto">
              <a:xfrm>
                <a:off x="6565" y="1803"/>
                <a:ext cx="242" cy="359"/>
              </a:xfrm>
              <a:custGeom>
                <a:avLst/>
                <a:gdLst>
                  <a:gd name="T0" fmla="*/ 26 w 141"/>
                  <a:gd name="T1" fmla="*/ 206 h 209"/>
                  <a:gd name="T2" fmla="*/ 32 w 141"/>
                  <a:gd name="T3" fmla="*/ 173 h 209"/>
                  <a:gd name="T4" fmla="*/ 21 w 141"/>
                  <a:gd name="T5" fmla="*/ 158 h 209"/>
                  <a:gd name="T6" fmla="*/ 24 w 141"/>
                  <a:gd name="T7" fmla="*/ 155 h 209"/>
                  <a:gd name="T8" fmla="*/ 36 w 141"/>
                  <a:gd name="T9" fmla="*/ 149 h 209"/>
                  <a:gd name="T10" fmla="*/ 51 w 141"/>
                  <a:gd name="T11" fmla="*/ 148 h 209"/>
                  <a:gd name="T12" fmla="*/ 51 w 141"/>
                  <a:gd name="T13" fmla="*/ 148 h 209"/>
                  <a:gd name="T14" fmla="*/ 43 w 141"/>
                  <a:gd name="T15" fmla="*/ 153 h 209"/>
                  <a:gd name="T16" fmla="*/ 35 w 141"/>
                  <a:gd name="T17" fmla="*/ 162 h 209"/>
                  <a:gd name="T18" fmla="*/ 39 w 141"/>
                  <a:gd name="T19" fmla="*/ 171 h 209"/>
                  <a:gd name="T20" fmla="*/ 50 w 141"/>
                  <a:gd name="T21" fmla="*/ 163 h 209"/>
                  <a:gd name="T22" fmla="*/ 60 w 141"/>
                  <a:gd name="T23" fmla="*/ 163 h 209"/>
                  <a:gd name="T24" fmla="*/ 59 w 141"/>
                  <a:gd name="T25" fmla="*/ 145 h 209"/>
                  <a:gd name="T26" fmla="*/ 64 w 141"/>
                  <a:gd name="T27" fmla="*/ 138 h 209"/>
                  <a:gd name="T28" fmla="*/ 66 w 141"/>
                  <a:gd name="T29" fmla="*/ 141 h 209"/>
                  <a:gd name="T30" fmla="*/ 70 w 141"/>
                  <a:gd name="T31" fmla="*/ 154 h 209"/>
                  <a:gd name="T32" fmla="*/ 82 w 141"/>
                  <a:gd name="T33" fmla="*/ 158 h 209"/>
                  <a:gd name="T34" fmla="*/ 95 w 141"/>
                  <a:gd name="T35" fmla="*/ 138 h 209"/>
                  <a:gd name="T36" fmla="*/ 112 w 141"/>
                  <a:gd name="T37" fmla="*/ 133 h 209"/>
                  <a:gd name="T38" fmla="*/ 119 w 141"/>
                  <a:gd name="T39" fmla="*/ 133 h 209"/>
                  <a:gd name="T40" fmla="*/ 125 w 141"/>
                  <a:gd name="T41" fmla="*/ 122 h 209"/>
                  <a:gd name="T42" fmla="*/ 127 w 141"/>
                  <a:gd name="T43" fmla="*/ 127 h 209"/>
                  <a:gd name="T44" fmla="*/ 138 w 141"/>
                  <a:gd name="T45" fmla="*/ 112 h 209"/>
                  <a:gd name="T46" fmla="*/ 131 w 141"/>
                  <a:gd name="T47" fmla="*/ 72 h 209"/>
                  <a:gd name="T48" fmla="*/ 136 w 141"/>
                  <a:gd name="T49" fmla="*/ 57 h 209"/>
                  <a:gd name="T50" fmla="*/ 130 w 141"/>
                  <a:gd name="T51" fmla="*/ 26 h 209"/>
                  <a:gd name="T52" fmla="*/ 110 w 141"/>
                  <a:gd name="T53" fmla="*/ 1 h 209"/>
                  <a:gd name="T54" fmla="*/ 105 w 141"/>
                  <a:gd name="T55" fmla="*/ 36 h 209"/>
                  <a:gd name="T56" fmla="*/ 101 w 141"/>
                  <a:gd name="T57" fmla="*/ 75 h 209"/>
                  <a:gd name="T58" fmla="*/ 86 w 141"/>
                  <a:gd name="T59" fmla="*/ 94 h 209"/>
                  <a:gd name="T60" fmla="*/ 82 w 141"/>
                  <a:gd name="T61" fmla="*/ 88 h 209"/>
                  <a:gd name="T62" fmla="*/ 75 w 141"/>
                  <a:gd name="T63" fmla="*/ 88 h 209"/>
                  <a:gd name="T64" fmla="*/ 75 w 141"/>
                  <a:gd name="T65" fmla="*/ 101 h 209"/>
                  <a:gd name="T66" fmla="*/ 67 w 141"/>
                  <a:gd name="T67" fmla="*/ 120 h 209"/>
                  <a:gd name="T68" fmla="*/ 38 w 141"/>
                  <a:gd name="T69" fmla="*/ 124 h 209"/>
                  <a:gd name="T70" fmla="*/ 14 w 141"/>
                  <a:gd name="T71" fmla="*/ 148 h 209"/>
                  <a:gd name="T72" fmla="*/ 11 w 141"/>
                  <a:gd name="T73" fmla="*/ 157 h 209"/>
                  <a:gd name="T74" fmla="*/ 1 w 141"/>
                  <a:gd name="T75" fmla="*/ 173 h 209"/>
                  <a:gd name="T76" fmla="*/ 4 w 141"/>
                  <a:gd name="T77" fmla="*/ 180 h 209"/>
                  <a:gd name="T78" fmla="*/ 5 w 141"/>
                  <a:gd name="T79" fmla="*/ 180 h 209"/>
                  <a:gd name="T80" fmla="*/ 10 w 141"/>
                  <a:gd name="T81" fmla="*/ 182 h 209"/>
                  <a:gd name="T82" fmla="*/ 8 w 141"/>
                  <a:gd name="T83" fmla="*/ 187 h 209"/>
                  <a:gd name="T84" fmla="*/ 8 w 141"/>
                  <a:gd name="T85" fmla="*/ 187 h 209"/>
                  <a:gd name="T86" fmla="*/ 24 w 141"/>
                  <a:gd name="T87" fmla="*/ 207 h 209"/>
                  <a:gd name="T88" fmla="*/ 111 w 141"/>
                  <a:gd name="T89" fmla="*/ 8 h 209"/>
                  <a:gd name="T90" fmla="*/ 110 w 141"/>
                  <a:gd name="T91" fmla="*/ 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1" h="209">
                    <a:moveTo>
                      <a:pt x="24" y="207"/>
                    </a:moveTo>
                    <a:cubicBezTo>
                      <a:pt x="25" y="207"/>
                      <a:pt x="25" y="207"/>
                      <a:pt x="26" y="206"/>
                    </a:cubicBezTo>
                    <a:cubicBezTo>
                      <a:pt x="27" y="204"/>
                      <a:pt x="29" y="202"/>
                      <a:pt x="30" y="199"/>
                    </a:cubicBezTo>
                    <a:cubicBezTo>
                      <a:pt x="31" y="191"/>
                      <a:pt x="31" y="182"/>
                      <a:pt x="32" y="173"/>
                    </a:cubicBezTo>
                    <a:cubicBezTo>
                      <a:pt x="30" y="168"/>
                      <a:pt x="29" y="160"/>
                      <a:pt x="21" y="159"/>
                    </a:cubicBezTo>
                    <a:cubicBezTo>
                      <a:pt x="21" y="159"/>
                      <a:pt x="20" y="158"/>
                      <a:pt x="21" y="158"/>
                    </a:cubicBezTo>
                    <a:cubicBezTo>
                      <a:pt x="21" y="157"/>
                      <a:pt x="21" y="156"/>
                      <a:pt x="21" y="156"/>
                    </a:cubicBezTo>
                    <a:cubicBezTo>
                      <a:pt x="22" y="156"/>
                      <a:pt x="23" y="155"/>
                      <a:pt x="24" y="155"/>
                    </a:cubicBezTo>
                    <a:cubicBezTo>
                      <a:pt x="28" y="155"/>
                      <a:pt x="31" y="155"/>
                      <a:pt x="32" y="151"/>
                    </a:cubicBezTo>
                    <a:cubicBezTo>
                      <a:pt x="33" y="150"/>
                      <a:pt x="35" y="149"/>
                      <a:pt x="36" y="149"/>
                    </a:cubicBezTo>
                    <a:cubicBezTo>
                      <a:pt x="41" y="148"/>
                      <a:pt x="46" y="147"/>
                      <a:pt x="51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7"/>
                      <a:pt x="51" y="147"/>
                      <a:pt x="51" y="147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49" y="151"/>
                      <a:pt x="47" y="153"/>
                      <a:pt x="43" y="153"/>
                    </a:cubicBezTo>
                    <a:cubicBezTo>
                      <a:pt x="42" y="153"/>
                      <a:pt x="41" y="153"/>
                      <a:pt x="40" y="153"/>
                    </a:cubicBezTo>
                    <a:cubicBezTo>
                      <a:pt x="37" y="154"/>
                      <a:pt x="34" y="159"/>
                      <a:pt x="35" y="162"/>
                    </a:cubicBezTo>
                    <a:cubicBezTo>
                      <a:pt x="36" y="165"/>
                      <a:pt x="37" y="168"/>
                      <a:pt x="38" y="170"/>
                    </a:cubicBezTo>
                    <a:cubicBezTo>
                      <a:pt x="38" y="170"/>
                      <a:pt x="39" y="171"/>
                      <a:pt x="39" y="171"/>
                    </a:cubicBezTo>
                    <a:cubicBezTo>
                      <a:pt x="41" y="174"/>
                      <a:pt x="46" y="174"/>
                      <a:pt x="47" y="170"/>
                    </a:cubicBezTo>
                    <a:cubicBezTo>
                      <a:pt x="48" y="167"/>
                      <a:pt x="48" y="165"/>
                      <a:pt x="50" y="163"/>
                    </a:cubicBezTo>
                    <a:cubicBezTo>
                      <a:pt x="53" y="161"/>
                      <a:pt x="56" y="162"/>
                      <a:pt x="58" y="163"/>
                    </a:cubicBezTo>
                    <a:cubicBezTo>
                      <a:pt x="59" y="163"/>
                      <a:pt x="59" y="163"/>
                      <a:pt x="60" y="163"/>
                    </a:cubicBezTo>
                    <a:cubicBezTo>
                      <a:pt x="63" y="162"/>
                      <a:pt x="66" y="154"/>
                      <a:pt x="64" y="151"/>
                    </a:cubicBezTo>
                    <a:cubicBezTo>
                      <a:pt x="62" y="149"/>
                      <a:pt x="60" y="147"/>
                      <a:pt x="59" y="145"/>
                    </a:cubicBezTo>
                    <a:cubicBezTo>
                      <a:pt x="58" y="143"/>
                      <a:pt x="59" y="142"/>
                      <a:pt x="60" y="140"/>
                    </a:cubicBezTo>
                    <a:cubicBezTo>
                      <a:pt x="61" y="139"/>
                      <a:pt x="63" y="139"/>
                      <a:pt x="64" y="138"/>
                    </a:cubicBezTo>
                    <a:cubicBezTo>
                      <a:pt x="65" y="138"/>
                      <a:pt x="65" y="138"/>
                      <a:pt x="66" y="139"/>
                    </a:cubicBezTo>
                    <a:cubicBezTo>
                      <a:pt x="67" y="139"/>
                      <a:pt x="67" y="140"/>
                      <a:pt x="66" y="141"/>
                    </a:cubicBezTo>
                    <a:cubicBezTo>
                      <a:pt x="65" y="143"/>
                      <a:pt x="64" y="144"/>
                      <a:pt x="65" y="146"/>
                    </a:cubicBezTo>
                    <a:cubicBezTo>
                      <a:pt x="66" y="149"/>
                      <a:pt x="68" y="152"/>
                      <a:pt x="70" y="154"/>
                    </a:cubicBezTo>
                    <a:cubicBezTo>
                      <a:pt x="71" y="156"/>
                      <a:pt x="74" y="158"/>
                      <a:pt x="76" y="160"/>
                    </a:cubicBezTo>
                    <a:cubicBezTo>
                      <a:pt x="77" y="161"/>
                      <a:pt x="81" y="160"/>
                      <a:pt x="82" y="158"/>
                    </a:cubicBezTo>
                    <a:cubicBezTo>
                      <a:pt x="85" y="153"/>
                      <a:pt x="88" y="147"/>
                      <a:pt x="92" y="141"/>
                    </a:cubicBezTo>
                    <a:cubicBezTo>
                      <a:pt x="92" y="140"/>
                      <a:pt x="94" y="139"/>
                      <a:pt x="95" y="138"/>
                    </a:cubicBezTo>
                    <a:cubicBezTo>
                      <a:pt x="98" y="138"/>
                      <a:pt x="101" y="138"/>
                      <a:pt x="103" y="138"/>
                    </a:cubicBezTo>
                    <a:cubicBezTo>
                      <a:pt x="107" y="138"/>
                      <a:pt x="109" y="135"/>
                      <a:pt x="112" y="133"/>
                    </a:cubicBezTo>
                    <a:cubicBezTo>
                      <a:pt x="112" y="133"/>
                      <a:pt x="114" y="134"/>
                      <a:pt x="115" y="134"/>
                    </a:cubicBezTo>
                    <a:cubicBezTo>
                      <a:pt x="117" y="135"/>
                      <a:pt x="119" y="134"/>
                      <a:pt x="119" y="133"/>
                    </a:cubicBezTo>
                    <a:cubicBezTo>
                      <a:pt x="120" y="129"/>
                      <a:pt x="120" y="125"/>
                      <a:pt x="124" y="123"/>
                    </a:cubicBezTo>
                    <a:cubicBezTo>
                      <a:pt x="124" y="122"/>
                      <a:pt x="124" y="122"/>
                      <a:pt x="125" y="122"/>
                    </a:cubicBezTo>
                    <a:cubicBezTo>
                      <a:pt x="125" y="122"/>
                      <a:pt x="125" y="122"/>
                      <a:pt x="126" y="123"/>
                    </a:cubicBezTo>
                    <a:cubicBezTo>
                      <a:pt x="126" y="124"/>
                      <a:pt x="126" y="126"/>
                      <a:pt x="127" y="127"/>
                    </a:cubicBezTo>
                    <a:cubicBezTo>
                      <a:pt x="127" y="129"/>
                      <a:pt x="129" y="130"/>
                      <a:pt x="131" y="129"/>
                    </a:cubicBezTo>
                    <a:cubicBezTo>
                      <a:pt x="137" y="126"/>
                      <a:pt x="141" y="118"/>
                      <a:pt x="138" y="112"/>
                    </a:cubicBezTo>
                    <a:cubicBezTo>
                      <a:pt x="135" y="107"/>
                      <a:pt x="134" y="101"/>
                      <a:pt x="134" y="96"/>
                    </a:cubicBezTo>
                    <a:cubicBezTo>
                      <a:pt x="135" y="87"/>
                      <a:pt x="134" y="79"/>
                      <a:pt x="131" y="72"/>
                    </a:cubicBezTo>
                    <a:cubicBezTo>
                      <a:pt x="130" y="69"/>
                      <a:pt x="131" y="66"/>
                      <a:pt x="133" y="64"/>
                    </a:cubicBezTo>
                    <a:cubicBezTo>
                      <a:pt x="135" y="62"/>
                      <a:pt x="137" y="60"/>
                      <a:pt x="136" y="57"/>
                    </a:cubicBezTo>
                    <a:cubicBezTo>
                      <a:pt x="136" y="55"/>
                      <a:pt x="136" y="52"/>
                      <a:pt x="136" y="49"/>
                    </a:cubicBezTo>
                    <a:cubicBezTo>
                      <a:pt x="136" y="41"/>
                      <a:pt x="134" y="33"/>
                      <a:pt x="130" y="26"/>
                    </a:cubicBezTo>
                    <a:cubicBezTo>
                      <a:pt x="125" y="18"/>
                      <a:pt x="118" y="11"/>
                      <a:pt x="115" y="2"/>
                    </a:cubicBezTo>
                    <a:cubicBezTo>
                      <a:pt x="115" y="0"/>
                      <a:pt x="111" y="0"/>
                      <a:pt x="110" y="1"/>
                    </a:cubicBezTo>
                    <a:cubicBezTo>
                      <a:pt x="103" y="8"/>
                      <a:pt x="99" y="15"/>
                      <a:pt x="102" y="25"/>
                    </a:cubicBezTo>
                    <a:cubicBezTo>
                      <a:pt x="102" y="29"/>
                      <a:pt x="100" y="33"/>
                      <a:pt x="105" y="36"/>
                    </a:cubicBezTo>
                    <a:cubicBezTo>
                      <a:pt x="106" y="37"/>
                      <a:pt x="106" y="38"/>
                      <a:pt x="106" y="39"/>
                    </a:cubicBezTo>
                    <a:cubicBezTo>
                      <a:pt x="107" y="51"/>
                      <a:pt x="109" y="64"/>
                      <a:pt x="101" y="75"/>
                    </a:cubicBezTo>
                    <a:cubicBezTo>
                      <a:pt x="100" y="76"/>
                      <a:pt x="100" y="79"/>
                      <a:pt x="100" y="81"/>
                    </a:cubicBezTo>
                    <a:cubicBezTo>
                      <a:pt x="98" y="88"/>
                      <a:pt x="93" y="92"/>
                      <a:pt x="86" y="94"/>
                    </a:cubicBezTo>
                    <a:cubicBezTo>
                      <a:pt x="85" y="94"/>
                      <a:pt x="82" y="93"/>
                      <a:pt x="82" y="91"/>
                    </a:cubicBezTo>
                    <a:cubicBezTo>
                      <a:pt x="82" y="90"/>
                      <a:pt x="82" y="89"/>
                      <a:pt x="82" y="88"/>
                    </a:cubicBezTo>
                    <a:cubicBezTo>
                      <a:pt x="81" y="86"/>
                      <a:pt x="80" y="84"/>
                      <a:pt x="79" y="85"/>
                    </a:cubicBezTo>
                    <a:cubicBezTo>
                      <a:pt x="78" y="86"/>
                      <a:pt x="76" y="86"/>
                      <a:pt x="75" y="88"/>
                    </a:cubicBezTo>
                    <a:cubicBezTo>
                      <a:pt x="74" y="90"/>
                      <a:pt x="75" y="92"/>
                      <a:pt x="75" y="94"/>
                    </a:cubicBezTo>
                    <a:cubicBezTo>
                      <a:pt x="75" y="96"/>
                      <a:pt x="76" y="99"/>
                      <a:pt x="75" y="101"/>
                    </a:cubicBezTo>
                    <a:cubicBezTo>
                      <a:pt x="72" y="106"/>
                      <a:pt x="71" y="112"/>
                      <a:pt x="70" y="118"/>
                    </a:cubicBezTo>
                    <a:cubicBezTo>
                      <a:pt x="69" y="119"/>
                      <a:pt x="68" y="120"/>
                      <a:pt x="67" y="120"/>
                    </a:cubicBezTo>
                    <a:cubicBezTo>
                      <a:pt x="63" y="119"/>
                      <a:pt x="58" y="119"/>
                      <a:pt x="54" y="120"/>
                    </a:cubicBezTo>
                    <a:cubicBezTo>
                      <a:pt x="49" y="122"/>
                      <a:pt x="44" y="123"/>
                      <a:pt x="38" y="124"/>
                    </a:cubicBezTo>
                    <a:cubicBezTo>
                      <a:pt x="35" y="124"/>
                      <a:pt x="33" y="126"/>
                      <a:pt x="31" y="128"/>
                    </a:cubicBezTo>
                    <a:cubicBezTo>
                      <a:pt x="26" y="135"/>
                      <a:pt x="20" y="142"/>
                      <a:pt x="14" y="148"/>
                    </a:cubicBezTo>
                    <a:cubicBezTo>
                      <a:pt x="13" y="149"/>
                      <a:pt x="13" y="151"/>
                      <a:pt x="12" y="152"/>
                    </a:cubicBezTo>
                    <a:cubicBezTo>
                      <a:pt x="12" y="154"/>
                      <a:pt x="12" y="156"/>
                      <a:pt x="11" y="157"/>
                    </a:cubicBezTo>
                    <a:cubicBezTo>
                      <a:pt x="8" y="160"/>
                      <a:pt x="6" y="162"/>
                      <a:pt x="3" y="165"/>
                    </a:cubicBezTo>
                    <a:cubicBezTo>
                      <a:pt x="1" y="167"/>
                      <a:pt x="0" y="170"/>
                      <a:pt x="1" y="173"/>
                    </a:cubicBezTo>
                    <a:cubicBezTo>
                      <a:pt x="1" y="176"/>
                      <a:pt x="2" y="178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1"/>
                      <a:pt x="5" y="181"/>
                    </a:cubicBezTo>
                    <a:cubicBezTo>
                      <a:pt x="5" y="180"/>
                      <a:pt x="5" y="180"/>
                      <a:pt x="5" y="180"/>
                    </a:cubicBezTo>
                    <a:cubicBezTo>
                      <a:pt x="5" y="180"/>
                      <a:pt x="5" y="180"/>
                      <a:pt x="5" y="179"/>
                    </a:cubicBezTo>
                    <a:cubicBezTo>
                      <a:pt x="8" y="179"/>
                      <a:pt x="10" y="180"/>
                      <a:pt x="10" y="182"/>
                    </a:cubicBezTo>
                    <a:cubicBezTo>
                      <a:pt x="10" y="184"/>
                      <a:pt x="9" y="185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10" y="193"/>
                      <a:pt x="12" y="198"/>
                      <a:pt x="14" y="204"/>
                    </a:cubicBezTo>
                    <a:cubicBezTo>
                      <a:pt x="15" y="207"/>
                      <a:pt x="22" y="209"/>
                      <a:pt x="24" y="207"/>
                    </a:cubicBezTo>
                    <a:close/>
                    <a:moveTo>
                      <a:pt x="110" y="8"/>
                    </a:move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0" y="9"/>
                      <a:pt x="110" y="9"/>
                      <a:pt x="110" y="9"/>
                    </a:cubicBezTo>
                    <a:lnTo>
                      <a:pt x="11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35"/>
              <p:cNvSpPr>
                <a:spLocks/>
              </p:cNvSpPr>
              <p:nvPr/>
            </p:nvSpPr>
            <p:spPr bwMode="auto">
              <a:xfrm>
                <a:off x="2159" y="75"/>
                <a:ext cx="158" cy="255"/>
              </a:xfrm>
              <a:custGeom>
                <a:avLst/>
                <a:gdLst>
                  <a:gd name="T0" fmla="*/ 16 w 92"/>
                  <a:gd name="T1" fmla="*/ 146 h 149"/>
                  <a:gd name="T2" fmla="*/ 33 w 92"/>
                  <a:gd name="T3" fmla="*/ 147 h 149"/>
                  <a:gd name="T4" fmla="*/ 38 w 92"/>
                  <a:gd name="T5" fmla="*/ 143 h 149"/>
                  <a:gd name="T6" fmla="*/ 38 w 92"/>
                  <a:gd name="T7" fmla="*/ 143 h 149"/>
                  <a:gd name="T8" fmla="*/ 58 w 92"/>
                  <a:gd name="T9" fmla="*/ 130 h 149"/>
                  <a:gd name="T10" fmla="*/ 68 w 92"/>
                  <a:gd name="T11" fmla="*/ 121 h 149"/>
                  <a:gd name="T12" fmla="*/ 68 w 92"/>
                  <a:gd name="T13" fmla="*/ 120 h 149"/>
                  <a:gd name="T14" fmla="*/ 68 w 92"/>
                  <a:gd name="T15" fmla="*/ 120 h 149"/>
                  <a:gd name="T16" fmla="*/ 74 w 92"/>
                  <a:gd name="T17" fmla="*/ 126 h 149"/>
                  <a:gd name="T18" fmla="*/ 88 w 92"/>
                  <a:gd name="T19" fmla="*/ 108 h 149"/>
                  <a:gd name="T20" fmla="*/ 83 w 92"/>
                  <a:gd name="T21" fmla="*/ 89 h 149"/>
                  <a:gd name="T22" fmla="*/ 90 w 92"/>
                  <a:gd name="T23" fmla="*/ 77 h 149"/>
                  <a:gd name="T24" fmla="*/ 92 w 92"/>
                  <a:gd name="T25" fmla="*/ 58 h 149"/>
                  <a:gd name="T26" fmla="*/ 77 w 92"/>
                  <a:gd name="T27" fmla="*/ 46 h 149"/>
                  <a:gd name="T28" fmla="*/ 76 w 92"/>
                  <a:gd name="T29" fmla="*/ 29 h 149"/>
                  <a:gd name="T30" fmla="*/ 71 w 92"/>
                  <a:gd name="T31" fmla="*/ 3 h 149"/>
                  <a:gd name="T32" fmla="*/ 56 w 92"/>
                  <a:gd name="T33" fmla="*/ 5 h 149"/>
                  <a:gd name="T34" fmla="*/ 65 w 92"/>
                  <a:gd name="T35" fmla="*/ 11 h 149"/>
                  <a:gd name="T36" fmla="*/ 64 w 92"/>
                  <a:gd name="T37" fmla="*/ 15 h 149"/>
                  <a:gd name="T38" fmla="*/ 48 w 92"/>
                  <a:gd name="T39" fmla="*/ 18 h 149"/>
                  <a:gd name="T40" fmla="*/ 45 w 92"/>
                  <a:gd name="T41" fmla="*/ 32 h 149"/>
                  <a:gd name="T42" fmla="*/ 43 w 92"/>
                  <a:gd name="T43" fmla="*/ 34 h 149"/>
                  <a:gd name="T44" fmla="*/ 26 w 92"/>
                  <a:gd name="T45" fmla="*/ 36 h 149"/>
                  <a:gd name="T46" fmla="*/ 26 w 92"/>
                  <a:gd name="T47" fmla="*/ 49 h 149"/>
                  <a:gd name="T48" fmla="*/ 31 w 92"/>
                  <a:gd name="T49" fmla="*/ 57 h 149"/>
                  <a:gd name="T50" fmla="*/ 34 w 92"/>
                  <a:gd name="T51" fmla="*/ 58 h 149"/>
                  <a:gd name="T52" fmla="*/ 30 w 92"/>
                  <a:gd name="T53" fmla="*/ 58 h 149"/>
                  <a:gd name="T54" fmla="*/ 22 w 92"/>
                  <a:gd name="T55" fmla="*/ 53 h 149"/>
                  <a:gd name="T56" fmla="*/ 6 w 92"/>
                  <a:gd name="T57" fmla="*/ 82 h 149"/>
                  <a:gd name="T58" fmla="*/ 18 w 92"/>
                  <a:gd name="T59" fmla="*/ 94 h 149"/>
                  <a:gd name="T60" fmla="*/ 23 w 92"/>
                  <a:gd name="T61" fmla="*/ 99 h 149"/>
                  <a:gd name="T62" fmla="*/ 18 w 92"/>
                  <a:gd name="T63" fmla="*/ 101 h 149"/>
                  <a:gd name="T64" fmla="*/ 1 w 92"/>
                  <a:gd name="T65" fmla="*/ 12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2" h="149">
                    <a:moveTo>
                      <a:pt x="10" y="143"/>
                    </a:moveTo>
                    <a:cubicBezTo>
                      <a:pt x="12" y="145"/>
                      <a:pt x="14" y="146"/>
                      <a:pt x="16" y="146"/>
                    </a:cubicBezTo>
                    <a:cubicBezTo>
                      <a:pt x="20" y="145"/>
                      <a:pt x="24" y="146"/>
                      <a:pt x="27" y="148"/>
                    </a:cubicBezTo>
                    <a:cubicBezTo>
                      <a:pt x="29" y="149"/>
                      <a:pt x="31" y="148"/>
                      <a:pt x="33" y="147"/>
                    </a:cubicBezTo>
                    <a:cubicBezTo>
                      <a:pt x="35" y="145"/>
                      <a:pt x="36" y="144"/>
                      <a:pt x="38" y="143"/>
                    </a:cubicBezTo>
                    <a:cubicBezTo>
                      <a:pt x="38" y="143"/>
                      <a:pt x="38" y="143"/>
                      <a:pt x="38" y="143"/>
                    </a:cubicBezTo>
                    <a:cubicBezTo>
                      <a:pt x="38" y="143"/>
                      <a:pt x="38" y="143"/>
                      <a:pt x="38" y="144"/>
                    </a:cubicBezTo>
                    <a:cubicBezTo>
                      <a:pt x="38" y="143"/>
                      <a:pt x="38" y="143"/>
                      <a:pt x="38" y="143"/>
                    </a:cubicBezTo>
                    <a:cubicBezTo>
                      <a:pt x="42" y="141"/>
                      <a:pt x="45" y="139"/>
                      <a:pt x="48" y="136"/>
                    </a:cubicBezTo>
                    <a:cubicBezTo>
                      <a:pt x="51" y="133"/>
                      <a:pt x="54" y="132"/>
                      <a:pt x="58" y="130"/>
                    </a:cubicBezTo>
                    <a:cubicBezTo>
                      <a:pt x="58" y="128"/>
                      <a:pt x="59" y="126"/>
                      <a:pt x="60" y="125"/>
                    </a:cubicBezTo>
                    <a:cubicBezTo>
                      <a:pt x="62" y="122"/>
                      <a:pt x="64" y="121"/>
                      <a:pt x="68" y="121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7" y="119"/>
                      <a:pt x="68" y="119"/>
                      <a:pt x="69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125"/>
                      <a:pt x="68" y="125"/>
                      <a:pt x="72" y="126"/>
                    </a:cubicBezTo>
                    <a:cubicBezTo>
                      <a:pt x="73" y="126"/>
                      <a:pt x="73" y="126"/>
                      <a:pt x="74" y="126"/>
                    </a:cubicBezTo>
                    <a:cubicBezTo>
                      <a:pt x="77" y="123"/>
                      <a:pt x="78" y="119"/>
                      <a:pt x="81" y="116"/>
                    </a:cubicBezTo>
                    <a:cubicBezTo>
                      <a:pt x="84" y="114"/>
                      <a:pt x="87" y="112"/>
                      <a:pt x="88" y="108"/>
                    </a:cubicBezTo>
                    <a:cubicBezTo>
                      <a:pt x="88" y="102"/>
                      <a:pt x="88" y="97"/>
                      <a:pt x="84" y="92"/>
                    </a:cubicBezTo>
                    <a:cubicBezTo>
                      <a:pt x="84" y="91"/>
                      <a:pt x="83" y="90"/>
                      <a:pt x="83" y="89"/>
                    </a:cubicBezTo>
                    <a:cubicBezTo>
                      <a:pt x="82" y="88"/>
                      <a:pt x="82" y="86"/>
                      <a:pt x="83" y="85"/>
                    </a:cubicBezTo>
                    <a:cubicBezTo>
                      <a:pt x="85" y="82"/>
                      <a:pt x="87" y="79"/>
                      <a:pt x="90" y="77"/>
                    </a:cubicBezTo>
                    <a:cubicBezTo>
                      <a:pt x="90" y="73"/>
                      <a:pt x="89" y="70"/>
                      <a:pt x="90" y="66"/>
                    </a:cubicBezTo>
                    <a:cubicBezTo>
                      <a:pt x="91" y="63"/>
                      <a:pt x="92" y="61"/>
                      <a:pt x="92" y="58"/>
                    </a:cubicBezTo>
                    <a:cubicBezTo>
                      <a:pt x="92" y="54"/>
                      <a:pt x="87" y="54"/>
                      <a:pt x="85" y="52"/>
                    </a:cubicBezTo>
                    <a:cubicBezTo>
                      <a:pt x="83" y="49"/>
                      <a:pt x="80" y="48"/>
                      <a:pt x="77" y="46"/>
                    </a:cubicBezTo>
                    <a:cubicBezTo>
                      <a:pt x="76" y="45"/>
                      <a:pt x="75" y="43"/>
                      <a:pt x="75" y="42"/>
                    </a:cubicBezTo>
                    <a:cubicBezTo>
                      <a:pt x="75" y="38"/>
                      <a:pt x="75" y="33"/>
                      <a:pt x="76" y="29"/>
                    </a:cubicBezTo>
                    <a:cubicBezTo>
                      <a:pt x="76" y="25"/>
                      <a:pt x="77" y="21"/>
                      <a:pt x="78" y="17"/>
                    </a:cubicBezTo>
                    <a:cubicBezTo>
                      <a:pt x="78" y="11"/>
                      <a:pt x="75" y="7"/>
                      <a:pt x="71" y="3"/>
                    </a:cubicBezTo>
                    <a:cubicBezTo>
                      <a:pt x="68" y="0"/>
                      <a:pt x="64" y="0"/>
                      <a:pt x="60" y="1"/>
                    </a:cubicBezTo>
                    <a:cubicBezTo>
                      <a:pt x="58" y="1"/>
                      <a:pt x="56" y="3"/>
                      <a:pt x="56" y="5"/>
                    </a:cubicBezTo>
                    <a:cubicBezTo>
                      <a:pt x="56" y="7"/>
                      <a:pt x="57" y="8"/>
                      <a:pt x="59" y="9"/>
                    </a:cubicBezTo>
                    <a:cubicBezTo>
                      <a:pt x="61" y="10"/>
                      <a:pt x="63" y="10"/>
                      <a:pt x="65" y="11"/>
                    </a:cubicBezTo>
                    <a:cubicBezTo>
                      <a:pt x="66" y="12"/>
                      <a:pt x="66" y="13"/>
                      <a:pt x="65" y="14"/>
                    </a:cubicBezTo>
                    <a:cubicBezTo>
                      <a:pt x="65" y="15"/>
                      <a:pt x="64" y="15"/>
                      <a:pt x="64" y="15"/>
                    </a:cubicBezTo>
                    <a:cubicBezTo>
                      <a:pt x="61" y="15"/>
                      <a:pt x="59" y="15"/>
                      <a:pt x="56" y="16"/>
                    </a:cubicBezTo>
                    <a:cubicBezTo>
                      <a:pt x="53" y="16"/>
                      <a:pt x="51" y="17"/>
                      <a:pt x="48" y="18"/>
                    </a:cubicBezTo>
                    <a:cubicBezTo>
                      <a:pt x="45" y="18"/>
                      <a:pt x="43" y="22"/>
                      <a:pt x="43" y="25"/>
                    </a:cubicBezTo>
                    <a:cubicBezTo>
                      <a:pt x="44" y="28"/>
                      <a:pt x="45" y="30"/>
                      <a:pt x="45" y="32"/>
                    </a:cubicBezTo>
                    <a:cubicBezTo>
                      <a:pt x="46" y="32"/>
                      <a:pt x="45" y="34"/>
                      <a:pt x="44" y="34"/>
                    </a:cubicBezTo>
                    <a:cubicBezTo>
                      <a:pt x="44" y="35"/>
                      <a:pt x="43" y="35"/>
                      <a:pt x="43" y="34"/>
                    </a:cubicBezTo>
                    <a:cubicBezTo>
                      <a:pt x="41" y="33"/>
                      <a:pt x="38" y="31"/>
                      <a:pt x="35" y="34"/>
                    </a:cubicBezTo>
                    <a:cubicBezTo>
                      <a:pt x="33" y="36"/>
                      <a:pt x="30" y="37"/>
                      <a:pt x="26" y="36"/>
                    </a:cubicBezTo>
                    <a:cubicBezTo>
                      <a:pt x="23" y="36"/>
                      <a:pt x="22" y="39"/>
                      <a:pt x="23" y="42"/>
                    </a:cubicBezTo>
                    <a:cubicBezTo>
                      <a:pt x="23" y="45"/>
                      <a:pt x="25" y="47"/>
                      <a:pt x="26" y="49"/>
                    </a:cubicBezTo>
                    <a:cubicBezTo>
                      <a:pt x="28" y="51"/>
                      <a:pt x="31" y="54"/>
                      <a:pt x="30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2" y="58"/>
                      <a:pt x="32" y="58"/>
                    </a:cubicBezTo>
                    <a:cubicBezTo>
                      <a:pt x="33" y="58"/>
                      <a:pt x="34" y="58"/>
                      <a:pt x="34" y="58"/>
                    </a:cubicBezTo>
                    <a:cubicBezTo>
                      <a:pt x="33" y="59"/>
                      <a:pt x="33" y="58"/>
                      <a:pt x="32" y="58"/>
                    </a:cubicBezTo>
                    <a:cubicBezTo>
                      <a:pt x="31" y="58"/>
                      <a:pt x="31" y="58"/>
                      <a:pt x="30" y="58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7" y="57"/>
                      <a:pt x="25" y="55"/>
                      <a:pt x="22" y="53"/>
                    </a:cubicBezTo>
                    <a:cubicBezTo>
                      <a:pt x="20" y="53"/>
                      <a:pt x="18" y="53"/>
                      <a:pt x="18" y="54"/>
                    </a:cubicBezTo>
                    <a:cubicBezTo>
                      <a:pt x="13" y="63"/>
                      <a:pt x="11" y="73"/>
                      <a:pt x="6" y="82"/>
                    </a:cubicBezTo>
                    <a:cubicBezTo>
                      <a:pt x="5" y="85"/>
                      <a:pt x="6" y="88"/>
                      <a:pt x="9" y="90"/>
                    </a:cubicBezTo>
                    <a:cubicBezTo>
                      <a:pt x="12" y="93"/>
                      <a:pt x="15" y="94"/>
                      <a:pt x="18" y="94"/>
                    </a:cubicBezTo>
                    <a:cubicBezTo>
                      <a:pt x="20" y="94"/>
                      <a:pt x="21" y="95"/>
                      <a:pt x="22" y="96"/>
                    </a:cubicBezTo>
                    <a:cubicBezTo>
                      <a:pt x="23" y="97"/>
                      <a:pt x="23" y="98"/>
                      <a:pt x="23" y="99"/>
                    </a:cubicBezTo>
                    <a:cubicBezTo>
                      <a:pt x="23" y="100"/>
                      <a:pt x="22" y="101"/>
                      <a:pt x="22" y="102"/>
                    </a:cubicBezTo>
                    <a:cubicBezTo>
                      <a:pt x="21" y="102"/>
                      <a:pt x="19" y="102"/>
                      <a:pt x="18" y="101"/>
                    </a:cubicBezTo>
                    <a:cubicBezTo>
                      <a:pt x="11" y="100"/>
                      <a:pt x="7" y="103"/>
                      <a:pt x="4" y="109"/>
                    </a:cubicBezTo>
                    <a:cubicBezTo>
                      <a:pt x="2" y="114"/>
                      <a:pt x="2" y="120"/>
                      <a:pt x="1" y="125"/>
                    </a:cubicBezTo>
                    <a:cubicBezTo>
                      <a:pt x="0" y="133"/>
                      <a:pt x="4" y="139"/>
                      <a:pt x="10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36"/>
              <p:cNvSpPr>
                <a:spLocks/>
              </p:cNvSpPr>
              <p:nvPr/>
            </p:nvSpPr>
            <p:spPr bwMode="auto">
              <a:xfrm>
                <a:off x="2257" y="29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37"/>
              <p:cNvSpPr>
                <a:spLocks/>
              </p:cNvSpPr>
              <p:nvPr/>
            </p:nvSpPr>
            <p:spPr bwMode="auto">
              <a:xfrm>
                <a:off x="5843" y="2842"/>
                <a:ext cx="274" cy="280"/>
              </a:xfrm>
              <a:custGeom>
                <a:avLst/>
                <a:gdLst>
                  <a:gd name="T0" fmla="*/ 151 w 160"/>
                  <a:gd name="T1" fmla="*/ 124 h 163"/>
                  <a:gd name="T2" fmla="*/ 151 w 160"/>
                  <a:gd name="T3" fmla="*/ 124 h 163"/>
                  <a:gd name="T4" fmla="*/ 147 w 160"/>
                  <a:gd name="T5" fmla="*/ 120 h 163"/>
                  <a:gd name="T6" fmla="*/ 147 w 160"/>
                  <a:gd name="T7" fmla="*/ 119 h 163"/>
                  <a:gd name="T8" fmla="*/ 146 w 160"/>
                  <a:gd name="T9" fmla="*/ 117 h 163"/>
                  <a:gd name="T10" fmla="*/ 147 w 160"/>
                  <a:gd name="T11" fmla="*/ 117 h 163"/>
                  <a:gd name="T12" fmla="*/ 147 w 160"/>
                  <a:gd name="T13" fmla="*/ 119 h 163"/>
                  <a:gd name="T14" fmla="*/ 148 w 160"/>
                  <a:gd name="T15" fmla="*/ 120 h 163"/>
                  <a:gd name="T16" fmla="*/ 151 w 160"/>
                  <a:gd name="T17" fmla="*/ 123 h 163"/>
                  <a:gd name="T18" fmla="*/ 151 w 160"/>
                  <a:gd name="T19" fmla="*/ 124 h 163"/>
                  <a:gd name="T20" fmla="*/ 156 w 160"/>
                  <a:gd name="T21" fmla="*/ 125 h 163"/>
                  <a:gd name="T22" fmla="*/ 157 w 160"/>
                  <a:gd name="T23" fmla="*/ 125 h 163"/>
                  <a:gd name="T24" fmla="*/ 159 w 160"/>
                  <a:gd name="T25" fmla="*/ 121 h 163"/>
                  <a:gd name="T26" fmla="*/ 150 w 160"/>
                  <a:gd name="T27" fmla="*/ 106 h 163"/>
                  <a:gd name="T28" fmla="*/ 147 w 160"/>
                  <a:gd name="T29" fmla="*/ 105 h 163"/>
                  <a:gd name="T30" fmla="*/ 141 w 160"/>
                  <a:gd name="T31" fmla="*/ 108 h 163"/>
                  <a:gd name="T32" fmla="*/ 139 w 160"/>
                  <a:gd name="T33" fmla="*/ 111 h 163"/>
                  <a:gd name="T34" fmla="*/ 134 w 160"/>
                  <a:gd name="T35" fmla="*/ 110 h 163"/>
                  <a:gd name="T36" fmla="*/ 130 w 160"/>
                  <a:gd name="T37" fmla="*/ 101 h 163"/>
                  <a:gd name="T38" fmla="*/ 126 w 160"/>
                  <a:gd name="T39" fmla="*/ 97 h 163"/>
                  <a:gd name="T40" fmla="*/ 120 w 160"/>
                  <a:gd name="T41" fmla="*/ 95 h 163"/>
                  <a:gd name="T42" fmla="*/ 118 w 160"/>
                  <a:gd name="T43" fmla="*/ 93 h 163"/>
                  <a:gd name="T44" fmla="*/ 119 w 160"/>
                  <a:gd name="T45" fmla="*/ 84 h 163"/>
                  <a:gd name="T46" fmla="*/ 119 w 160"/>
                  <a:gd name="T47" fmla="*/ 79 h 163"/>
                  <a:gd name="T48" fmla="*/ 110 w 160"/>
                  <a:gd name="T49" fmla="*/ 68 h 163"/>
                  <a:gd name="T50" fmla="*/ 106 w 160"/>
                  <a:gd name="T51" fmla="*/ 65 h 163"/>
                  <a:gd name="T52" fmla="*/ 98 w 160"/>
                  <a:gd name="T53" fmla="*/ 60 h 163"/>
                  <a:gd name="T54" fmla="*/ 94 w 160"/>
                  <a:gd name="T55" fmla="*/ 58 h 163"/>
                  <a:gd name="T56" fmla="*/ 85 w 160"/>
                  <a:gd name="T57" fmla="*/ 51 h 163"/>
                  <a:gd name="T58" fmla="*/ 74 w 160"/>
                  <a:gd name="T59" fmla="*/ 44 h 163"/>
                  <a:gd name="T60" fmla="*/ 67 w 160"/>
                  <a:gd name="T61" fmla="*/ 39 h 163"/>
                  <a:gd name="T62" fmla="*/ 59 w 160"/>
                  <a:gd name="T63" fmla="*/ 31 h 163"/>
                  <a:gd name="T64" fmla="*/ 36 w 160"/>
                  <a:gd name="T65" fmla="*/ 10 h 163"/>
                  <a:gd name="T66" fmla="*/ 28 w 160"/>
                  <a:gd name="T67" fmla="*/ 5 h 163"/>
                  <a:gd name="T68" fmla="*/ 7 w 160"/>
                  <a:gd name="T69" fmla="*/ 1 h 163"/>
                  <a:gd name="T70" fmla="*/ 3 w 160"/>
                  <a:gd name="T71" fmla="*/ 1 h 163"/>
                  <a:gd name="T72" fmla="*/ 1 w 160"/>
                  <a:gd name="T73" fmla="*/ 7 h 163"/>
                  <a:gd name="T74" fmla="*/ 5 w 160"/>
                  <a:gd name="T75" fmla="*/ 15 h 163"/>
                  <a:gd name="T76" fmla="*/ 20 w 160"/>
                  <a:gd name="T77" fmla="*/ 27 h 163"/>
                  <a:gd name="T78" fmla="*/ 28 w 160"/>
                  <a:gd name="T79" fmla="*/ 35 h 163"/>
                  <a:gd name="T80" fmla="*/ 34 w 160"/>
                  <a:gd name="T81" fmla="*/ 43 h 163"/>
                  <a:gd name="T82" fmla="*/ 47 w 160"/>
                  <a:gd name="T83" fmla="*/ 57 h 163"/>
                  <a:gd name="T84" fmla="*/ 51 w 160"/>
                  <a:gd name="T85" fmla="*/ 63 h 163"/>
                  <a:gd name="T86" fmla="*/ 55 w 160"/>
                  <a:gd name="T87" fmla="*/ 74 h 163"/>
                  <a:gd name="T88" fmla="*/ 59 w 160"/>
                  <a:gd name="T89" fmla="*/ 79 h 163"/>
                  <a:gd name="T90" fmla="*/ 71 w 160"/>
                  <a:gd name="T91" fmla="*/ 99 h 163"/>
                  <a:gd name="T92" fmla="*/ 75 w 160"/>
                  <a:gd name="T93" fmla="*/ 110 h 163"/>
                  <a:gd name="T94" fmla="*/ 81 w 160"/>
                  <a:gd name="T95" fmla="*/ 120 h 163"/>
                  <a:gd name="T96" fmla="*/ 96 w 160"/>
                  <a:gd name="T97" fmla="*/ 135 h 163"/>
                  <a:gd name="T98" fmla="*/ 112 w 160"/>
                  <a:gd name="T99" fmla="*/ 150 h 163"/>
                  <a:gd name="T100" fmla="*/ 124 w 160"/>
                  <a:gd name="T101" fmla="*/ 161 h 163"/>
                  <a:gd name="T102" fmla="*/ 130 w 160"/>
                  <a:gd name="T103" fmla="*/ 162 h 163"/>
                  <a:gd name="T104" fmla="*/ 147 w 160"/>
                  <a:gd name="T105" fmla="*/ 163 h 163"/>
                  <a:gd name="T106" fmla="*/ 148 w 160"/>
                  <a:gd name="T107" fmla="*/ 144 h 163"/>
                  <a:gd name="T108" fmla="*/ 151 w 160"/>
                  <a:gd name="T109" fmla="*/ 12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0" h="163">
                    <a:moveTo>
                      <a:pt x="151" y="124"/>
                    </a:move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0" y="122"/>
                      <a:pt x="148" y="121"/>
                      <a:pt x="147" y="120"/>
                    </a:cubicBezTo>
                    <a:cubicBezTo>
                      <a:pt x="147" y="120"/>
                      <a:pt x="147" y="119"/>
                      <a:pt x="147" y="119"/>
                    </a:cubicBezTo>
                    <a:cubicBezTo>
                      <a:pt x="146" y="118"/>
                      <a:pt x="146" y="118"/>
                      <a:pt x="146" y="117"/>
                    </a:cubicBezTo>
                    <a:cubicBezTo>
                      <a:pt x="146" y="117"/>
                      <a:pt x="146" y="117"/>
                      <a:pt x="147" y="117"/>
                    </a:cubicBezTo>
                    <a:cubicBezTo>
                      <a:pt x="147" y="118"/>
                      <a:pt x="147" y="118"/>
                      <a:pt x="147" y="119"/>
                    </a:cubicBezTo>
                    <a:cubicBezTo>
                      <a:pt x="147" y="119"/>
                      <a:pt x="147" y="119"/>
                      <a:pt x="148" y="120"/>
                    </a:cubicBezTo>
                    <a:cubicBezTo>
                      <a:pt x="149" y="121"/>
                      <a:pt x="150" y="122"/>
                      <a:pt x="151" y="123"/>
                    </a:cubicBezTo>
                    <a:cubicBezTo>
                      <a:pt x="151" y="123"/>
                      <a:pt x="151" y="124"/>
                      <a:pt x="151" y="124"/>
                    </a:cubicBezTo>
                    <a:cubicBezTo>
                      <a:pt x="153" y="124"/>
                      <a:pt x="154" y="124"/>
                      <a:pt x="156" y="125"/>
                    </a:cubicBezTo>
                    <a:cubicBezTo>
                      <a:pt x="156" y="125"/>
                      <a:pt x="157" y="125"/>
                      <a:pt x="157" y="125"/>
                    </a:cubicBezTo>
                    <a:cubicBezTo>
                      <a:pt x="159" y="124"/>
                      <a:pt x="160" y="122"/>
                      <a:pt x="159" y="121"/>
                    </a:cubicBezTo>
                    <a:cubicBezTo>
                      <a:pt x="156" y="116"/>
                      <a:pt x="153" y="111"/>
                      <a:pt x="150" y="106"/>
                    </a:cubicBezTo>
                    <a:cubicBezTo>
                      <a:pt x="149" y="105"/>
                      <a:pt x="148" y="105"/>
                      <a:pt x="147" y="105"/>
                    </a:cubicBezTo>
                    <a:cubicBezTo>
                      <a:pt x="145" y="105"/>
                      <a:pt x="142" y="106"/>
                      <a:pt x="141" y="108"/>
                    </a:cubicBezTo>
                    <a:cubicBezTo>
                      <a:pt x="140" y="109"/>
                      <a:pt x="140" y="110"/>
                      <a:pt x="139" y="111"/>
                    </a:cubicBezTo>
                    <a:cubicBezTo>
                      <a:pt x="138" y="113"/>
                      <a:pt x="135" y="112"/>
                      <a:pt x="134" y="110"/>
                    </a:cubicBezTo>
                    <a:cubicBezTo>
                      <a:pt x="133" y="107"/>
                      <a:pt x="132" y="104"/>
                      <a:pt x="130" y="101"/>
                    </a:cubicBezTo>
                    <a:cubicBezTo>
                      <a:pt x="130" y="99"/>
                      <a:pt x="128" y="97"/>
                      <a:pt x="126" y="97"/>
                    </a:cubicBezTo>
                    <a:cubicBezTo>
                      <a:pt x="124" y="96"/>
                      <a:pt x="122" y="96"/>
                      <a:pt x="120" y="95"/>
                    </a:cubicBezTo>
                    <a:cubicBezTo>
                      <a:pt x="119" y="95"/>
                      <a:pt x="118" y="93"/>
                      <a:pt x="118" y="93"/>
                    </a:cubicBezTo>
                    <a:cubicBezTo>
                      <a:pt x="120" y="90"/>
                      <a:pt x="116" y="86"/>
                      <a:pt x="119" y="84"/>
                    </a:cubicBezTo>
                    <a:cubicBezTo>
                      <a:pt x="120" y="82"/>
                      <a:pt x="120" y="81"/>
                      <a:pt x="119" y="79"/>
                    </a:cubicBezTo>
                    <a:cubicBezTo>
                      <a:pt x="116" y="75"/>
                      <a:pt x="111" y="73"/>
                      <a:pt x="110" y="68"/>
                    </a:cubicBezTo>
                    <a:cubicBezTo>
                      <a:pt x="110" y="67"/>
                      <a:pt x="108" y="65"/>
                      <a:pt x="106" y="65"/>
                    </a:cubicBezTo>
                    <a:cubicBezTo>
                      <a:pt x="104" y="63"/>
                      <a:pt x="100" y="62"/>
                      <a:pt x="98" y="60"/>
                    </a:cubicBezTo>
                    <a:cubicBezTo>
                      <a:pt x="96" y="60"/>
                      <a:pt x="94" y="59"/>
                      <a:pt x="94" y="58"/>
                    </a:cubicBezTo>
                    <a:cubicBezTo>
                      <a:pt x="92" y="54"/>
                      <a:pt x="88" y="53"/>
                      <a:pt x="85" y="51"/>
                    </a:cubicBezTo>
                    <a:cubicBezTo>
                      <a:pt x="82" y="48"/>
                      <a:pt x="78" y="45"/>
                      <a:pt x="74" y="44"/>
                    </a:cubicBezTo>
                    <a:cubicBezTo>
                      <a:pt x="71" y="43"/>
                      <a:pt x="69" y="41"/>
                      <a:pt x="67" y="39"/>
                    </a:cubicBezTo>
                    <a:cubicBezTo>
                      <a:pt x="66" y="35"/>
                      <a:pt x="63" y="33"/>
                      <a:pt x="59" y="31"/>
                    </a:cubicBezTo>
                    <a:cubicBezTo>
                      <a:pt x="50" y="26"/>
                      <a:pt x="42" y="19"/>
                      <a:pt x="36" y="10"/>
                    </a:cubicBezTo>
                    <a:cubicBezTo>
                      <a:pt x="35" y="7"/>
                      <a:pt x="31" y="6"/>
                      <a:pt x="28" y="5"/>
                    </a:cubicBezTo>
                    <a:cubicBezTo>
                      <a:pt x="21" y="5"/>
                      <a:pt x="14" y="4"/>
                      <a:pt x="7" y="1"/>
                    </a:cubicBezTo>
                    <a:cubicBezTo>
                      <a:pt x="6" y="0"/>
                      <a:pt x="4" y="1"/>
                      <a:pt x="3" y="1"/>
                    </a:cubicBez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3" y="13"/>
                      <a:pt x="5" y="15"/>
                    </a:cubicBezTo>
                    <a:cubicBezTo>
                      <a:pt x="9" y="20"/>
                      <a:pt x="14" y="24"/>
                      <a:pt x="20" y="27"/>
                    </a:cubicBezTo>
                    <a:cubicBezTo>
                      <a:pt x="23" y="29"/>
                      <a:pt x="26" y="32"/>
                      <a:pt x="28" y="35"/>
                    </a:cubicBezTo>
                    <a:cubicBezTo>
                      <a:pt x="30" y="37"/>
                      <a:pt x="33" y="40"/>
                      <a:pt x="34" y="43"/>
                    </a:cubicBezTo>
                    <a:cubicBezTo>
                      <a:pt x="38" y="49"/>
                      <a:pt x="42" y="53"/>
                      <a:pt x="47" y="57"/>
                    </a:cubicBezTo>
                    <a:cubicBezTo>
                      <a:pt x="49" y="59"/>
                      <a:pt x="50" y="61"/>
                      <a:pt x="51" y="63"/>
                    </a:cubicBezTo>
                    <a:cubicBezTo>
                      <a:pt x="52" y="66"/>
                      <a:pt x="53" y="70"/>
                      <a:pt x="55" y="74"/>
                    </a:cubicBezTo>
                    <a:cubicBezTo>
                      <a:pt x="56" y="76"/>
                      <a:pt x="57" y="78"/>
                      <a:pt x="59" y="79"/>
                    </a:cubicBezTo>
                    <a:cubicBezTo>
                      <a:pt x="65" y="85"/>
                      <a:pt x="69" y="91"/>
                      <a:pt x="71" y="99"/>
                    </a:cubicBezTo>
                    <a:cubicBezTo>
                      <a:pt x="73" y="103"/>
                      <a:pt x="74" y="107"/>
                      <a:pt x="75" y="110"/>
                    </a:cubicBezTo>
                    <a:cubicBezTo>
                      <a:pt x="77" y="114"/>
                      <a:pt x="79" y="117"/>
                      <a:pt x="81" y="120"/>
                    </a:cubicBezTo>
                    <a:cubicBezTo>
                      <a:pt x="86" y="126"/>
                      <a:pt x="92" y="130"/>
                      <a:pt x="96" y="135"/>
                    </a:cubicBezTo>
                    <a:cubicBezTo>
                      <a:pt x="101" y="141"/>
                      <a:pt x="106" y="145"/>
                      <a:pt x="112" y="150"/>
                    </a:cubicBezTo>
                    <a:cubicBezTo>
                      <a:pt x="116" y="153"/>
                      <a:pt x="121" y="156"/>
                      <a:pt x="124" y="161"/>
                    </a:cubicBezTo>
                    <a:cubicBezTo>
                      <a:pt x="126" y="162"/>
                      <a:pt x="128" y="163"/>
                      <a:pt x="130" y="162"/>
                    </a:cubicBezTo>
                    <a:cubicBezTo>
                      <a:pt x="136" y="162"/>
                      <a:pt x="142" y="161"/>
                      <a:pt x="147" y="163"/>
                    </a:cubicBezTo>
                    <a:cubicBezTo>
                      <a:pt x="148" y="156"/>
                      <a:pt x="148" y="150"/>
                      <a:pt x="148" y="144"/>
                    </a:cubicBezTo>
                    <a:cubicBezTo>
                      <a:pt x="148" y="137"/>
                      <a:pt x="151" y="131"/>
                      <a:pt x="151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38"/>
              <p:cNvSpPr>
                <a:spLocks/>
              </p:cNvSpPr>
              <p:nvPr/>
            </p:nvSpPr>
            <p:spPr bwMode="auto">
              <a:xfrm>
                <a:off x="6095" y="3122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39"/>
              <p:cNvSpPr>
                <a:spLocks/>
              </p:cNvSpPr>
              <p:nvPr/>
            </p:nvSpPr>
            <p:spPr bwMode="auto">
              <a:xfrm>
                <a:off x="1377" y="404"/>
                <a:ext cx="230" cy="182"/>
              </a:xfrm>
              <a:custGeom>
                <a:avLst/>
                <a:gdLst>
                  <a:gd name="T0" fmla="*/ 7 w 134"/>
                  <a:gd name="T1" fmla="*/ 89 h 106"/>
                  <a:gd name="T2" fmla="*/ 7 w 134"/>
                  <a:gd name="T3" fmla="*/ 102 h 106"/>
                  <a:gd name="T4" fmla="*/ 10 w 134"/>
                  <a:gd name="T5" fmla="*/ 106 h 106"/>
                  <a:gd name="T6" fmla="*/ 27 w 134"/>
                  <a:gd name="T7" fmla="*/ 100 h 106"/>
                  <a:gd name="T8" fmla="*/ 27 w 134"/>
                  <a:gd name="T9" fmla="*/ 100 h 106"/>
                  <a:gd name="T10" fmla="*/ 28 w 134"/>
                  <a:gd name="T11" fmla="*/ 99 h 106"/>
                  <a:gd name="T12" fmla="*/ 27 w 134"/>
                  <a:gd name="T13" fmla="*/ 100 h 106"/>
                  <a:gd name="T14" fmla="*/ 27 w 134"/>
                  <a:gd name="T15" fmla="*/ 100 h 106"/>
                  <a:gd name="T16" fmla="*/ 34 w 134"/>
                  <a:gd name="T17" fmla="*/ 104 h 106"/>
                  <a:gd name="T18" fmla="*/ 41 w 134"/>
                  <a:gd name="T19" fmla="*/ 102 h 106"/>
                  <a:gd name="T20" fmla="*/ 46 w 134"/>
                  <a:gd name="T21" fmla="*/ 97 h 106"/>
                  <a:gd name="T22" fmla="*/ 51 w 134"/>
                  <a:gd name="T23" fmla="*/ 89 h 106"/>
                  <a:gd name="T24" fmla="*/ 64 w 134"/>
                  <a:gd name="T25" fmla="*/ 82 h 106"/>
                  <a:gd name="T26" fmla="*/ 71 w 134"/>
                  <a:gd name="T27" fmla="*/ 78 h 106"/>
                  <a:gd name="T28" fmla="*/ 77 w 134"/>
                  <a:gd name="T29" fmla="*/ 71 h 106"/>
                  <a:gd name="T30" fmla="*/ 83 w 134"/>
                  <a:gd name="T31" fmla="*/ 68 h 106"/>
                  <a:gd name="T32" fmla="*/ 100 w 134"/>
                  <a:gd name="T33" fmla="*/ 64 h 106"/>
                  <a:gd name="T34" fmla="*/ 107 w 134"/>
                  <a:gd name="T35" fmla="*/ 63 h 106"/>
                  <a:gd name="T36" fmla="*/ 106 w 134"/>
                  <a:gd name="T37" fmla="*/ 64 h 106"/>
                  <a:gd name="T38" fmla="*/ 107 w 134"/>
                  <a:gd name="T39" fmla="*/ 64 h 106"/>
                  <a:gd name="T40" fmla="*/ 107 w 134"/>
                  <a:gd name="T41" fmla="*/ 63 h 106"/>
                  <a:gd name="T42" fmla="*/ 116 w 134"/>
                  <a:gd name="T43" fmla="*/ 60 h 106"/>
                  <a:gd name="T44" fmla="*/ 123 w 134"/>
                  <a:gd name="T45" fmla="*/ 60 h 106"/>
                  <a:gd name="T46" fmla="*/ 133 w 134"/>
                  <a:gd name="T47" fmla="*/ 57 h 106"/>
                  <a:gd name="T48" fmla="*/ 133 w 134"/>
                  <a:gd name="T49" fmla="*/ 31 h 106"/>
                  <a:gd name="T50" fmla="*/ 127 w 134"/>
                  <a:gd name="T51" fmla="*/ 20 h 106"/>
                  <a:gd name="T52" fmla="*/ 119 w 134"/>
                  <a:gd name="T53" fmla="*/ 17 h 106"/>
                  <a:gd name="T54" fmla="*/ 107 w 134"/>
                  <a:gd name="T55" fmla="*/ 13 h 106"/>
                  <a:gd name="T56" fmla="*/ 101 w 134"/>
                  <a:gd name="T57" fmla="*/ 7 h 106"/>
                  <a:gd name="T58" fmla="*/ 86 w 134"/>
                  <a:gd name="T59" fmla="*/ 1 h 106"/>
                  <a:gd name="T60" fmla="*/ 71 w 134"/>
                  <a:gd name="T61" fmla="*/ 1 h 106"/>
                  <a:gd name="T62" fmla="*/ 63 w 134"/>
                  <a:gd name="T63" fmla="*/ 2 h 106"/>
                  <a:gd name="T64" fmla="*/ 58 w 134"/>
                  <a:gd name="T65" fmla="*/ 6 h 106"/>
                  <a:gd name="T66" fmla="*/ 57 w 134"/>
                  <a:gd name="T67" fmla="*/ 16 h 106"/>
                  <a:gd name="T68" fmla="*/ 52 w 134"/>
                  <a:gd name="T69" fmla="*/ 24 h 106"/>
                  <a:gd name="T70" fmla="*/ 37 w 134"/>
                  <a:gd name="T71" fmla="*/ 37 h 106"/>
                  <a:gd name="T72" fmla="*/ 32 w 134"/>
                  <a:gd name="T73" fmla="*/ 45 h 106"/>
                  <a:gd name="T74" fmla="*/ 30 w 134"/>
                  <a:gd name="T75" fmla="*/ 48 h 106"/>
                  <a:gd name="T76" fmla="*/ 6 w 134"/>
                  <a:gd name="T77" fmla="*/ 67 h 106"/>
                  <a:gd name="T78" fmla="*/ 1 w 134"/>
                  <a:gd name="T79" fmla="*/ 71 h 106"/>
                  <a:gd name="T80" fmla="*/ 4 w 134"/>
                  <a:gd name="T81" fmla="*/ 78 h 106"/>
                  <a:gd name="T82" fmla="*/ 7 w 134"/>
                  <a:gd name="T83" fmla="*/ 8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4" h="106">
                    <a:moveTo>
                      <a:pt x="7" y="89"/>
                    </a:moveTo>
                    <a:cubicBezTo>
                      <a:pt x="7" y="94"/>
                      <a:pt x="7" y="98"/>
                      <a:pt x="7" y="102"/>
                    </a:cubicBezTo>
                    <a:cubicBezTo>
                      <a:pt x="7" y="104"/>
                      <a:pt x="9" y="106"/>
                      <a:pt x="10" y="106"/>
                    </a:cubicBezTo>
                    <a:cubicBezTo>
                      <a:pt x="16" y="105"/>
                      <a:pt x="22" y="103"/>
                      <a:pt x="27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9" y="102"/>
                      <a:pt x="31" y="104"/>
                      <a:pt x="34" y="104"/>
                    </a:cubicBezTo>
                    <a:cubicBezTo>
                      <a:pt x="36" y="104"/>
                      <a:pt x="39" y="104"/>
                      <a:pt x="41" y="102"/>
                    </a:cubicBezTo>
                    <a:cubicBezTo>
                      <a:pt x="43" y="100"/>
                      <a:pt x="45" y="99"/>
                      <a:pt x="46" y="97"/>
                    </a:cubicBezTo>
                    <a:cubicBezTo>
                      <a:pt x="48" y="94"/>
                      <a:pt x="49" y="91"/>
                      <a:pt x="51" y="89"/>
                    </a:cubicBezTo>
                    <a:cubicBezTo>
                      <a:pt x="55" y="85"/>
                      <a:pt x="58" y="82"/>
                      <a:pt x="64" y="82"/>
                    </a:cubicBezTo>
                    <a:cubicBezTo>
                      <a:pt x="66" y="82"/>
                      <a:pt x="68" y="80"/>
                      <a:pt x="71" y="78"/>
                    </a:cubicBezTo>
                    <a:cubicBezTo>
                      <a:pt x="73" y="76"/>
                      <a:pt x="75" y="73"/>
                      <a:pt x="77" y="71"/>
                    </a:cubicBezTo>
                    <a:cubicBezTo>
                      <a:pt x="79" y="70"/>
                      <a:pt x="81" y="69"/>
                      <a:pt x="83" y="68"/>
                    </a:cubicBezTo>
                    <a:cubicBezTo>
                      <a:pt x="89" y="68"/>
                      <a:pt x="95" y="66"/>
                      <a:pt x="100" y="64"/>
                    </a:cubicBezTo>
                    <a:cubicBezTo>
                      <a:pt x="103" y="64"/>
                      <a:pt x="105" y="64"/>
                      <a:pt x="107" y="63"/>
                    </a:cubicBezTo>
                    <a:cubicBezTo>
                      <a:pt x="106" y="64"/>
                      <a:pt x="106" y="64"/>
                      <a:pt x="106" y="64"/>
                    </a:cubicBezTo>
                    <a:cubicBezTo>
                      <a:pt x="106" y="64"/>
                      <a:pt x="107" y="64"/>
                      <a:pt x="107" y="64"/>
                    </a:cubicBezTo>
                    <a:cubicBezTo>
                      <a:pt x="107" y="64"/>
                      <a:pt x="107" y="63"/>
                      <a:pt x="107" y="63"/>
                    </a:cubicBezTo>
                    <a:cubicBezTo>
                      <a:pt x="109" y="61"/>
                      <a:pt x="113" y="60"/>
                      <a:pt x="116" y="60"/>
                    </a:cubicBezTo>
                    <a:cubicBezTo>
                      <a:pt x="119" y="60"/>
                      <a:pt x="121" y="60"/>
                      <a:pt x="123" y="60"/>
                    </a:cubicBezTo>
                    <a:cubicBezTo>
                      <a:pt x="126" y="57"/>
                      <a:pt x="130" y="57"/>
                      <a:pt x="133" y="57"/>
                    </a:cubicBezTo>
                    <a:cubicBezTo>
                      <a:pt x="134" y="48"/>
                      <a:pt x="133" y="39"/>
                      <a:pt x="133" y="31"/>
                    </a:cubicBezTo>
                    <a:cubicBezTo>
                      <a:pt x="133" y="26"/>
                      <a:pt x="130" y="23"/>
                      <a:pt x="127" y="20"/>
                    </a:cubicBezTo>
                    <a:cubicBezTo>
                      <a:pt x="125" y="17"/>
                      <a:pt x="122" y="17"/>
                      <a:pt x="119" y="17"/>
                    </a:cubicBezTo>
                    <a:cubicBezTo>
                      <a:pt x="114" y="17"/>
                      <a:pt x="111" y="16"/>
                      <a:pt x="107" y="13"/>
                    </a:cubicBezTo>
                    <a:cubicBezTo>
                      <a:pt x="105" y="11"/>
                      <a:pt x="102" y="9"/>
                      <a:pt x="101" y="7"/>
                    </a:cubicBezTo>
                    <a:cubicBezTo>
                      <a:pt x="97" y="1"/>
                      <a:pt x="92" y="0"/>
                      <a:pt x="86" y="1"/>
                    </a:cubicBezTo>
                    <a:cubicBezTo>
                      <a:pt x="81" y="1"/>
                      <a:pt x="76" y="1"/>
                      <a:pt x="71" y="1"/>
                    </a:cubicBezTo>
                    <a:cubicBezTo>
                      <a:pt x="68" y="1"/>
                      <a:pt x="65" y="1"/>
                      <a:pt x="63" y="2"/>
                    </a:cubicBezTo>
                    <a:cubicBezTo>
                      <a:pt x="60" y="2"/>
                      <a:pt x="59" y="4"/>
                      <a:pt x="58" y="6"/>
                    </a:cubicBezTo>
                    <a:cubicBezTo>
                      <a:pt x="57" y="10"/>
                      <a:pt x="57" y="13"/>
                      <a:pt x="57" y="16"/>
                    </a:cubicBezTo>
                    <a:cubicBezTo>
                      <a:pt x="56" y="20"/>
                      <a:pt x="55" y="22"/>
                      <a:pt x="52" y="24"/>
                    </a:cubicBezTo>
                    <a:cubicBezTo>
                      <a:pt x="47" y="28"/>
                      <a:pt x="42" y="33"/>
                      <a:pt x="37" y="37"/>
                    </a:cubicBezTo>
                    <a:cubicBezTo>
                      <a:pt x="34" y="39"/>
                      <a:pt x="32" y="41"/>
                      <a:pt x="32" y="45"/>
                    </a:cubicBezTo>
                    <a:cubicBezTo>
                      <a:pt x="32" y="46"/>
                      <a:pt x="31" y="47"/>
                      <a:pt x="30" y="48"/>
                    </a:cubicBezTo>
                    <a:cubicBezTo>
                      <a:pt x="21" y="53"/>
                      <a:pt x="14" y="61"/>
                      <a:pt x="6" y="67"/>
                    </a:cubicBezTo>
                    <a:cubicBezTo>
                      <a:pt x="4" y="68"/>
                      <a:pt x="2" y="70"/>
                      <a:pt x="1" y="71"/>
                    </a:cubicBezTo>
                    <a:cubicBezTo>
                      <a:pt x="0" y="74"/>
                      <a:pt x="3" y="76"/>
                      <a:pt x="4" y="78"/>
                    </a:cubicBezTo>
                    <a:cubicBezTo>
                      <a:pt x="6" y="82"/>
                      <a:pt x="7" y="85"/>
                      <a:pt x="7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40"/>
              <p:cNvSpPr>
                <a:spLocks/>
              </p:cNvSpPr>
              <p:nvPr/>
            </p:nvSpPr>
            <p:spPr bwMode="auto">
              <a:xfrm>
                <a:off x="3467" y="1414"/>
                <a:ext cx="177" cy="281"/>
              </a:xfrm>
              <a:custGeom>
                <a:avLst/>
                <a:gdLst>
                  <a:gd name="T0" fmla="*/ 7 w 103"/>
                  <a:gd name="T1" fmla="*/ 40 h 164"/>
                  <a:gd name="T2" fmla="*/ 9 w 103"/>
                  <a:gd name="T3" fmla="*/ 49 h 164"/>
                  <a:gd name="T4" fmla="*/ 9 w 103"/>
                  <a:gd name="T5" fmla="*/ 56 h 164"/>
                  <a:gd name="T6" fmla="*/ 17 w 103"/>
                  <a:gd name="T7" fmla="*/ 59 h 164"/>
                  <a:gd name="T8" fmla="*/ 19 w 103"/>
                  <a:gd name="T9" fmla="*/ 61 h 164"/>
                  <a:gd name="T10" fmla="*/ 23 w 103"/>
                  <a:gd name="T11" fmla="*/ 74 h 164"/>
                  <a:gd name="T12" fmla="*/ 32 w 103"/>
                  <a:gd name="T13" fmla="*/ 74 h 164"/>
                  <a:gd name="T14" fmla="*/ 38 w 103"/>
                  <a:gd name="T15" fmla="*/ 85 h 164"/>
                  <a:gd name="T16" fmla="*/ 28 w 103"/>
                  <a:gd name="T17" fmla="*/ 101 h 164"/>
                  <a:gd name="T18" fmla="*/ 25 w 103"/>
                  <a:gd name="T19" fmla="*/ 102 h 164"/>
                  <a:gd name="T20" fmla="*/ 27 w 103"/>
                  <a:gd name="T21" fmla="*/ 121 h 164"/>
                  <a:gd name="T22" fmla="*/ 18 w 103"/>
                  <a:gd name="T23" fmla="*/ 128 h 164"/>
                  <a:gd name="T24" fmla="*/ 19 w 103"/>
                  <a:gd name="T25" fmla="*/ 133 h 164"/>
                  <a:gd name="T26" fmla="*/ 39 w 103"/>
                  <a:gd name="T27" fmla="*/ 141 h 164"/>
                  <a:gd name="T28" fmla="*/ 24 w 103"/>
                  <a:gd name="T29" fmla="*/ 147 h 164"/>
                  <a:gd name="T30" fmla="*/ 12 w 103"/>
                  <a:gd name="T31" fmla="*/ 162 h 164"/>
                  <a:gd name="T32" fmla="*/ 18 w 103"/>
                  <a:gd name="T33" fmla="*/ 163 h 164"/>
                  <a:gd name="T34" fmla="*/ 40 w 103"/>
                  <a:gd name="T35" fmla="*/ 155 h 164"/>
                  <a:gd name="T36" fmla="*/ 62 w 103"/>
                  <a:gd name="T37" fmla="*/ 152 h 164"/>
                  <a:gd name="T38" fmla="*/ 98 w 103"/>
                  <a:gd name="T39" fmla="*/ 142 h 164"/>
                  <a:gd name="T40" fmla="*/ 94 w 103"/>
                  <a:gd name="T41" fmla="*/ 136 h 164"/>
                  <a:gd name="T42" fmla="*/ 99 w 103"/>
                  <a:gd name="T43" fmla="*/ 122 h 164"/>
                  <a:gd name="T44" fmla="*/ 83 w 103"/>
                  <a:gd name="T45" fmla="*/ 106 h 164"/>
                  <a:gd name="T46" fmla="*/ 82 w 103"/>
                  <a:gd name="T47" fmla="*/ 107 h 164"/>
                  <a:gd name="T48" fmla="*/ 83 w 103"/>
                  <a:gd name="T49" fmla="*/ 106 h 164"/>
                  <a:gd name="T50" fmla="*/ 75 w 103"/>
                  <a:gd name="T51" fmla="*/ 86 h 164"/>
                  <a:gd name="T52" fmla="*/ 60 w 103"/>
                  <a:gd name="T53" fmla="*/ 66 h 164"/>
                  <a:gd name="T54" fmla="*/ 44 w 103"/>
                  <a:gd name="T55" fmla="*/ 47 h 164"/>
                  <a:gd name="T56" fmla="*/ 53 w 103"/>
                  <a:gd name="T57" fmla="*/ 24 h 164"/>
                  <a:gd name="T58" fmla="*/ 46 w 103"/>
                  <a:gd name="T59" fmla="*/ 17 h 164"/>
                  <a:gd name="T60" fmla="*/ 32 w 103"/>
                  <a:gd name="T61" fmla="*/ 16 h 164"/>
                  <a:gd name="T62" fmla="*/ 38 w 103"/>
                  <a:gd name="T63" fmla="*/ 6 h 164"/>
                  <a:gd name="T64" fmla="*/ 35 w 103"/>
                  <a:gd name="T65" fmla="*/ 1 h 164"/>
                  <a:gd name="T66" fmla="*/ 17 w 103"/>
                  <a:gd name="T67" fmla="*/ 5 h 164"/>
                  <a:gd name="T68" fmla="*/ 6 w 103"/>
                  <a:gd name="T69" fmla="*/ 2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" h="164">
                    <a:moveTo>
                      <a:pt x="3" y="26"/>
                    </a:moveTo>
                    <a:cubicBezTo>
                      <a:pt x="7" y="30"/>
                      <a:pt x="8" y="34"/>
                      <a:pt x="7" y="40"/>
                    </a:cubicBezTo>
                    <a:cubicBezTo>
                      <a:pt x="6" y="41"/>
                      <a:pt x="7" y="43"/>
                      <a:pt x="8" y="44"/>
                    </a:cubicBezTo>
                    <a:cubicBezTo>
                      <a:pt x="11" y="45"/>
                      <a:pt x="11" y="47"/>
                      <a:pt x="9" y="49"/>
                    </a:cubicBezTo>
                    <a:cubicBezTo>
                      <a:pt x="9" y="51"/>
                      <a:pt x="8" y="52"/>
                      <a:pt x="7" y="54"/>
                    </a:cubicBezTo>
                    <a:cubicBezTo>
                      <a:pt x="8" y="54"/>
                      <a:pt x="9" y="55"/>
                      <a:pt x="9" y="56"/>
                    </a:cubicBezTo>
                    <a:cubicBezTo>
                      <a:pt x="10" y="57"/>
                      <a:pt x="10" y="58"/>
                      <a:pt x="10" y="59"/>
                    </a:cubicBezTo>
                    <a:cubicBezTo>
                      <a:pt x="12" y="63"/>
                      <a:pt x="13" y="63"/>
                      <a:pt x="17" y="59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9" y="59"/>
                      <a:pt x="19" y="60"/>
                      <a:pt x="19" y="61"/>
                    </a:cubicBezTo>
                    <a:cubicBezTo>
                      <a:pt x="19" y="64"/>
                      <a:pt x="18" y="66"/>
                      <a:pt x="18" y="69"/>
                    </a:cubicBezTo>
                    <a:cubicBezTo>
                      <a:pt x="18" y="72"/>
                      <a:pt x="19" y="74"/>
                      <a:pt x="23" y="74"/>
                    </a:cubicBezTo>
                    <a:cubicBezTo>
                      <a:pt x="23" y="74"/>
                      <a:pt x="24" y="75"/>
                      <a:pt x="24" y="75"/>
                    </a:cubicBezTo>
                    <a:cubicBezTo>
                      <a:pt x="27" y="75"/>
                      <a:pt x="30" y="74"/>
                      <a:pt x="32" y="74"/>
                    </a:cubicBezTo>
                    <a:cubicBezTo>
                      <a:pt x="35" y="75"/>
                      <a:pt x="34" y="79"/>
                      <a:pt x="35" y="82"/>
                    </a:cubicBezTo>
                    <a:cubicBezTo>
                      <a:pt x="36" y="83"/>
                      <a:pt x="37" y="84"/>
                      <a:pt x="38" y="85"/>
                    </a:cubicBezTo>
                    <a:cubicBezTo>
                      <a:pt x="41" y="87"/>
                      <a:pt x="41" y="90"/>
                      <a:pt x="41" y="93"/>
                    </a:cubicBezTo>
                    <a:cubicBezTo>
                      <a:pt x="39" y="101"/>
                      <a:pt x="37" y="102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ubicBezTo>
                      <a:pt x="25" y="101"/>
                      <a:pt x="24" y="101"/>
                      <a:pt x="25" y="102"/>
                    </a:cubicBezTo>
                    <a:cubicBezTo>
                      <a:pt x="25" y="107"/>
                      <a:pt x="24" y="111"/>
                      <a:pt x="28" y="115"/>
                    </a:cubicBezTo>
                    <a:cubicBezTo>
                      <a:pt x="29" y="116"/>
                      <a:pt x="28" y="119"/>
                      <a:pt x="27" y="121"/>
                    </a:cubicBezTo>
                    <a:cubicBezTo>
                      <a:pt x="25" y="122"/>
                      <a:pt x="23" y="123"/>
                      <a:pt x="22" y="125"/>
                    </a:cubicBezTo>
                    <a:cubicBezTo>
                      <a:pt x="20" y="126"/>
                      <a:pt x="19" y="126"/>
                      <a:pt x="18" y="128"/>
                    </a:cubicBezTo>
                    <a:cubicBezTo>
                      <a:pt x="17" y="128"/>
                      <a:pt x="17" y="130"/>
                      <a:pt x="17" y="131"/>
                    </a:cubicBezTo>
                    <a:cubicBezTo>
                      <a:pt x="18" y="132"/>
                      <a:pt x="18" y="133"/>
                      <a:pt x="19" y="133"/>
                    </a:cubicBezTo>
                    <a:cubicBezTo>
                      <a:pt x="26" y="134"/>
                      <a:pt x="32" y="136"/>
                      <a:pt x="38" y="140"/>
                    </a:cubicBezTo>
                    <a:cubicBezTo>
                      <a:pt x="38" y="140"/>
                      <a:pt x="39" y="140"/>
                      <a:pt x="39" y="141"/>
                    </a:cubicBezTo>
                    <a:cubicBezTo>
                      <a:pt x="38" y="141"/>
                      <a:pt x="37" y="142"/>
                      <a:pt x="37" y="141"/>
                    </a:cubicBezTo>
                    <a:cubicBezTo>
                      <a:pt x="31" y="141"/>
                      <a:pt x="27" y="143"/>
                      <a:pt x="24" y="147"/>
                    </a:cubicBezTo>
                    <a:cubicBezTo>
                      <a:pt x="21" y="153"/>
                      <a:pt x="16" y="156"/>
                      <a:pt x="12" y="161"/>
                    </a:cubicBezTo>
                    <a:cubicBezTo>
                      <a:pt x="12" y="161"/>
                      <a:pt x="12" y="162"/>
                      <a:pt x="12" y="162"/>
                    </a:cubicBezTo>
                    <a:cubicBezTo>
                      <a:pt x="13" y="163"/>
                      <a:pt x="13" y="164"/>
                      <a:pt x="14" y="164"/>
                    </a:cubicBezTo>
                    <a:cubicBezTo>
                      <a:pt x="15" y="163"/>
                      <a:pt x="17" y="164"/>
                      <a:pt x="18" y="163"/>
                    </a:cubicBezTo>
                    <a:cubicBezTo>
                      <a:pt x="21" y="161"/>
                      <a:pt x="24" y="159"/>
                      <a:pt x="27" y="160"/>
                    </a:cubicBezTo>
                    <a:cubicBezTo>
                      <a:pt x="33" y="161"/>
                      <a:pt x="37" y="160"/>
                      <a:pt x="40" y="155"/>
                    </a:cubicBezTo>
                    <a:cubicBezTo>
                      <a:pt x="41" y="154"/>
                      <a:pt x="44" y="153"/>
                      <a:pt x="46" y="153"/>
                    </a:cubicBezTo>
                    <a:cubicBezTo>
                      <a:pt x="52" y="154"/>
                      <a:pt x="57" y="154"/>
                      <a:pt x="62" y="152"/>
                    </a:cubicBezTo>
                    <a:cubicBezTo>
                      <a:pt x="69" y="151"/>
                      <a:pt x="75" y="150"/>
                      <a:pt x="82" y="150"/>
                    </a:cubicBezTo>
                    <a:cubicBezTo>
                      <a:pt x="88" y="149"/>
                      <a:pt x="93" y="146"/>
                      <a:pt x="98" y="142"/>
                    </a:cubicBezTo>
                    <a:cubicBezTo>
                      <a:pt x="99" y="141"/>
                      <a:pt x="98" y="138"/>
                      <a:pt x="97" y="137"/>
                    </a:cubicBezTo>
                    <a:cubicBezTo>
                      <a:pt x="96" y="137"/>
                      <a:pt x="95" y="136"/>
                      <a:pt x="94" y="136"/>
                    </a:cubicBezTo>
                    <a:cubicBezTo>
                      <a:pt x="92" y="134"/>
                      <a:pt x="92" y="133"/>
                      <a:pt x="93" y="132"/>
                    </a:cubicBezTo>
                    <a:cubicBezTo>
                      <a:pt x="95" y="128"/>
                      <a:pt x="98" y="125"/>
                      <a:pt x="99" y="122"/>
                    </a:cubicBezTo>
                    <a:cubicBezTo>
                      <a:pt x="103" y="115"/>
                      <a:pt x="99" y="107"/>
                      <a:pt x="91" y="106"/>
                    </a:cubicBezTo>
                    <a:cubicBezTo>
                      <a:pt x="88" y="106"/>
                      <a:pt x="86" y="106"/>
                      <a:pt x="8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2" y="107"/>
                      <a:pt x="82" y="107"/>
                      <a:pt x="82" y="107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3" y="104"/>
                      <a:pt x="83" y="102"/>
                      <a:pt x="82" y="101"/>
                    </a:cubicBezTo>
                    <a:cubicBezTo>
                      <a:pt x="79" y="96"/>
                      <a:pt x="77" y="91"/>
                      <a:pt x="75" y="86"/>
                    </a:cubicBezTo>
                    <a:cubicBezTo>
                      <a:pt x="74" y="83"/>
                      <a:pt x="72" y="80"/>
                      <a:pt x="69" y="78"/>
                    </a:cubicBezTo>
                    <a:cubicBezTo>
                      <a:pt x="64" y="76"/>
                      <a:pt x="61" y="71"/>
                      <a:pt x="60" y="66"/>
                    </a:cubicBezTo>
                    <a:cubicBezTo>
                      <a:pt x="57" y="58"/>
                      <a:pt x="53" y="52"/>
                      <a:pt x="45" y="49"/>
                    </a:cubicBezTo>
                    <a:cubicBezTo>
                      <a:pt x="44" y="49"/>
                      <a:pt x="43" y="48"/>
                      <a:pt x="44" y="47"/>
                    </a:cubicBezTo>
                    <a:cubicBezTo>
                      <a:pt x="45" y="44"/>
                      <a:pt x="45" y="41"/>
                      <a:pt x="47" y="39"/>
                    </a:cubicBezTo>
                    <a:cubicBezTo>
                      <a:pt x="50" y="35"/>
                      <a:pt x="52" y="29"/>
                      <a:pt x="53" y="24"/>
                    </a:cubicBezTo>
                    <a:cubicBezTo>
                      <a:pt x="54" y="22"/>
                      <a:pt x="52" y="19"/>
                      <a:pt x="49" y="18"/>
                    </a:cubicBezTo>
                    <a:cubicBezTo>
                      <a:pt x="48" y="18"/>
                      <a:pt x="47" y="17"/>
                      <a:pt x="46" y="17"/>
                    </a:cubicBezTo>
                    <a:cubicBezTo>
                      <a:pt x="42" y="17"/>
                      <a:pt x="38" y="18"/>
                      <a:pt x="34" y="17"/>
                    </a:cubicBezTo>
                    <a:cubicBezTo>
                      <a:pt x="33" y="17"/>
                      <a:pt x="33" y="16"/>
                      <a:pt x="32" y="16"/>
                    </a:cubicBezTo>
                    <a:cubicBezTo>
                      <a:pt x="32" y="15"/>
                      <a:pt x="32" y="15"/>
                      <a:pt x="32" y="14"/>
                    </a:cubicBezTo>
                    <a:cubicBezTo>
                      <a:pt x="34" y="12"/>
                      <a:pt x="37" y="9"/>
                      <a:pt x="38" y="6"/>
                    </a:cubicBezTo>
                    <a:cubicBezTo>
                      <a:pt x="39" y="6"/>
                      <a:pt x="39" y="4"/>
                      <a:pt x="39" y="3"/>
                    </a:cubicBezTo>
                    <a:cubicBezTo>
                      <a:pt x="39" y="2"/>
                      <a:pt x="37" y="0"/>
                      <a:pt x="35" y="1"/>
                    </a:cubicBezTo>
                    <a:cubicBezTo>
                      <a:pt x="31" y="1"/>
                      <a:pt x="26" y="1"/>
                      <a:pt x="22" y="1"/>
                    </a:cubicBezTo>
                    <a:cubicBezTo>
                      <a:pt x="20" y="2"/>
                      <a:pt x="18" y="3"/>
                      <a:pt x="17" y="5"/>
                    </a:cubicBezTo>
                    <a:cubicBezTo>
                      <a:pt x="14" y="10"/>
                      <a:pt x="12" y="15"/>
                      <a:pt x="9" y="20"/>
                    </a:cubicBezTo>
                    <a:cubicBezTo>
                      <a:pt x="9" y="21"/>
                      <a:pt x="8" y="21"/>
                      <a:pt x="6" y="21"/>
                    </a:cubicBezTo>
                    <a:cubicBezTo>
                      <a:pt x="2" y="21"/>
                      <a:pt x="0" y="23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41"/>
              <p:cNvSpPr>
                <a:spLocks noEditPoints="1"/>
              </p:cNvSpPr>
              <p:nvPr/>
            </p:nvSpPr>
            <p:spPr bwMode="auto">
              <a:xfrm>
                <a:off x="3752" y="390"/>
                <a:ext cx="227" cy="228"/>
              </a:xfrm>
              <a:custGeom>
                <a:avLst/>
                <a:gdLst>
                  <a:gd name="T0" fmla="*/ 13 w 132"/>
                  <a:gd name="T1" fmla="*/ 53 h 133"/>
                  <a:gd name="T2" fmla="*/ 32 w 132"/>
                  <a:gd name="T3" fmla="*/ 75 h 133"/>
                  <a:gd name="T4" fmla="*/ 33 w 132"/>
                  <a:gd name="T5" fmla="*/ 75 h 133"/>
                  <a:gd name="T6" fmla="*/ 40 w 132"/>
                  <a:gd name="T7" fmla="*/ 60 h 133"/>
                  <a:gd name="T8" fmla="*/ 44 w 132"/>
                  <a:gd name="T9" fmla="*/ 58 h 133"/>
                  <a:gd name="T10" fmla="*/ 54 w 132"/>
                  <a:gd name="T11" fmla="*/ 62 h 133"/>
                  <a:gd name="T12" fmla="*/ 44 w 132"/>
                  <a:gd name="T13" fmla="*/ 71 h 133"/>
                  <a:gd name="T14" fmla="*/ 33 w 132"/>
                  <a:gd name="T15" fmla="*/ 75 h 133"/>
                  <a:gd name="T16" fmla="*/ 32 w 132"/>
                  <a:gd name="T17" fmla="*/ 84 h 133"/>
                  <a:gd name="T18" fmla="*/ 42 w 132"/>
                  <a:gd name="T19" fmla="*/ 92 h 133"/>
                  <a:gd name="T20" fmla="*/ 43 w 132"/>
                  <a:gd name="T21" fmla="*/ 92 h 133"/>
                  <a:gd name="T22" fmla="*/ 48 w 132"/>
                  <a:gd name="T23" fmla="*/ 94 h 133"/>
                  <a:gd name="T24" fmla="*/ 43 w 132"/>
                  <a:gd name="T25" fmla="*/ 92 h 133"/>
                  <a:gd name="T26" fmla="*/ 42 w 132"/>
                  <a:gd name="T27" fmla="*/ 92 h 133"/>
                  <a:gd name="T28" fmla="*/ 37 w 132"/>
                  <a:gd name="T29" fmla="*/ 102 h 133"/>
                  <a:gd name="T30" fmla="*/ 56 w 132"/>
                  <a:gd name="T31" fmla="*/ 118 h 133"/>
                  <a:gd name="T32" fmla="*/ 56 w 132"/>
                  <a:gd name="T33" fmla="*/ 119 h 133"/>
                  <a:gd name="T34" fmla="*/ 56 w 132"/>
                  <a:gd name="T35" fmla="*/ 122 h 133"/>
                  <a:gd name="T36" fmla="*/ 69 w 132"/>
                  <a:gd name="T37" fmla="*/ 131 h 133"/>
                  <a:gd name="T38" fmla="*/ 73 w 132"/>
                  <a:gd name="T39" fmla="*/ 107 h 133"/>
                  <a:gd name="T40" fmla="*/ 79 w 132"/>
                  <a:gd name="T41" fmla="*/ 90 h 133"/>
                  <a:gd name="T42" fmla="*/ 83 w 132"/>
                  <a:gd name="T43" fmla="*/ 61 h 133"/>
                  <a:gd name="T44" fmla="*/ 93 w 132"/>
                  <a:gd name="T45" fmla="*/ 54 h 133"/>
                  <a:gd name="T46" fmla="*/ 101 w 132"/>
                  <a:gd name="T47" fmla="*/ 78 h 133"/>
                  <a:gd name="T48" fmla="*/ 100 w 132"/>
                  <a:gd name="T49" fmla="*/ 94 h 133"/>
                  <a:gd name="T50" fmla="*/ 111 w 132"/>
                  <a:gd name="T51" fmla="*/ 95 h 133"/>
                  <a:gd name="T52" fmla="*/ 116 w 132"/>
                  <a:gd name="T53" fmla="*/ 100 h 133"/>
                  <a:gd name="T54" fmla="*/ 132 w 132"/>
                  <a:gd name="T55" fmla="*/ 82 h 133"/>
                  <a:gd name="T56" fmla="*/ 127 w 132"/>
                  <a:gd name="T57" fmla="*/ 78 h 133"/>
                  <a:gd name="T58" fmla="*/ 111 w 132"/>
                  <a:gd name="T59" fmla="*/ 66 h 133"/>
                  <a:gd name="T60" fmla="*/ 110 w 132"/>
                  <a:gd name="T61" fmla="*/ 59 h 133"/>
                  <a:gd name="T62" fmla="*/ 99 w 132"/>
                  <a:gd name="T63" fmla="*/ 47 h 133"/>
                  <a:gd name="T64" fmla="*/ 89 w 132"/>
                  <a:gd name="T65" fmla="*/ 35 h 133"/>
                  <a:gd name="T66" fmla="*/ 73 w 132"/>
                  <a:gd name="T67" fmla="*/ 25 h 133"/>
                  <a:gd name="T68" fmla="*/ 63 w 132"/>
                  <a:gd name="T69" fmla="*/ 11 h 133"/>
                  <a:gd name="T70" fmla="*/ 50 w 132"/>
                  <a:gd name="T71" fmla="*/ 1 h 133"/>
                  <a:gd name="T72" fmla="*/ 43 w 132"/>
                  <a:gd name="T73" fmla="*/ 15 h 133"/>
                  <a:gd name="T74" fmla="*/ 43 w 132"/>
                  <a:gd name="T75" fmla="*/ 16 h 133"/>
                  <a:gd name="T76" fmla="*/ 45 w 132"/>
                  <a:gd name="T77" fmla="*/ 24 h 133"/>
                  <a:gd name="T78" fmla="*/ 43 w 132"/>
                  <a:gd name="T79" fmla="*/ 16 h 133"/>
                  <a:gd name="T80" fmla="*/ 43 w 132"/>
                  <a:gd name="T81" fmla="*/ 15 h 133"/>
                  <a:gd name="T82" fmla="*/ 29 w 132"/>
                  <a:gd name="T83" fmla="*/ 15 h 133"/>
                  <a:gd name="T84" fmla="*/ 29 w 132"/>
                  <a:gd name="T85" fmla="*/ 15 h 133"/>
                  <a:gd name="T86" fmla="*/ 27 w 132"/>
                  <a:gd name="T87" fmla="*/ 19 h 133"/>
                  <a:gd name="T88" fmla="*/ 26 w 132"/>
                  <a:gd name="T89" fmla="*/ 16 h 133"/>
                  <a:gd name="T90" fmla="*/ 29 w 132"/>
                  <a:gd name="T91" fmla="*/ 15 h 133"/>
                  <a:gd name="T92" fmla="*/ 29 w 132"/>
                  <a:gd name="T93" fmla="*/ 14 h 133"/>
                  <a:gd name="T94" fmla="*/ 10 w 132"/>
                  <a:gd name="T95" fmla="*/ 12 h 133"/>
                  <a:gd name="T96" fmla="*/ 2 w 132"/>
                  <a:gd name="T97" fmla="*/ 21 h 133"/>
                  <a:gd name="T98" fmla="*/ 8 w 132"/>
                  <a:gd name="T99" fmla="*/ 41 h 133"/>
                  <a:gd name="T100" fmla="*/ 48 w 132"/>
                  <a:gd name="T101" fmla="*/ 86 h 133"/>
                  <a:gd name="T102" fmla="*/ 49 w 132"/>
                  <a:gd name="T103" fmla="*/ 87 h 133"/>
                  <a:gd name="T104" fmla="*/ 46 w 132"/>
                  <a:gd name="T105" fmla="*/ 36 h 133"/>
                  <a:gd name="T106" fmla="*/ 45 w 132"/>
                  <a:gd name="T107" fmla="*/ 3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2" h="133">
                    <a:moveTo>
                      <a:pt x="8" y="41"/>
                    </a:moveTo>
                    <a:cubicBezTo>
                      <a:pt x="8" y="46"/>
                      <a:pt x="11" y="50"/>
                      <a:pt x="13" y="53"/>
                    </a:cubicBezTo>
                    <a:cubicBezTo>
                      <a:pt x="15" y="56"/>
                      <a:pt x="18" y="59"/>
                      <a:pt x="19" y="63"/>
                    </a:cubicBezTo>
                    <a:cubicBezTo>
                      <a:pt x="24" y="67"/>
                      <a:pt x="27" y="72"/>
                      <a:pt x="32" y="75"/>
                    </a:cubicBezTo>
                    <a:cubicBezTo>
                      <a:pt x="32" y="75"/>
                      <a:pt x="32" y="75"/>
                      <a:pt x="32" y="74"/>
                    </a:cubicBezTo>
                    <a:cubicBezTo>
                      <a:pt x="32" y="74"/>
                      <a:pt x="33" y="74"/>
                      <a:pt x="33" y="75"/>
                    </a:cubicBezTo>
                    <a:cubicBezTo>
                      <a:pt x="35" y="72"/>
                      <a:pt x="37" y="70"/>
                      <a:pt x="39" y="67"/>
                    </a:cubicBezTo>
                    <a:cubicBezTo>
                      <a:pt x="40" y="65"/>
                      <a:pt x="41" y="63"/>
                      <a:pt x="40" y="60"/>
                    </a:cubicBezTo>
                    <a:cubicBezTo>
                      <a:pt x="40" y="59"/>
                      <a:pt x="41" y="58"/>
                      <a:pt x="42" y="57"/>
                    </a:cubicBezTo>
                    <a:cubicBezTo>
                      <a:pt x="43" y="57"/>
                      <a:pt x="44" y="57"/>
                      <a:pt x="44" y="58"/>
                    </a:cubicBezTo>
                    <a:cubicBezTo>
                      <a:pt x="46" y="62"/>
                      <a:pt x="49" y="62"/>
                      <a:pt x="53" y="61"/>
                    </a:cubicBezTo>
                    <a:cubicBezTo>
                      <a:pt x="53" y="61"/>
                      <a:pt x="54" y="62"/>
                      <a:pt x="54" y="62"/>
                    </a:cubicBezTo>
                    <a:cubicBezTo>
                      <a:pt x="54" y="62"/>
                      <a:pt x="54" y="63"/>
                      <a:pt x="54" y="63"/>
                    </a:cubicBezTo>
                    <a:cubicBezTo>
                      <a:pt x="50" y="65"/>
                      <a:pt x="47" y="68"/>
                      <a:pt x="44" y="71"/>
                    </a:cubicBezTo>
                    <a:cubicBezTo>
                      <a:pt x="41" y="75"/>
                      <a:pt x="37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2" y="78"/>
                      <a:pt x="32" y="81"/>
                      <a:pt x="32" y="84"/>
                    </a:cubicBezTo>
                    <a:cubicBezTo>
                      <a:pt x="32" y="86"/>
                      <a:pt x="34" y="88"/>
                      <a:pt x="36" y="88"/>
                    </a:cubicBezTo>
                    <a:cubicBezTo>
                      <a:pt x="38" y="89"/>
                      <a:pt x="41" y="89"/>
                      <a:pt x="42" y="92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4" y="92"/>
                      <a:pt x="45" y="92"/>
                      <a:pt x="47" y="92"/>
                    </a:cubicBezTo>
                    <a:cubicBezTo>
                      <a:pt x="48" y="92"/>
                      <a:pt x="49" y="93"/>
                      <a:pt x="48" y="94"/>
                    </a:cubicBezTo>
                    <a:cubicBezTo>
                      <a:pt x="47" y="94"/>
                      <a:pt x="47" y="94"/>
                      <a:pt x="46" y="94"/>
                    </a:cubicBezTo>
                    <a:cubicBezTo>
                      <a:pt x="45" y="94"/>
                      <a:pt x="44" y="93"/>
                      <a:pt x="43" y="92"/>
                    </a:cubicBezTo>
                    <a:cubicBezTo>
                      <a:pt x="43" y="92"/>
                      <a:pt x="42" y="92"/>
                      <a:pt x="42" y="92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0" y="92"/>
                      <a:pt x="38" y="92"/>
                      <a:pt x="37" y="94"/>
                    </a:cubicBezTo>
                    <a:cubicBezTo>
                      <a:pt x="35" y="97"/>
                      <a:pt x="35" y="100"/>
                      <a:pt x="37" y="102"/>
                    </a:cubicBezTo>
                    <a:cubicBezTo>
                      <a:pt x="41" y="110"/>
                      <a:pt x="47" y="116"/>
                      <a:pt x="56" y="119"/>
                    </a:cubicBezTo>
                    <a:cubicBezTo>
                      <a:pt x="56" y="119"/>
                      <a:pt x="56" y="118"/>
                      <a:pt x="56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120"/>
                      <a:pt x="55" y="121"/>
                      <a:pt x="56" y="122"/>
                    </a:cubicBezTo>
                    <a:cubicBezTo>
                      <a:pt x="57" y="126"/>
                      <a:pt x="60" y="129"/>
                      <a:pt x="63" y="132"/>
                    </a:cubicBezTo>
                    <a:cubicBezTo>
                      <a:pt x="64" y="133"/>
                      <a:pt x="68" y="133"/>
                      <a:pt x="69" y="131"/>
                    </a:cubicBezTo>
                    <a:cubicBezTo>
                      <a:pt x="69" y="130"/>
                      <a:pt x="70" y="129"/>
                      <a:pt x="70" y="128"/>
                    </a:cubicBezTo>
                    <a:cubicBezTo>
                      <a:pt x="70" y="121"/>
                      <a:pt x="72" y="114"/>
                      <a:pt x="73" y="107"/>
                    </a:cubicBezTo>
                    <a:cubicBezTo>
                      <a:pt x="73" y="103"/>
                      <a:pt x="74" y="100"/>
                      <a:pt x="76" y="96"/>
                    </a:cubicBezTo>
                    <a:cubicBezTo>
                      <a:pt x="78" y="95"/>
                      <a:pt x="79" y="92"/>
                      <a:pt x="79" y="90"/>
                    </a:cubicBezTo>
                    <a:cubicBezTo>
                      <a:pt x="78" y="81"/>
                      <a:pt x="83" y="73"/>
                      <a:pt x="83" y="64"/>
                    </a:cubicBezTo>
                    <a:cubicBezTo>
                      <a:pt x="82" y="63"/>
                      <a:pt x="83" y="62"/>
                      <a:pt x="83" y="61"/>
                    </a:cubicBezTo>
                    <a:cubicBezTo>
                      <a:pt x="84" y="57"/>
                      <a:pt x="86" y="54"/>
                      <a:pt x="90" y="53"/>
                    </a:cubicBezTo>
                    <a:cubicBezTo>
                      <a:pt x="92" y="52"/>
                      <a:pt x="93" y="53"/>
                      <a:pt x="93" y="54"/>
                    </a:cubicBezTo>
                    <a:cubicBezTo>
                      <a:pt x="93" y="56"/>
                      <a:pt x="92" y="59"/>
                      <a:pt x="93" y="60"/>
                    </a:cubicBezTo>
                    <a:cubicBezTo>
                      <a:pt x="97" y="66"/>
                      <a:pt x="97" y="73"/>
                      <a:pt x="101" y="78"/>
                    </a:cubicBezTo>
                    <a:cubicBezTo>
                      <a:pt x="102" y="81"/>
                      <a:pt x="102" y="83"/>
                      <a:pt x="102" y="86"/>
                    </a:cubicBezTo>
                    <a:cubicBezTo>
                      <a:pt x="101" y="89"/>
                      <a:pt x="100" y="91"/>
                      <a:pt x="100" y="94"/>
                    </a:cubicBezTo>
                    <a:cubicBezTo>
                      <a:pt x="99" y="96"/>
                      <a:pt x="102" y="99"/>
                      <a:pt x="104" y="98"/>
                    </a:cubicBezTo>
                    <a:cubicBezTo>
                      <a:pt x="106" y="97"/>
                      <a:pt x="109" y="96"/>
                      <a:pt x="111" y="95"/>
                    </a:cubicBezTo>
                    <a:cubicBezTo>
                      <a:pt x="114" y="94"/>
                      <a:pt x="114" y="94"/>
                      <a:pt x="115" y="98"/>
                    </a:cubicBezTo>
                    <a:cubicBezTo>
                      <a:pt x="115" y="98"/>
                      <a:pt x="115" y="99"/>
                      <a:pt x="116" y="100"/>
                    </a:cubicBezTo>
                    <a:cubicBezTo>
                      <a:pt x="116" y="102"/>
                      <a:pt x="118" y="103"/>
                      <a:pt x="120" y="101"/>
                    </a:cubicBezTo>
                    <a:cubicBezTo>
                      <a:pt x="127" y="96"/>
                      <a:pt x="130" y="90"/>
                      <a:pt x="132" y="82"/>
                    </a:cubicBezTo>
                    <a:cubicBezTo>
                      <a:pt x="132" y="81"/>
                      <a:pt x="131" y="80"/>
                      <a:pt x="130" y="79"/>
                    </a:cubicBezTo>
                    <a:cubicBezTo>
                      <a:pt x="129" y="79"/>
                      <a:pt x="128" y="78"/>
                      <a:pt x="127" y="78"/>
                    </a:cubicBezTo>
                    <a:cubicBezTo>
                      <a:pt x="122" y="78"/>
                      <a:pt x="119" y="76"/>
                      <a:pt x="119" y="70"/>
                    </a:cubicBezTo>
                    <a:cubicBezTo>
                      <a:pt x="119" y="65"/>
                      <a:pt x="117" y="65"/>
                      <a:pt x="111" y="66"/>
                    </a:cubicBezTo>
                    <a:cubicBezTo>
                      <a:pt x="108" y="67"/>
                      <a:pt x="108" y="67"/>
                      <a:pt x="109" y="64"/>
                    </a:cubicBezTo>
                    <a:cubicBezTo>
                      <a:pt x="109" y="62"/>
                      <a:pt x="110" y="60"/>
                      <a:pt x="110" y="59"/>
                    </a:cubicBezTo>
                    <a:cubicBezTo>
                      <a:pt x="111" y="55"/>
                      <a:pt x="110" y="53"/>
                      <a:pt x="107" y="52"/>
                    </a:cubicBezTo>
                    <a:cubicBezTo>
                      <a:pt x="103" y="51"/>
                      <a:pt x="101" y="51"/>
                      <a:pt x="99" y="47"/>
                    </a:cubicBezTo>
                    <a:cubicBezTo>
                      <a:pt x="97" y="44"/>
                      <a:pt x="92" y="42"/>
                      <a:pt x="91" y="37"/>
                    </a:cubicBezTo>
                    <a:cubicBezTo>
                      <a:pt x="91" y="36"/>
                      <a:pt x="90" y="35"/>
                      <a:pt x="89" y="35"/>
                    </a:cubicBezTo>
                    <a:cubicBezTo>
                      <a:pt x="87" y="34"/>
                      <a:pt x="84" y="34"/>
                      <a:pt x="82" y="34"/>
                    </a:cubicBezTo>
                    <a:cubicBezTo>
                      <a:pt x="78" y="32"/>
                      <a:pt x="75" y="30"/>
                      <a:pt x="73" y="25"/>
                    </a:cubicBezTo>
                    <a:cubicBezTo>
                      <a:pt x="72" y="20"/>
                      <a:pt x="70" y="17"/>
                      <a:pt x="66" y="14"/>
                    </a:cubicBezTo>
                    <a:cubicBezTo>
                      <a:pt x="65" y="13"/>
                      <a:pt x="64" y="12"/>
                      <a:pt x="63" y="11"/>
                    </a:cubicBezTo>
                    <a:cubicBezTo>
                      <a:pt x="61" y="8"/>
                      <a:pt x="59" y="5"/>
                      <a:pt x="56" y="4"/>
                    </a:cubicBezTo>
                    <a:cubicBezTo>
                      <a:pt x="54" y="4"/>
                      <a:pt x="52" y="2"/>
                      <a:pt x="50" y="1"/>
                    </a:cubicBezTo>
                    <a:cubicBezTo>
                      <a:pt x="48" y="0"/>
                      <a:pt x="46" y="1"/>
                      <a:pt x="45" y="4"/>
                    </a:cubicBezTo>
                    <a:cubicBezTo>
                      <a:pt x="44" y="7"/>
                      <a:pt x="44" y="11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6"/>
                    </a:cubicBezTo>
                    <a:cubicBezTo>
                      <a:pt x="45" y="18"/>
                      <a:pt x="45" y="20"/>
                      <a:pt x="45" y="22"/>
                    </a:cubicBezTo>
                    <a:cubicBezTo>
                      <a:pt x="45" y="23"/>
                      <a:pt x="45" y="23"/>
                      <a:pt x="45" y="24"/>
                    </a:cubicBezTo>
                    <a:cubicBezTo>
                      <a:pt x="44" y="25"/>
                      <a:pt x="43" y="24"/>
                      <a:pt x="43" y="23"/>
                    </a:cubicBezTo>
                    <a:cubicBezTo>
                      <a:pt x="43" y="20"/>
                      <a:pt x="43" y="18"/>
                      <a:pt x="43" y="1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5"/>
                      <a:pt x="41" y="15"/>
                      <a:pt x="40" y="15"/>
                    </a:cubicBezTo>
                    <a:cubicBezTo>
                      <a:pt x="36" y="12"/>
                      <a:pt x="33" y="13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9"/>
                      <a:pt x="28" y="20"/>
                      <a:pt x="27" y="19"/>
                    </a:cubicBezTo>
                    <a:cubicBezTo>
                      <a:pt x="26" y="19"/>
                      <a:pt x="26" y="19"/>
                      <a:pt x="25" y="18"/>
                    </a:cubicBezTo>
                    <a:cubicBezTo>
                      <a:pt x="25" y="17"/>
                      <a:pt x="25" y="16"/>
                      <a:pt x="26" y="16"/>
                    </a:cubicBezTo>
                    <a:cubicBezTo>
                      <a:pt x="27" y="16"/>
                      <a:pt x="28" y="16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9"/>
                      <a:pt x="26" y="8"/>
                      <a:pt x="22" y="9"/>
                    </a:cubicBezTo>
                    <a:cubicBezTo>
                      <a:pt x="18" y="10"/>
                      <a:pt x="14" y="11"/>
                      <a:pt x="10" y="12"/>
                    </a:cubicBezTo>
                    <a:cubicBezTo>
                      <a:pt x="7" y="12"/>
                      <a:pt x="5" y="14"/>
                      <a:pt x="4" y="17"/>
                    </a:cubicBezTo>
                    <a:cubicBezTo>
                      <a:pt x="3" y="18"/>
                      <a:pt x="3" y="20"/>
                      <a:pt x="2" y="21"/>
                    </a:cubicBezTo>
                    <a:cubicBezTo>
                      <a:pt x="0" y="28"/>
                      <a:pt x="1" y="33"/>
                      <a:pt x="6" y="38"/>
                    </a:cubicBezTo>
                    <a:cubicBezTo>
                      <a:pt x="7" y="39"/>
                      <a:pt x="9" y="40"/>
                      <a:pt x="8" y="41"/>
                    </a:cubicBezTo>
                    <a:close/>
                    <a:moveTo>
                      <a:pt x="49" y="87"/>
                    </a:moveTo>
                    <a:cubicBezTo>
                      <a:pt x="48" y="86"/>
                      <a:pt x="48" y="86"/>
                      <a:pt x="48" y="86"/>
                    </a:cubicBezTo>
                    <a:cubicBezTo>
                      <a:pt x="49" y="86"/>
                      <a:pt x="49" y="86"/>
                      <a:pt x="49" y="86"/>
                    </a:cubicBezTo>
                    <a:lnTo>
                      <a:pt x="49" y="87"/>
                    </a:lnTo>
                    <a:close/>
                    <a:moveTo>
                      <a:pt x="46" y="35"/>
                    </a:moveTo>
                    <a:cubicBezTo>
                      <a:pt x="46" y="36"/>
                      <a:pt x="46" y="36"/>
                      <a:pt x="46" y="36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5" y="34"/>
                      <a:pt x="45" y="34"/>
                      <a:pt x="45" y="34"/>
                    </a:cubicBezTo>
                    <a:lnTo>
                      <a:pt x="46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42"/>
              <p:cNvSpPr>
                <a:spLocks/>
              </p:cNvSpPr>
              <p:nvPr/>
            </p:nvSpPr>
            <p:spPr bwMode="auto">
              <a:xfrm>
                <a:off x="2037" y="365"/>
                <a:ext cx="237" cy="217"/>
              </a:xfrm>
              <a:custGeom>
                <a:avLst/>
                <a:gdLst>
                  <a:gd name="T0" fmla="*/ 130 w 138"/>
                  <a:gd name="T1" fmla="*/ 89 h 127"/>
                  <a:gd name="T2" fmla="*/ 127 w 138"/>
                  <a:gd name="T3" fmla="*/ 84 h 127"/>
                  <a:gd name="T4" fmla="*/ 119 w 138"/>
                  <a:gd name="T5" fmla="*/ 80 h 127"/>
                  <a:gd name="T6" fmla="*/ 104 w 138"/>
                  <a:gd name="T7" fmla="*/ 77 h 127"/>
                  <a:gd name="T8" fmla="*/ 99 w 138"/>
                  <a:gd name="T9" fmla="*/ 77 h 127"/>
                  <a:gd name="T10" fmla="*/ 78 w 138"/>
                  <a:gd name="T11" fmla="*/ 79 h 127"/>
                  <a:gd name="T12" fmla="*/ 67 w 138"/>
                  <a:gd name="T13" fmla="*/ 76 h 127"/>
                  <a:gd name="T14" fmla="*/ 61 w 138"/>
                  <a:gd name="T15" fmla="*/ 74 h 127"/>
                  <a:gd name="T16" fmla="*/ 48 w 138"/>
                  <a:gd name="T17" fmla="*/ 61 h 127"/>
                  <a:gd name="T18" fmla="*/ 42 w 138"/>
                  <a:gd name="T19" fmla="*/ 56 h 127"/>
                  <a:gd name="T20" fmla="*/ 42 w 138"/>
                  <a:gd name="T21" fmla="*/ 54 h 127"/>
                  <a:gd name="T22" fmla="*/ 46 w 138"/>
                  <a:gd name="T23" fmla="*/ 50 h 127"/>
                  <a:gd name="T24" fmla="*/ 46 w 138"/>
                  <a:gd name="T25" fmla="*/ 50 h 127"/>
                  <a:gd name="T26" fmla="*/ 46 w 138"/>
                  <a:gd name="T27" fmla="*/ 50 h 127"/>
                  <a:gd name="T28" fmla="*/ 47 w 138"/>
                  <a:gd name="T29" fmla="*/ 50 h 127"/>
                  <a:gd name="T30" fmla="*/ 46 w 138"/>
                  <a:gd name="T31" fmla="*/ 50 h 127"/>
                  <a:gd name="T32" fmla="*/ 56 w 138"/>
                  <a:gd name="T33" fmla="*/ 51 h 127"/>
                  <a:gd name="T34" fmla="*/ 58 w 138"/>
                  <a:gd name="T35" fmla="*/ 46 h 127"/>
                  <a:gd name="T36" fmla="*/ 56 w 138"/>
                  <a:gd name="T37" fmla="*/ 44 h 127"/>
                  <a:gd name="T38" fmla="*/ 53 w 138"/>
                  <a:gd name="T39" fmla="*/ 34 h 127"/>
                  <a:gd name="T40" fmla="*/ 47 w 138"/>
                  <a:gd name="T41" fmla="*/ 27 h 127"/>
                  <a:gd name="T42" fmla="*/ 38 w 138"/>
                  <a:gd name="T43" fmla="*/ 26 h 127"/>
                  <a:gd name="T44" fmla="*/ 33 w 138"/>
                  <a:gd name="T45" fmla="*/ 23 h 127"/>
                  <a:gd name="T46" fmla="*/ 31 w 138"/>
                  <a:gd name="T47" fmla="*/ 16 h 127"/>
                  <a:gd name="T48" fmla="*/ 29 w 138"/>
                  <a:gd name="T49" fmla="*/ 12 h 127"/>
                  <a:gd name="T50" fmla="*/ 16 w 138"/>
                  <a:gd name="T51" fmla="*/ 2 h 127"/>
                  <a:gd name="T52" fmla="*/ 4 w 138"/>
                  <a:gd name="T53" fmla="*/ 4 h 127"/>
                  <a:gd name="T54" fmla="*/ 1 w 138"/>
                  <a:gd name="T55" fmla="*/ 11 h 127"/>
                  <a:gd name="T56" fmla="*/ 5 w 138"/>
                  <a:gd name="T57" fmla="*/ 30 h 127"/>
                  <a:gd name="T58" fmla="*/ 7 w 138"/>
                  <a:gd name="T59" fmla="*/ 32 h 127"/>
                  <a:gd name="T60" fmla="*/ 20 w 138"/>
                  <a:gd name="T61" fmla="*/ 38 h 127"/>
                  <a:gd name="T62" fmla="*/ 25 w 138"/>
                  <a:gd name="T63" fmla="*/ 43 h 127"/>
                  <a:gd name="T64" fmla="*/ 25 w 138"/>
                  <a:gd name="T65" fmla="*/ 53 h 127"/>
                  <a:gd name="T66" fmla="*/ 20 w 138"/>
                  <a:gd name="T67" fmla="*/ 63 h 127"/>
                  <a:gd name="T68" fmla="*/ 14 w 138"/>
                  <a:gd name="T69" fmla="*/ 71 h 127"/>
                  <a:gd name="T70" fmla="*/ 9 w 138"/>
                  <a:gd name="T71" fmla="*/ 93 h 127"/>
                  <a:gd name="T72" fmla="*/ 18 w 138"/>
                  <a:gd name="T73" fmla="*/ 101 h 127"/>
                  <a:gd name="T74" fmla="*/ 19 w 138"/>
                  <a:gd name="T75" fmla="*/ 102 h 127"/>
                  <a:gd name="T76" fmla="*/ 31 w 138"/>
                  <a:gd name="T77" fmla="*/ 103 h 127"/>
                  <a:gd name="T78" fmla="*/ 34 w 138"/>
                  <a:gd name="T79" fmla="*/ 102 h 127"/>
                  <a:gd name="T80" fmla="*/ 36 w 138"/>
                  <a:gd name="T81" fmla="*/ 104 h 127"/>
                  <a:gd name="T82" fmla="*/ 35 w 138"/>
                  <a:gd name="T83" fmla="*/ 109 h 127"/>
                  <a:gd name="T84" fmla="*/ 40 w 138"/>
                  <a:gd name="T85" fmla="*/ 113 h 127"/>
                  <a:gd name="T86" fmla="*/ 56 w 138"/>
                  <a:gd name="T87" fmla="*/ 116 h 127"/>
                  <a:gd name="T88" fmla="*/ 87 w 138"/>
                  <a:gd name="T89" fmla="*/ 121 h 127"/>
                  <a:gd name="T90" fmla="*/ 93 w 138"/>
                  <a:gd name="T91" fmla="*/ 124 h 127"/>
                  <a:gd name="T92" fmla="*/ 105 w 138"/>
                  <a:gd name="T93" fmla="*/ 127 h 127"/>
                  <a:gd name="T94" fmla="*/ 115 w 138"/>
                  <a:gd name="T95" fmla="*/ 126 h 127"/>
                  <a:gd name="T96" fmla="*/ 119 w 138"/>
                  <a:gd name="T97" fmla="*/ 124 h 127"/>
                  <a:gd name="T98" fmla="*/ 129 w 138"/>
                  <a:gd name="T99" fmla="*/ 118 h 127"/>
                  <a:gd name="T100" fmla="*/ 131 w 138"/>
                  <a:gd name="T101" fmla="*/ 112 h 127"/>
                  <a:gd name="T102" fmla="*/ 133 w 138"/>
                  <a:gd name="T103" fmla="*/ 106 h 127"/>
                  <a:gd name="T104" fmla="*/ 130 w 138"/>
                  <a:gd name="T105" fmla="*/ 8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8" h="127">
                    <a:moveTo>
                      <a:pt x="130" y="89"/>
                    </a:moveTo>
                    <a:cubicBezTo>
                      <a:pt x="129" y="88"/>
                      <a:pt x="127" y="87"/>
                      <a:pt x="127" y="84"/>
                    </a:cubicBezTo>
                    <a:cubicBezTo>
                      <a:pt x="125" y="81"/>
                      <a:pt x="122" y="80"/>
                      <a:pt x="119" y="80"/>
                    </a:cubicBezTo>
                    <a:cubicBezTo>
                      <a:pt x="114" y="80"/>
                      <a:pt x="109" y="80"/>
                      <a:pt x="104" y="77"/>
                    </a:cubicBezTo>
                    <a:cubicBezTo>
                      <a:pt x="103" y="77"/>
                      <a:pt x="101" y="77"/>
                      <a:pt x="99" y="77"/>
                    </a:cubicBezTo>
                    <a:cubicBezTo>
                      <a:pt x="92" y="78"/>
                      <a:pt x="85" y="78"/>
                      <a:pt x="78" y="79"/>
                    </a:cubicBezTo>
                    <a:cubicBezTo>
                      <a:pt x="74" y="80"/>
                      <a:pt x="70" y="82"/>
                      <a:pt x="67" y="76"/>
                    </a:cubicBezTo>
                    <a:cubicBezTo>
                      <a:pt x="66" y="74"/>
                      <a:pt x="63" y="74"/>
                      <a:pt x="61" y="74"/>
                    </a:cubicBezTo>
                    <a:cubicBezTo>
                      <a:pt x="55" y="71"/>
                      <a:pt x="49" y="68"/>
                      <a:pt x="48" y="61"/>
                    </a:cubicBezTo>
                    <a:cubicBezTo>
                      <a:pt x="47" y="57"/>
                      <a:pt x="45" y="56"/>
                      <a:pt x="42" y="56"/>
                    </a:cubicBezTo>
                    <a:cubicBezTo>
                      <a:pt x="40" y="55"/>
                      <a:pt x="40" y="55"/>
                      <a:pt x="42" y="54"/>
                    </a:cubicBezTo>
                    <a:cubicBezTo>
                      <a:pt x="43" y="53"/>
                      <a:pt x="45" y="51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7" y="50"/>
                      <a:pt x="46" y="50"/>
                      <a:pt x="46" y="50"/>
                    </a:cubicBezTo>
                    <a:cubicBezTo>
                      <a:pt x="50" y="51"/>
                      <a:pt x="53" y="52"/>
                      <a:pt x="56" y="51"/>
                    </a:cubicBezTo>
                    <a:cubicBezTo>
                      <a:pt x="57" y="50"/>
                      <a:pt x="58" y="47"/>
                      <a:pt x="58" y="46"/>
                    </a:cubicBezTo>
                    <a:cubicBezTo>
                      <a:pt x="57" y="46"/>
                      <a:pt x="57" y="44"/>
                      <a:pt x="56" y="44"/>
                    </a:cubicBezTo>
                    <a:cubicBezTo>
                      <a:pt x="53" y="41"/>
                      <a:pt x="52" y="38"/>
                      <a:pt x="53" y="34"/>
                    </a:cubicBezTo>
                    <a:cubicBezTo>
                      <a:pt x="53" y="31"/>
                      <a:pt x="49" y="27"/>
                      <a:pt x="47" y="27"/>
                    </a:cubicBezTo>
                    <a:cubicBezTo>
                      <a:pt x="44" y="26"/>
                      <a:pt x="41" y="27"/>
                      <a:pt x="38" y="26"/>
                    </a:cubicBezTo>
                    <a:cubicBezTo>
                      <a:pt x="36" y="26"/>
                      <a:pt x="34" y="25"/>
                      <a:pt x="33" y="23"/>
                    </a:cubicBezTo>
                    <a:cubicBezTo>
                      <a:pt x="33" y="21"/>
                      <a:pt x="32" y="18"/>
                      <a:pt x="31" y="16"/>
                    </a:cubicBezTo>
                    <a:cubicBezTo>
                      <a:pt x="31" y="15"/>
                      <a:pt x="30" y="13"/>
                      <a:pt x="29" y="12"/>
                    </a:cubicBezTo>
                    <a:cubicBezTo>
                      <a:pt x="25" y="9"/>
                      <a:pt x="22" y="4"/>
                      <a:pt x="16" y="2"/>
                    </a:cubicBezTo>
                    <a:cubicBezTo>
                      <a:pt x="12" y="0"/>
                      <a:pt x="8" y="1"/>
                      <a:pt x="4" y="4"/>
                    </a:cubicBezTo>
                    <a:cubicBezTo>
                      <a:pt x="2" y="5"/>
                      <a:pt x="0" y="8"/>
                      <a:pt x="1" y="11"/>
                    </a:cubicBezTo>
                    <a:cubicBezTo>
                      <a:pt x="3" y="17"/>
                      <a:pt x="4" y="24"/>
                      <a:pt x="5" y="30"/>
                    </a:cubicBezTo>
                    <a:cubicBezTo>
                      <a:pt x="5" y="31"/>
                      <a:pt x="6" y="32"/>
                      <a:pt x="7" y="32"/>
                    </a:cubicBezTo>
                    <a:cubicBezTo>
                      <a:pt x="11" y="34"/>
                      <a:pt x="16" y="36"/>
                      <a:pt x="20" y="38"/>
                    </a:cubicBezTo>
                    <a:cubicBezTo>
                      <a:pt x="25" y="40"/>
                      <a:pt x="25" y="40"/>
                      <a:pt x="25" y="43"/>
                    </a:cubicBezTo>
                    <a:cubicBezTo>
                      <a:pt x="25" y="47"/>
                      <a:pt x="25" y="50"/>
                      <a:pt x="25" y="53"/>
                    </a:cubicBezTo>
                    <a:cubicBezTo>
                      <a:pt x="25" y="58"/>
                      <a:pt x="24" y="61"/>
                      <a:pt x="20" y="63"/>
                    </a:cubicBezTo>
                    <a:cubicBezTo>
                      <a:pt x="17" y="65"/>
                      <a:pt x="15" y="68"/>
                      <a:pt x="14" y="71"/>
                    </a:cubicBezTo>
                    <a:cubicBezTo>
                      <a:pt x="9" y="77"/>
                      <a:pt x="8" y="85"/>
                      <a:pt x="9" y="93"/>
                    </a:cubicBezTo>
                    <a:cubicBezTo>
                      <a:pt x="9" y="98"/>
                      <a:pt x="16" y="97"/>
                      <a:pt x="18" y="101"/>
                    </a:cubicBezTo>
                    <a:cubicBezTo>
                      <a:pt x="18" y="102"/>
                      <a:pt x="19" y="102"/>
                      <a:pt x="19" y="102"/>
                    </a:cubicBezTo>
                    <a:cubicBezTo>
                      <a:pt x="23" y="106"/>
                      <a:pt x="27" y="106"/>
                      <a:pt x="31" y="103"/>
                    </a:cubicBezTo>
                    <a:cubicBezTo>
                      <a:pt x="32" y="103"/>
                      <a:pt x="33" y="102"/>
                      <a:pt x="34" y="102"/>
                    </a:cubicBezTo>
                    <a:cubicBezTo>
                      <a:pt x="36" y="102"/>
                      <a:pt x="36" y="103"/>
                      <a:pt x="36" y="104"/>
                    </a:cubicBezTo>
                    <a:cubicBezTo>
                      <a:pt x="36" y="106"/>
                      <a:pt x="35" y="107"/>
                      <a:pt x="35" y="109"/>
                    </a:cubicBezTo>
                    <a:cubicBezTo>
                      <a:pt x="36" y="111"/>
                      <a:pt x="38" y="112"/>
                      <a:pt x="40" y="113"/>
                    </a:cubicBezTo>
                    <a:cubicBezTo>
                      <a:pt x="45" y="114"/>
                      <a:pt x="51" y="116"/>
                      <a:pt x="56" y="116"/>
                    </a:cubicBezTo>
                    <a:cubicBezTo>
                      <a:pt x="67" y="116"/>
                      <a:pt x="76" y="122"/>
                      <a:pt x="87" y="121"/>
                    </a:cubicBezTo>
                    <a:cubicBezTo>
                      <a:pt x="89" y="121"/>
                      <a:pt x="91" y="123"/>
                      <a:pt x="93" y="124"/>
                    </a:cubicBezTo>
                    <a:cubicBezTo>
                      <a:pt x="97" y="126"/>
                      <a:pt x="101" y="127"/>
                      <a:pt x="105" y="127"/>
                    </a:cubicBezTo>
                    <a:cubicBezTo>
                      <a:pt x="108" y="126"/>
                      <a:pt x="112" y="127"/>
                      <a:pt x="115" y="126"/>
                    </a:cubicBezTo>
                    <a:cubicBezTo>
                      <a:pt x="117" y="126"/>
                      <a:pt x="118" y="125"/>
                      <a:pt x="119" y="124"/>
                    </a:cubicBezTo>
                    <a:cubicBezTo>
                      <a:pt x="122" y="122"/>
                      <a:pt x="125" y="119"/>
                      <a:pt x="129" y="118"/>
                    </a:cubicBezTo>
                    <a:cubicBezTo>
                      <a:pt x="131" y="117"/>
                      <a:pt x="132" y="115"/>
                      <a:pt x="131" y="112"/>
                    </a:cubicBezTo>
                    <a:cubicBezTo>
                      <a:pt x="131" y="110"/>
                      <a:pt x="132" y="108"/>
                      <a:pt x="133" y="106"/>
                    </a:cubicBezTo>
                    <a:cubicBezTo>
                      <a:pt x="138" y="99"/>
                      <a:pt x="137" y="94"/>
                      <a:pt x="13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43"/>
              <p:cNvSpPr>
                <a:spLocks/>
              </p:cNvSpPr>
              <p:nvPr/>
            </p:nvSpPr>
            <p:spPr bwMode="auto">
              <a:xfrm>
                <a:off x="1636" y="306"/>
                <a:ext cx="231" cy="148"/>
              </a:xfrm>
              <a:custGeom>
                <a:avLst/>
                <a:gdLst>
                  <a:gd name="T0" fmla="*/ 86 w 135"/>
                  <a:gd name="T1" fmla="*/ 52 h 86"/>
                  <a:gd name="T2" fmla="*/ 72 w 135"/>
                  <a:gd name="T3" fmla="*/ 49 h 86"/>
                  <a:gd name="T4" fmla="*/ 70 w 135"/>
                  <a:gd name="T5" fmla="*/ 46 h 86"/>
                  <a:gd name="T6" fmla="*/ 71 w 135"/>
                  <a:gd name="T7" fmla="*/ 32 h 86"/>
                  <a:gd name="T8" fmla="*/ 70 w 135"/>
                  <a:gd name="T9" fmla="*/ 20 h 86"/>
                  <a:gd name="T10" fmla="*/ 64 w 135"/>
                  <a:gd name="T11" fmla="*/ 14 h 86"/>
                  <a:gd name="T12" fmla="*/ 61 w 135"/>
                  <a:gd name="T13" fmla="*/ 10 h 86"/>
                  <a:gd name="T14" fmla="*/ 55 w 135"/>
                  <a:gd name="T15" fmla="*/ 2 h 86"/>
                  <a:gd name="T16" fmla="*/ 45 w 135"/>
                  <a:gd name="T17" fmla="*/ 3 h 86"/>
                  <a:gd name="T18" fmla="*/ 31 w 135"/>
                  <a:gd name="T19" fmla="*/ 11 h 86"/>
                  <a:gd name="T20" fmla="*/ 27 w 135"/>
                  <a:gd name="T21" fmla="*/ 15 h 86"/>
                  <a:gd name="T22" fmla="*/ 21 w 135"/>
                  <a:gd name="T23" fmla="*/ 22 h 86"/>
                  <a:gd name="T24" fmla="*/ 15 w 135"/>
                  <a:gd name="T25" fmla="*/ 28 h 86"/>
                  <a:gd name="T26" fmla="*/ 15 w 135"/>
                  <a:gd name="T27" fmla="*/ 31 h 86"/>
                  <a:gd name="T28" fmla="*/ 21 w 135"/>
                  <a:gd name="T29" fmla="*/ 34 h 86"/>
                  <a:gd name="T30" fmla="*/ 22 w 135"/>
                  <a:gd name="T31" fmla="*/ 36 h 86"/>
                  <a:gd name="T32" fmla="*/ 20 w 135"/>
                  <a:gd name="T33" fmla="*/ 37 h 86"/>
                  <a:gd name="T34" fmla="*/ 9 w 135"/>
                  <a:gd name="T35" fmla="*/ 35 h 86"/>
                  <a:gd name="T36" fmla="*/ 1 w 135"/>
                  <a:gd name="T37" fmla="*/ 43 h 86"/>
                  <a:gd name="T38" fmla="*/ 3 w 135"/>
                  <a:gd name="T39" fmla="*/ 50 h 86"/>
                  <a:gd name="T40" fmla="*/ 10 w 135"/>
                  <a:gd name="T41" fmla="*/ 55 h 86"/>
                  <a:gd name="T42" fmla="*/ 28 w 135"/>
                  <a:gd name="T43" fmla="*/ 59 h 86"/>
                  <a:gd name="T44" fmla="*/ 31 w 135"/>
                  <a:gd name="T45" fmla="*/ 59 h 86"/>
                  <a:gd name="T46" fmla="*/ 44 w 135"/>
                  <a:gd name="T47" fmla="*/ 62 h 86"/>
                  <a:gd name="T48" fmla="*/ 45 w 135"/>
                  <a:gd name="T49" fmla="*/ 63 h 86"/>
                  <a:gd name="T50" fmla="*/ 43 w 135"/>
                  <a:gd name="T51" fmla="*/ 64 h 86"/>
                  <a:gd name="T52" fmla="*/ 22 w 135"/>
                  <a:gd name="T53" fmla="*/ 67 h 86"/>
                  <a:gd name="T54" fmla="*/ 18 w 135"/>
                  <a:gd name="T55" fmla="*/ 72 h 86"/>
                  <a:gd name="T56" fmla="*/ 24 w 135"/>
                  <a:gd name="T57" fmla="*/ 83 h 86"/>
                  <a:gd name="T58" fmla="*/ 30 w 135"/>
                  <a:gd name="T59" fmla="*/ 85 h 86"/>
                  <a:gd name="T60" fmla="*/ 40 w 135"/>
                  <a:gd name="T61" fmla="*/ 85 h 86"/>
                  <a:gd name="T62" fmla="*/ 57 w 135"/>
                  <a:gd name="T63" fmla="*/ 81 h 86"/>
                  <a:gd name="T64" fmla="*/ 63 w 135"/>
                  <a:gd name="T65" fmla="*/ 79 h 86"/>
                  <a:gd name="T66" fmla="*/ 78 w 135"/>
                  <a:gd name="T67" fmla="*/ 76 h 86"/>
                  <a:gd name="T68" fmla="*/ 81 w 135"/>
                  <a:gd name="T69" fmla="*/ 77 h 86"/>
                  <a:gd name="T70" fmla="*/ 91 w 135"/>
                  <a:gd name="T71" fmla="*/ 81 h 86"/>
                  <a:gd name="T72" fmla="*/ 99 w 135"/>
                  <a:gd name="T73" fmla="*/ 82 h 86"/>
                  <a:gd name="T74" fmla="*/ 106 w 135"/>
                  <a:gd name="T75" fmla="*/ 81 h 86"/>
                  <a:gd name="T76" fmla="*/ 114 w 135"/>
                  <a:gd name="T77" fmla="*/ 76 h 86"/>
                  <a:gd name="T78" fmla="*/ 129 w 135"/>
                  <a:gd name="T79" fmla="*/ 61 h 86"/>
                  <a:gd name="T80" fmla="*/ 133 w 135"/>
                  <a:gd name="T81" fmla="*/ 56 h 86"/>
                  <a:gd name="T82" fmla="*/ 129 w 135"/>
                  <a:gd name="T83" fmla="*/ 43 h 86"/>
                  <a:gd name="T84" fmla="*/ 126 w 135"/>
                  <a:gd name="T85" fmla="*/ 42 h 86"/>
                  <a:gd name="T86" fmla="*/ 121 w 135"/>
                  <a:gd name="T87" fmla="*/ 46 h 86"/>
                  <a:gd name="T88" fmla="*/ 118 w 135"/>
                  <a:gd name="T89" fmla="*/ 47 h 86"/>
                  <a:gd name="T90" fmla="*/ 113 w 135"/>
                  <a:gd name="T91" fmla="*/ 39 h 86"/>
                  <a:gd name="T92" fmla="*/ 113 w 135"/>
                  <a:gd name="T93" fmla="*/ 32 h 86"/>
                  <a:gd name="T94" fmla="*/ 115 w 135"/>
                  <a:gd name="T95" fmla="*/ 26 h 86"/>
                  <a:gd name="T96" fmla="*/ 118 w 135"/>
                  <a:gd name="T97" fmla="*/ 12 h 86"/>
                  <a:gd name="T98" fmla="*/ 117 w 135"/>
                  <a:gd name="T99" fmla="*/ 8 h 86"/>
                  <a:gd name="T100" fmla="*/ 111 w 135"/>
                  <a:gd name="T101" fmla="*/ 7 h 86"/>
                  <a:gd name="T102" fmla="*/ 97 w 135"/>
                  <a:gd name="T103" fmla="*/ 17 h 86"/>
                  <a:gd name="T104" fmla="*/ 95 w 135"/>
                  <a:gd name="T105" fmla="*/ 25 h 86"/>
                  <a:gd name="T106" fmla="*/ 96 w 135"/>
                  <a:gd name="T107" fmla="*/ 29 h 86"/>
                  <a:gd name="T108" fmla="*/ 92 w 135"/>
                  <a:gd name="T109" fmla="*/ 36 h 86"/>
                  <a:gd name="T110" fmla="*/ 91 w 135"/>
                  <a:gd name="T111" fmla="*/ 37 h 86"/>
                  <a:gd name="T112" fmla="*/ 89 w 135"/>
                  <a:gd name="T113" fmla="*/ 44 h 86"/>
                  <a:gd name="T114" fmla="*/ 90 w 135"/>
                  <a:gd name="T115" fmla="*/ 47 h 86"/>
                  <a:gd name="T116" fmla="*/ 86 w 135"/>
                  <a:gd name="T117" fmla="*/ 5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5" h="86">
                    <a:moveTo>
                      <a:pt x="86" y="52"/>
                    </a:moveTo>
                    <a:cubicBezTo>
                      <a:pt x="81" y="51"/>
                      <a:pt x="77" y="50"/>
                      <a:pt x="72" y="49"/>
                    </a:cubicBezTo>
                    <a:cubicBezTo>
                      <a:pt x="71" y="48"/>
                      <a:pt x="70" y="47"/>
                      <a:pt x="70" y="46"/>
                    </a:cubicBezTo>
                    <a:cubicBezTo>
                      <a:pt x="73" y="42"/>
                      <a:pt x="70" y="37"/>
                      <a:pt x="71" y="32"/>
                    </a:cubicBezTo>
                    <a:cubicBezTo>
                      <a:pt x="71" y="28"/>
                      <a:pt x="71" y="24"/>
                      <a:pt x="70" y="20"/>
                    </a:cubicBezTo>
                    <a:cubicBezTo>
                      <a:pt x="70" y="17"/>
                      <a:pt x="67" y="15"/>
                      <a:pt x="64" y="14"/>
                    </a:cubicBezTo>
                    <a:cubicBezTo>
                      <a:pt x="60" y="13"/>
                      <a:pt x="61" y="13"/>
                      <a:pt x="61" y="10"/>
                    </a:cubicBezTo>
                    <a:cubicBezTo>
                      <a:pt x="61" y="5"/>
                      <a:pt x="59" y="2"/>
                      <a:pt x="55" y="2"/>
                    </a:cubicBezTo>
                    <a:cubicBezTo>
                      <a:pt x="51" y="1"/>
                      <a:pt x="47" y="0"/>
                      <a:pt x="45" y="3"/>
                    </a:cubicBezTo>
                    <a:cubicBezTo>
                      <a:pt x="41" y="7"/>
                      <a:pt x="35" y="7"/>
                      <a:pt x="31" y="11"/>
                    </a:cubicBezTo>
                    <a:cubicBezTo>
                      <a:pt x="29" y="12"/>
                      <a:pt x="28" y="14"/>
                      <a:pt x="27" y="15"/>
                    </a:cubicBezTo>
                    <a:cubicBezTo>
                      <a:pt x="27" y="20"/>
                      <a:pt x="25" y="21"/>
                      <a:pt x="21" y="22"/>
                    </a:cubicBezTo>
                    <a:cubicBezTo>
                      <a:pt x="19" y="23"/>
                      <a:pt x="17" y="26"/>
                      <a:pt x="15" y="28"/>
                    </a:cubicBezTo>
                    <a:cubicBezTo>
                      <a:pt x="14" y="29"/>
                      <a:pt x="14" y="30"/>
                      <a:pt x="15" y="31"/>
                    </a:cubicBezTo>
                    <a:cubicBezTo>
                      <a:pt x="17" y="32"/>
                      <a:pt x="19" y="33"/>
                      <a:pt x="21" y="34"/>
                    </a:cubicBezTo>
                    <a:cubicBezTo>
                      <a:pt x="22" y="35"/>
                      <a:pt x="22" y="36"/>
                      <a:pt x="22" y="36"/>
                    </a:cubicBezTo>
                    <a:cubicBezTo>
                      <a:pt x="21" y="37"/>
                      <a:pt x="21" y="37"/>
                      <a:pt x="20" y="37"/>
                    </a:cubicBezTo>
                    <a:cubicBezTo>
                      <a:pt x="16" y="36"/>
                      <a:pt x="13" y="35"/>
                      <a:pt x="9" y="35"/>
                    </a:cubicBezTo>
                    <a:cubicBezTo>
                      <a:pt x="5" y="35"/>
                      <a:pt x="2" y="39"/>
                      <a:pt x="1" y="43"/>
                    </a:cubicBezTo>
                    <a:cubicBezTo>
                      <a:pt x="0" y="46"/>
                      <a:pt x="1" y="48"/>
                      <a:pt x="3" y="50"/>
                    </a:cubicBezTo>
                    <a:cubicBezTo>
                      <a:pt x="6" y="51"/>
                      <a:pt x="8" y="53"/>
                      <a:pt x="10" y="55"/>
                    </a:cubicBezTo>
                    <a:cubicBezTo>
                      <a:pt x="15" y="59"/>
                      <a:pt x="21" y="63"/>
                      <a:pt x="28" y="59"/>
                    </a:cubicBezTo>
                    <a:cubicBezTo>
                      <a:pt x="29" y="59"/>
                      <a:pt x="30" y="59"/>
                      <a:pt x="31" y="59"/>
                    </a:cubicBezTo>
                    <a:cubicBezTo>
                      <a:pt x="35" y="62"/>
                      <a:pt x="39" y="62"/>
                      <a:pt x="44" y="62"/>
                    </a:cubicBezTo>
                    <a:cubicBezTo>
                      <a:pt x="44" y="62"/>
                      <a:pt x="44" y="63"/>
                      <a:pt x="45" y="63"/>
                    </a:cubicBezTo>
                    <a:cubicBezTo>
                      <a:pt x="44" y="63"/>
                      <a:pt x="44" y="63"/>
                      <a:pt x="43" y="64"/>
                    </a:cubicBezTo>
                    <a:cubicBezTo>
                      <a:pt x="36" y="65"/>
                      <a:pt x="29" y="66"/>
                      <a:pt x="22" y="67"/>
                    </a:cubicBezTo>
                    <a:cubicBezTo>
                      <a:pt x="20" y="67"/>
                      <a:pt x="18" y="70"/>
                      <a:pt x="18" y="72"/>
                    </a:cubicBezTo>
                    <a:cubicBezTo>
                      <a:pt x="18" y="77"/>
                      <a:pt x="20" y="81"/>
                      <a:pt x="24" y="83"/>
                    </a:cubicBezTo>
                    <a:cubicBezTo>
                      <a:pt x="26" y="84"/>
                      <a:pt x="28" y="84"/>
                      <a:pt x="30" y="85"/>
                    </a:cubicBezTo>
                    <a:cubicBezTo>
                      <a:pt x="33" y="85"/>
                      <a:pt x="36" y="85"/>
                      <a:pt x="40" y="85"/>
                    </a:cubicBezTo>
                    <a:cubicBezTo>
                      <a:pt x="46" y="86"/>
                      <a:pt x="52" y="84"/>
                      <a:pt x="57" y="81"/>
                    </a:cubicBezTo>
                    <a:cubicBezTo>
                      <a:pt x="59" y="80"/>
                      <a:pt x="61" y="79"/>
                      <a:pt x="63" y="79"/>
                    </a:cubicBezTo>
                    <a:cubicBezTo>
                      <a:pt x="68" y="78"/>
                      <a:pt x="73" y="78"/>
                      <a:pt x="78" y="76"/>
                    </a:cubicBezTo>
                    <a:cubicBezTo>
                      <a:pt x="79" y="76"/>
                      <a:pt x="80" y="76"/>
                      <a:pt x="81" y="77"/>
                    </a:cubicBezTo>
                    <a:cubicBezTo>
                      <a:pt x="84" y="78"/>
                      <a:pt x="88" y="79"/>
                      <a:pt x="91" y="81"/>
                    </a:cubicBezTo>
                    <a:cubicBezTo>
                      <a:pt x="94" y="82"/>
                      <a:pt x="97" y="83"/>
                      <a:pt x="99" y="82"/>
                    </a:cubicBezTo>
                    <a:cubicBezTo>
                      <a:pt x="102" y="82"/>
                      <a:pt x="104" y="81"/>
                      <a:pt x="106" y="81"/>
                    </a:cubicBezTo>
                    <a:cubicBezTo>
                      <a:pt x="109" y="81"/>
                      <a:pt x="112" y="79"/>
                      <a:pt x="114" y="76"/>
                    </a:cubicBezTo>
                    <a:cubicBezTo>
                      <a:pt x="120" y="71"/>
                      <a:pt x="124" y="66"/>
                      <a:pt x="129" y="61"/>
                    </a:cubicBezTo>
                    <a:cubicBezTo>
                      <a:pt x="131" y="60"/>
                      <a:pt x="132" y="58"/>
                      <a:pt x="133" y="56"/>
                    </a:cubicBezTo>
                    <a:cubicBezTo>
                      <a:pt x="135" y="51"/>
                      <a:pt x="134" y="46"/>
                      <a:pt x="129" y="43"/>
                    </a:cubicBezTo>
                    <a:cubicBezTo>
                      <a:pt x="128" y="42"/>
                      <a:pt x="127" y="42"/>
                      <a:pt x="126" y="42"/>
                    </a:cubicBezTo>
                    <a:cubicBezTo>
                      <a:pt x="124" y="43"/>
                      <a:pt x="122" y="44"/>
                      <a:pt x="121" y="46"/>
                    </a:cubicBezTo>
                    <a:cubicBezTo>
                      <a:pt x="120" y="48"/>
                      <a:pt x="119" y="48"/>
                      <a:pt x="118" y="47"/>
                    </a:cubicBezTo>
                    <a:cubicBezTo>
                      <a:pt x="116" y="45"/>
                      <a:pt x="112" y="44"/>
                      <a:pt x="113" y="39"/>
                    </a:cubicBezTo>
                    <a:cubicBezTo>
                      <a:pt x="112" y="37"/>
                      <a:pt x="110" y="35"/>
                      <a:pt x="113" y="32"/>
                    </a:cubicBezTo>
                    <a:cubicBezTo>
                      <a:pt x="114" y="31"/>
                      <a:pt x="115" y="29"/>
                      <a:pt x="115" y="26"/>
                    </a:cubicBezTo>
                    <a:cubicBezTo>
                      <a:pt x="115" y="21"/>
                      <a:pt x="116" y="17"/>
                      <a:pt x="118" y="12"/>
                    </a:cubicBezTo>
                    <a:cubicBezTo>
                      <a:pt x="119" y="10"/>
                      <a:pt x="118" y="9"/>
                      <a:pt x="117" y="8"/>
                    </a:cubicBezTo>
                    <a:cubicBezTo>
                      <a:pt x="115" y="6"/>
                      <a:pt x="113" y="6"/>
                      <a:pt x="111" y="7"/>
                    </a:cubicBezTo>
                    <a:cubicBezTo>
                      <a:pt x="106" y="11"/>
                      <a:pt x="102" y="14"/>
                      <a:pt x="97" y="17"/>
                    </a:cubicBezTo>
                    <a:cubicBezTo>
                      <a:pt x="95" y="19"/>
                      <a:pt x="94" y="22"/>
                      <a:pt x="95" y="25"/>
                    </a:cubicBezTo>
                    <a:cubicBezTo>
                      <a:pt x="95" y="26"/>
                      <a:pt x="95" y="28"/>
                      <a:pt x="96" y="29"/>
                    </a:cubicBezTo>
                    <a:cubicBezTo>
                      <a:pt x="97" y="33"/>
                      <a:pt x="95" y="34"/>
                      <a:pt x="92" y="36"/>
                    </a:cubicBezTo>
                    <a:cubicBezTo>
                      <a:pt x="92" y="36"/>
                      <a:pt x="91" y="37"/>
                      <a:pt x="91" y="37"/>
                    </a:cubicBezTo>
                    <a:cubicBezTo>
                      <a:pt x="88" y="39"/>
                      <a:pt x="88" y="41"/>
                      <a:pt x="89" y="44"/>
                    </a:cubicBezTo>
                    <a:cubicBezTo>
                      <a:pt x="89" y="45"/>
                      <a:pt x="90" y="46"/>
                      <a:pt x="90" y="47"/>
                    </a:cubicBezTo>
                    <a:cubicBezTo>
                      <a:pt x="90" y="49"/>
                      <a:pt x="88" y="52"/>
                      <a:pt x="8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44"/>
              <p:cNvSpPr>
                <a:spLocks/>
              </p:cNvSpPr>
              <p:nvPr/>
            </p:nvSpPr>
            <p:spPr bwMode="auto">
              <a:xfrm>
                <a:off x="7278" y="4195"/>
                <a:ext cx="235" cy="232"/>
              </a:xfrm>
              <a:custGeom>
                <a:avLst/>
                <a:gdLst>
                  <a:gd name="T0" fmla="*/ 133 w 137"/>
                  <a:gd name="T1" fmla="*/ 10 h 135"/>
                  <a:gd name="T2" fmla="*/ 127 w 137"/>
                  <a:gd name="T3" fmla="*/ 11 h 135"/>
                  <a:gd name="T4" fmla="*/ 123 w 137"/>
                  <a:gd name="T5" fmla="*/ 5 h 135"/>
                  <a:gd name="T6" fmla="*/ 121 w 137"/>
                  <a:gd name="T7" fmla="*/ 2 h 135"/>
                  <a:gd name="T8" fmla="*/ 116 w 137"/>
                  <a:gd name="T9" fmla="*/ 1 h 135"/>
                  <a:gd name="T10" fmla="*/ 112 w 137"/>
                  <a:gd name="T11" fmla="*/ 5 h 135"/>
                  <a:gd name="T12" fmla="*/ 96 w 137"/>
                  <a:gd name="T13" fmla="*/ 25 h 135"/>
                  <a:gd name="T14" fmla="*/ 92 w 137"/>
                  <a:gd name="T15" fmla="*/ 30 h 135"/>
                  <a:gd name="T16" fmla="*/ 88 w 137"/>
                  <a:gd name="T17" fmla="*/ 37 h 135"/>
                  <a:gd name="T18" fmla="*/ 76 w 137"/>
                  <a:gd name="T19" fmla="*/ 50 h 135"/>
                  <a:gd name="T20" fmla="*/ 57 w 137"/>
                  <a:gd name="T21" fmla="*/ 61 h 135"/>
                  <a:gd name="T22" fmla="*/ 42 w 137"/>
                  <a:gd name="T23" fmla="*/ 69 h 135"/>
                  <a:gd name="T24" fmla="*/ 37 w 137"/>
                  <a:gd name="T25" fmla="*/ 72 h 135"/>
                  <a:gd name="T26" fmla="*/ 14 w 137"/>
                  <a:gd name="T27" fmla="*/ 93 h 135"/>
                  <a:gd name="T28" fmla="*/ 1 w 137"/>
                  <a:gd name="T29" fmla="*/ 113 h 135"/>
                  <a:gd name="T30" fmla="*/ 3 w 137"/>
                  <a:gd name="T31" fmla="*/ 120 h 135"/>
                  <a:gd name="T32" fmla="*/ 17 w 137"/>
                  <a:gd name="T33" fmla="*/ 129 h 135"/>
                  <a:gd name="T34" fmla="*/ 19 w 137"/>
                  <a:gd name="T35" fmla="*/ 131 h 135"/>
                  <a:gd name="T36" fmla="*/ 33 w 137"/>
                  <a:gd name="T37" fmla="*/ 133 h 135"/>
                  <a:gd name="T38" fmla="*/ 54 w 137"/>
                  <a:gd name="T39" fmla="*/ 118 h 135"/>
                  <a:gd name="T40" fmla="*/ 61 w 137"/>
                  <a:gd name="T41" fmla="*/ 107 h 135"/>
                  <a:gd name="T42" fmla="*/ 66 w 137"/>
                  <a:gd name="T43" fmla="*/ 100 h 135"/>
                  <a:gd name="T44" fmla="*/ 73 w 137"/>
                  <a:gd name="T45" fmla="*/ 91 h 135"/>
                  <a:gd name="T46" fmla="*/ 89 w 137"/>
                  <a:gd name="T47" fmla="*/ 76 h 135"/>
                  <a:gd name="T48" fmla="*/ 98 w 137"/>
                  <a:gd name="T49" fmla="*/ 74 h 135"/>
                  <a:gd name="T50" fmla="*/ 104 w 137"/>
                  <a:gd name="T51" fmla="*/ 69 h 135"/>
                  <a:gd name="T52" fmla="*/ 109 w 137"/>
                  <a:gd name="T53" fmla="*/ 57 h 135"/>
                  <a:gd name="T54" fmla="*/ 114 w 137"/>
                  <a:gd name="T55" fmla="*/ 53 h 135"/>
                  <a:gd name="T56" fmla="*/ 132 w 137"/>
                  <a:gd name="T57" fmla="*/ 32 h 135"/>
                  <a:gd name="T58" fmla="*/ 135 w 137"/>
                  <a:gd name="T59" fmla="*/ 26 h 135"/>
                  <a:gd name="T60" fmla="*/ 135 w 137"/>
                  <a:gd name="T61" fmla="*/ 20 h 135"/>
                  <a:gd name="T62" fmla="*/ 136 w 137"/>
                  <a:gd name="T63" fmla="*/ 18 h 135"/>
                  <a:gd name="T64" fmla="*/ 137 w 137"/>
                  <a:gd name="T65" fmla="*/ 14 h 135"/>
                  <a:gd name="T66" fmla="*/ 137 w 137"/>
                  <a:gd name="T67" fmla="*/ 13 h 135"/>
                  <a:gd name="T68" fmla="*/ 133 w 137"/>
                  <a:gd name="T69" fmla="*/ 1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" h="135">
                    <a:moveTo>
                      <a:pt x="133" y="10"/>
                    </a:moveTo>
                    <a:cubicBezTo>
                      <a:pt x="131" y="10"/>
                      <a:pt x="129" y="12"/>
                      <a:pt x="127" y="11"/>
                    </a:cubicBezTo>
                    <a:cubicBezTo>
                      <a:pt x="123" y="11"/>
                      <a:pt x="125" y="7"/>
                      <a:pt x="123" y="5"/>
                    </a:cubicBezTo>
                    <a:cubicBezTo>
                      <a:pt x="123" y="4"/>
                      <a:pt x="122" y="3"/>
                      <a:pt x="121" y="2"/>
                    </a:cubicBezTo>
                    <a:cubicBezTo>
                      <a:pt x="120" y="0"/>
                      <a:pt x="118" y="0"/>
                      <a:pt x="116" y="1"/>
                    </a:cubicBezTo>
                    <a:cubicBezTo>
                      <a:pt x="114" y="2"/>
                      <a:pt x="112" y="3"/>
                      <a:pt x="112" y="5"/>
                    </a:cubicBezTo>
                    <a:cubicBezTo>
                      <a:pt x="109" y="13"/>
                      <a:pt x="104" y="20"/>
                      <a:pt x="96" y="25"/>
                    </a:cubicBezTo>
                    <a:cubicBezTo>
                      <a:pt x="94" y="26"/>
                      <a:pt x="93" y="28"/>
                      <a:pt x="92" y="30"/>
                    </a:cubicBezTo>
                    <a:cubicBezTo>
                      <a:pt x="90" y="32"/>
                      <a:pt x="89" y="35"/>
                      <a:pt x="88" y="37"/>
                    </a:cubicBezTo>
                    <a:cubicBezTo>
                      <a:pt x="85" y="43"/>
                      <a:pt x="81" y="47"/>
                      <a:pt x="76" y="50"/>
                    </a:cubicBezTo>
                    <a:cubicBezTo>
                      <a:pt x="69" y="53"/>
                      <a:pt x="64" y="57"/>
                      <a:pt x="57" y="61"/>
                    </a:cubicBezTo>
                    <a:cubicBezTo>
                      <a:pt x="52" y="64"/>
                      <a:pt x="48" y="69"/>
                      <a:pt x="42" y="69"/>
                    </a:cubicBezTo>
                    <a:cubicBezTo>
                      <a:pt x="40" y="69"/>
                      <a:pt x="39" y="71"/>
                      <a:pt x="37" y="72"/>
                    </a:cubicBezTo>
                    <a:cubicBezTo>
                      <a:pt x="29" y="78"/>
                      <a:pt x="22" y="85"/>
                      <a:pt x="14" y="93"/>
                    </a:cubicBezTo>
                    <a:cubicBezTo>
                      <a:pt x="8" y="98"/>
                      <a:pt x="4" y="106"/>
                      <a:pt x="1" y="113"/>
                    </a:cubicBezTo>
                    <a:cubicBezTo>
                      <a:pt x="0" y="115"/>
                      <a:pt x="1" y="119"/>
                      <a:pt x="3" y="120"/>
                    </a:cubicBezTo>
                    <a:cubicBezTo>
                      <a:pt x="9" y="122"/>
                      <a:pt x="14" y="124"/>
                      <a:pt x="17" y="129"/>
                    </a:cubicBezTo>
                    <a:cubicBezTo>
                      <a:pt x="18" y="130"/>
                      <a:pt x="18" y="130"/>
                      <a:pt x="19" y="131"/>
                    </a:cubicBezTo>
                    <a:cubicBezTo>
                      <a:pt x="23" y="135"/>
                      <a:pt x="28" y="135"/>
                      <a:pt x="33" y="133"/>
                    </a:cubicBezTo>
                    <a:cubicBezTo>
                      <a:pt x="41" y="130"/>
                      <a:pt x="46" y="122"/>
                      <a:pt x="54" y="118"/>
                    </a:cubicBezTo>
                    <a:cubicBezTo>
                      <a:pt x="57" y="114"/>
                      <a:pt x="59" y="111"/>
                      <a:pt x="61" y="107"/>
                    </a:cubicBezTo>
                    <a:cubicBezTo>
                      <a:pt x="63" y="105"/>
                      <a:pt x="64" y="102"/>
                      <a:pt x="66" y="100"/>
                    </a:cubicBezTo>
                    <a:cubicBezTo>
                      <a:pt x="69" y="98"/>
                      <a:pt x="71" y="94"/>
                      <a:pt x="73" y="91"/>
                    </a:cubicBezTo>
                    <a:cubicBezTo>
                      <a:pt x="79" y="79"/>
                      <a:pt x="78" y="82"/>
                      <a:pt x="89" y="76"/>
                    </a:cubicBezTo>
                    <a:cubicBezTo>
                      <a:pt x="92" y="74"/>
                      <a:pt x="95" y="74"/>
                      <a:pt x="98" y="74"/>
                    </a:cubicBezTo>
                    <a:cubicBezTo>
                      <a:pt x="102" y="74"/>
                      <a:pt x="104" y="72"/>
                      <a:pt x="104" y="69"/>
                    </a:cubicBezTo>
                    <a:cubicBezTo>
                      <a:pt x="102" y="64"/>
                      <a:pt x="103" y="60"/>
                      <a:pt x="109" y="57"/>
                    </a:cubicBezTo>
                    <a:cubicBezTo>
                      <a:pt x="111" y="56"/>
                      <a:pt x="113" y="54"/>
                      <a:pt x="114" y="53"/>
                    </a:cubicBezTo>
                    <a:cubicBezTo>
                      <a:pt x="119" y="45"/>
                      <a:pt x="126" y="39"/>
                      <a:pt x="132" y="32"/>
                    </a:cubicBezTo>
                    <a:cubicBezTo>
                      <a:pt x="134" y="30"/>
                      <a:pt x="135" y="28"/>
                      <a:pt x="135" y="26"/>
                    </a:cubicBezTo>
                    <a:cubicBezTo>
                      <a:pt x="135" y="24"/>
                      <a:pt x="135" y="21"/>
                      <a:pt x="135" y="20"/>
                    </a:cubicBezTo>
                    <a:cubicBezTo>
                      <a:pt x="136" y="19"/>
                      <a:pt x="136" y="18"/>
                      <a:pt x="136" y="18"/>
                    </a:cubicBezTo>
                    <a:cubicBezTo>
                      <a:pt x="136" y="17"/>
                      <a:pt x="137" y="16"/>
                      <a:pt x="137" y="14"/>
                    </a:cubicBezTo>
                    <a:cubicBezTo>
                      <a:pt x="137" y="14"/>
                      <a:pt x="137" y="13"/>
                      <a:pt x="137" y="13"/>
                    </a:cubicBezTo>
                    <a:cubicBezTo>
                      <a:pt x="137" y="12"/>
                      <a:pt x="135" y="10"/>
                      <a:pt x="1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45"/>
              <p:cNvSpPr>
                <a:spLocks/>
              </p:cNvSpPr>
              <p:nvPr/>
            </p:nvSpPr>
            <p:spPr bwMode="auto">
              <a:xfrm>
                <a:off x="3138" y="1102"/>
                <a:ext cx="202" cy="127"/>
              </a:xfrm>
              <a:custGeom>
                <a:avLst/>
                <a:gdLst>
                  <a:gd name="T0" fmla="*/ 61 w 118"/>
                  <a:gd name="T1" fmla="*/ 73 h 74"/>
                  <a:gd name="T2" fmla="*/ 85 w 118"/>
                  <a:gd name="T3" fmla="*/ 62 h 74"/>
                  <a:gd name="T4" fmla="*/ 89 w 118"/>
                  <a:gd name="T5" fmla="*/ 60 h 74"/>
                  <a:gd name="T6" fmla="*/ 103 w 118"/>
                  <a:gd name="T7" fmla="*/ 52 h 74"/>
                  <a:gd name="T8" fmla="*/ 109 w 118"/>
                  <a:gd name="T9" fmla="*/ 48 h 74"/>
                  <a:gd name="T10" fmla="*/ 114 w 118"/>
                  <a:gd name="T11" fmla="*/ 42 h 74"/>
                  <a:gd name="T12" fmla="*/ 115 w 118"/>
                  <a:gd name="T13" fmla="*/ 39 h 74"/>
                  <a:gd name="T14" fmla="*/ 117 w 118"/>
                  <a:gd name="T15" fmla="*/ 27 h 74"/>
                  <a:gd name="T16" fmla="*/ 118 w 118"/>
                  <a:gd name="T17" fmla="*/ 25 h 74"/>
                  <a:gd name="T18" fmla="*/ 117 w 118"/>
                  <a:gd name="T19" fmla="*/ 24 h 74"/>
                  <a:gd name="T20" fmla="*/ 111 w 118"/>
                  <a:gd name="T21" fmla="*/ 21 h 74"/>
                  <a:gd name="T22" fmla="*/ 109 w 118"/>
                  <a:gd name="T23" fmla="*/ 13 h 74"/>
                  <a:gd name="T24" fmla="*/ 105 w 118"/>
                  <a:gd name="T25" fmla="*/ 6 h 74"/>
                  <a:gd name="T26" fmla="*/ 103 w 118"/>
                  <a:gd name="T27" fmla="*/ 5 h 74"/>
                  <a:gd name="T28" fmla="*/ 97 w 118"/>
                  <a:gd name="T29" fmla="*/ 4 h 74"/>
                  <a:gd name="T30" fmla="*/ 88 w 118"/>
                  <a:gd name="T31" fmla="*/ 4 h 74"/>
                  <a:gd name="T32" fmla="*/ 72 w 118"/>
                  <a:gd name="T33" fmla="*/ 8 h 74"/>
                  <a:gd name="T34" fmla="*/ 65 w 118"/>
                  <a:gd name="T35" fmla="*/ 8 h 74"/>
                  <a:gd name="T36" fmla="*/ 55 w 118"/>
                  <a:gd name="T37" fmla="*/ 13 h 74"/>
                  <a:gd name="T38" fmla="*/ 52 w 118"/>
                  <a:gd name="T39" fmla="*/ 13 h 74"/>
                  <a:gd name="T40" fmla="*/ 49 w 118"/>
                  <a:gd name="T41" fmla="*/ 9 h 74"/>
                  <a:gd name="T42" fmla="*/ 45 w 118"/>
                  <a:gd name="T43" fmla="*/ 10 h 74"/>
                  <a:gd name="T44" fmla="*/ 44 w 118"/>
                  <a:gd name="T45" fmla="*/ 16 h 74"/>
                  <a:gd name="T46" fmla="*/ 40 w 118"/>
                  <a:gd name="T47" fmla="*/ 22 h 74"/>
                  <a:gd name="T48" fmla="*/ 37 w 118"/>
                  <a:gd name="T49" fmla="*/ 24 h 74"/>
                  <a:gd name="T50" fmla="*/ 37 w 118"/>
                  <a:gd name="T51" fmla="*/ 24 h 74"/>
                  <a:gd name="T52" fmla="*/ 36 w 118"/>
                  <a:gd name="T53" fmla="*/ 25 h 74"/>
                  <a:gd name="T54" fmla="*/ 37 w 118"/>
                  <a:gd name="T55" fmla="*/ 24 h 74"/>
                  <a:gd name="T56" fmla="*/ 37 w 118"/>
                  <a:gd name="T57" fmla="*/ 24 h 74"/>
                  <a:gd name="T58" fmla="*/ 35 w 118"/>
                  <a:gd name="T59" fmla="*/ 15 h 74"/>
                  <a:gd name="T60" fmla="*/ 31 w 118"/>
                  <a:gd name="T61" fmla="*/ 7 h 74"/>
                  <a:gd name="T62" fmla="*/ 28 w 118"/>
                  <a:gd name="T63" fmla="*/ 3 h 74"/>
                  <a:gd name="T64" fmla="*/ 17 w 118"/>
                  <a:gd name="T65" fmla="*/ 4 h 74"/>
                  <a:gd name="T66" fmla="*/ 17 w 118"/>
                  <a:gd name="T67" fmla="*/ 4 h 74"/>
                  <a:gd name="T68" fmla="*/ 17 w 118"/>
                  <a:gd name="T69" fmla="*/ 4 h 74"/>
                  <a:gd name="T70" fmla="*/ 17 w 118"/>
                  <a:gd name="T71" fmla="*/ 4 h 74"/>
                  <a:gd name="T72" fmla="*/ 17 w 118"/>
                  <a:gd name="T73" fmla="*/ 3 h 74"/>
                  <a:gd name="T74" fmla="*/ 10 w 118"/>
                  <a:gd name="T75" fmla="*/ 7 h 74"/>
                  <a:gd name="T76" fmla="*/ 1 w 118"/>
                  <a:gd name="T77" fmla="*/ 19 h 74"/>
                  <a:gd name="T78" fmla="*/ 5 w 118"/>
                  <a:gd name="T79" fmla="*/ 24 h 74"/>
                  <a:gd name="T80" fmla="*/ 9 w 118"/>
                  <a:gd name="T81" fmla="*/ 23 h 74"/>
                  <a:gd name="T82" fmla="*/ 20 w 118"/>
                  <a:gd name="T83" fmla="*/ 24 h 74"/>
                  <a:gd name="T84" fmla="*/ 21 w 118"/>
                  <a:gd name="T85" fmla="*/ 27 h 74"/>
                  <a:gd name="T86" fmla="*/ 16 w 118"/>
                  <a:gd name="T87" fmla="*/ 32 h 74"/>
                  <a:gd name="T88" fmla="*/ 4 w 118"/>
                  <a:gd name="T89" fmla="*/ 34 h 74"/>
                  <a:gd name="T90" fmla="*/ 3 w 118"/>
                  <a:gd name="T91" fmla="*/ 37 h 74"/>
                  <a:gd name="T92" fmla="*/ 5 w 118"/>
                  <a:gd name="T93" fmla="*/ 39 h 74"/>
                  <a:gd name="T94" fmla="*/ 13 w 118"/>
                  <a:gd name="T95" fmla="*/ 41 h 74"/>
                  <a:gd name="T96" fmla="*/ 17 w 118"/>
                  <a:gd name="T97" fmla="*/ 43 h 74"/>
                  <a:gd name="T98" fmla="*/ 21 w 118"/>
                  <a:gd name="T99" fmla="*/ 50 h 74"/>
                  <a:gd name="T100" fmla="*/ 20 w 118"/>
                  <a:gd name="T101" fmla="*/ 53 h 74"/>
                  <a:gd name="T102" fmla="*/ 17 w 118"/>
                  <a:gd name="T103" fmla="*/ 55 h 74"/>
                  <a:gd name="T104" fmla="*/ 14 w 118"/>
                  <a:gd name="T105" fmla="*/ 59 h 74"/>
                  <a:gd name="T106" fmla="*/ 19 w 118"/>
                  <a:gd name="T107" fmla="*/ 64 h 74"/>
                  <a:gd name="T108" fmla="*/ 24 w 118"/>
                  <a:gd name="T109" fmla="*/ 64 h 74"/>
                  <a:gd name="T110" fmla="*/ 39 w 118"/>
                  <a:gd name="T111" fmla="*/ 68 h 74"/>
                  <a:gd name="T112" fmla="*/ 55 w 118"/>
                  <a:gd name="T113" fmla="*/ 73 h 74"/>
                  <a:gd name="T114" fmla="*/ 61 w 118"/>
                  <a:gd name="T115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" h="74">
                    <a:moveTo>
                      <a:pt x="61" y="73"/>
                    </a:moveTo>
                    <a:cubicBezTo>
                      <a:pt x="69" y="70"/>
                      <a:pt x="77" y="65"/>
                      <a:pt x="85" y="62"/>
                    </a:cubicBezTo>
                    <a:cubicBezTo>
                      <a:pt x="87" y="62"/>
                      <a:pt x="88" y="61"/>
                      <a:pt x="89" y="60"/>
                    </a:cubicBezTo>
                    <a:cubicBezTo>
                      <a:pt x="93" y="56"/>
                      <a:pt x="98" y="53"/>
                      <a:pt x="103" y="52"/>
                    </a:cubicBezTo>
                    <a:cubicBezTo>
                      <a:pt x="106" y="51"/>
                      <a:pt x="107" y="50"/>
                      <a:pt x="109" y="48"/>
                    </a:cubicBezTo>
                    <a:cubicBezTo>
                      <a:pt x="110" y="46"/>
                      <a:pt x="112" y="44"/>
                      <a:pt x="114" y="42"/>
                    </a:cubicBezTo>
                    <a:cubicBezTo>
                      <a:pt x="115" y="41"/>
                      <a:pt x="115" y="40"/>
                      <a:pt x="115" y="39"/>
                    </a:cubicBezTo>
                    <a:cubicBezTo>
                      <a:pt x="113" y="34"/>
                      <a:pt x="115" y="31"/>
                      <a:pt x="117" y="27"/>
                    </a:cubicBezTo>
                    <a:cubicBezTo>
                      <a:pt x="118" y="27"/>
                      <a:pt x="118" y="26"/>
                      <a:pt x="118" y="25"/>
                    </a:cubicBezTo>
                    <a:cubicBezTo>
                      <a:pt x="117" y="25"/>
                      <a:pt x="117" y="24"/>
                      <a:pt x="117" y="24"/>
                    </a:cubicBezTo>
                    <a:cubicBezTo>
                      <a:pt x="115" y="23"/>
                      <a:pt x="113" y="22"/>
                      <a:pt x="111" y="21"/>
                    </a:cubicBezTo>
                    <a:cubicBezTo>
                      <a:pt x="108" y="19"/>
                      <a:pt x="110" y="16"/>
                      <a:pt x="109" y="13"/>
                    </a:cubicBezTo>
                    <a:cubicBezTo>
                      <a:pt x="108" y="11"/>
                      <a:pt x="107" y="8"/>
                      <a:pt x="105" y="6"/>
                    </a:cubicBezTo>
                    <a:cubicBezTo>
                      <a:pt x="105" y="5"/>
                      <a:pt x="104" y="5"/>
                      <a:pt x="103" y="5"/>
                    </a:cubicBezTo>
                    <a:cubicBezTo>
                      <a:pt x="100" y="6"/>
                      <a:pt x="98" y="5"/>
                      <a:pt x="97" y="4"/>
                    </a:cubicBezTo>
                    <a:cubicBezTo>
                      <a:pt x="94" y="1"/>
                      <a:pt x="91" y="1"/>
                      <a:pt x="88" y="4"/>
                    </a:cubicBezTo>
                    <a:cubicBezTo>
                      <a:pt x="83" y="8"/>
                      <a:pt x="78" y="10"/>
                      <a:pt x="72" y="8"/>
                    </a:cubicBezTo>
                    <a:cubicBezTo>
                      <a:pt x="70" y="7"/>
                      <a:pt x="67" y="9"/>
                      <a:pt x="65" y="8"/>
                    </a:cubicBezTo>
                    <a:cubicBezTo>
                      <a:pt x="60" y="6"/>
                      <a:pt x="57" y="9"/>
                      <a:pt x="55" y="13"/>
                    </a:cubicBezTo>
                    <a:cubicBezTo>
                      <a:pt x="54" y="13"/>
                      <a:pt x="52" y="13"/>
                      <a:pt x="52" y="13"/>
                    </a:cubicBezTo>
                    <a:cubicBezTo>
                      <a:pt x="51" y="12"/>
                      <a:pt x="50" y="10"/>
                      <a:pt x="49" y="9"/>
                    </a:cubicBezTo>
                    <a:cubicBezTo>
                      <a:pt x="48" y="8"/>
                      <a:pt x="46" y="9"/>
                      <a:pt x="45" y="10"/>
                    </a:cubicBezTo>
                    <a:cubicBezTo>
                      <a:pt x="43" y="12"/>
                      <a:pt x="43" y="14"/>
                      <a:pt x="44" y="16"/>
                    </a:cubicBezTo>
                    <a:cubicBezTo>
                      <a:pt x="45" y="19"/>
                      <a:pt x="43" y="21"/>
                      <a:pt x="40" y="22"/>
                    </a:cubicBezTo>
                    <a:cubicBezTo>
                      <a:pt x="39" y="23"/>
                      <a:pt x="38" y="23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6" y="25"/>
                    </a:cubicBezTo>
                    <a:cubicBezTo>
                      <a:pt x="36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5" y="21"/>
                      <a:pt x="34" y="18"/>
                      <a:pt x="35" y="15"/>
                    </a:cubicBezTo>
                    <a:cubicBezTo>
                      <a:pt x="35" y="12"/>
                      <a:pt x="34" y="9"/>
                      <a:pt x="31" y="7"/>
                    </a:cubicBezTo>
                    <a:cubicBezTo>
                      <a:pt x="30" y="6"/>
                      <a:pt x="29" y="4"/>
                      <a:pt x="28" y="3"/>
                    </a:cubicBezTo>
                    <a:cubicBezTo>
                      <a:pt x="24" y="0"/>
                      <a:pt x="22" y="0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4" y="4"/>
                      <a:pt x="11" y="4"/>
                      <a:pt x="10" y="7"/>
                    </a:cubicBezTo>
                    <a:cubicBezTo>
                      <a:pt x="7" y="11"/>
                      <a:pt x="4" y="15"/>
                      <a:pt x="1" y="19"/>
                    </a:cubicBezTo>
                    <a:cubicBezTo>
                      <a:pt x="0" y="20"/>
                      <a:pt x="3" y="24"/>
                      <a:pt x="5" y="24"/>
                    </a:cubicBezTo>
                    <a:cubicBezTo>
                      <a:pt x="6" y="24"/>
                      <a:pt x="8" y="24"/>
                      <a:pt x="9" y="23"/>
                    </a:cubicBezTo>
                    <a:cubicBezTo>
                      <a:pt x="13" y="21"/>
                      <a:pt x="17" y="23"/>
                      <a:pt x="20" y="24"/>
                    </a:cubicBezTo>
                    <a:cubicBezTo>
                      <a:pt x="22" y="25"/>
                      <a:pt x="22" y="26"/>
                      <a:pt x="21" y="27"/>
                    </a:cubicBezTo>
                    <a:cubicBezTo>
                      <a:pt x="20" y="29"/>
                      <a:pt x="19" y="32"/>
                      <a:pt x="16" y="32"/>
                    </a:cubicBezTo>
                    <a:cubicBezTo>
                      <a:pt x="12" y="32"/>
                      <a:pt x="8" y="33"/>
                      <a:pt x="4" y="34"/>
                    </a:cubicBezTo>
                    <a:cubicBezTo>
                      <a:pt x="4" y="34"/>
                      <a:pt x="3" y="36"/>
                      <a:pt x="3" y="37"/>
                    </a:cubicBezTo>
                    <a:cubicBezTo>
                      <a:pt x="3" y="38"/>
                      <a:pt x="4" y="39"/>
                      <a:pt x="5" y="39"/>
                    </a:cubicBezTo>
                    <a:cubicBezTo>
                      <a:pt x="7" y="40"/>
                      <a:pt x="10" y="40"/>
                      <a:pt x="13" y="41"/>
                    </a:cubicBezTo>
                    <a:cubicBezTo>
                      <a:pt x="14" y="41"/>
                      <a:pt x="16" y="42"/>
                      <a:pt x="17" y="43"/>
                    </a:cubicBezTo>
                    <a:cubicBezTo>
                      <a:pt x="19" y="45"/>
                      <a:pt x="20" y="48"/>
                      <a:pt x="21" y="50"/>
                    </a:cubicBezTo>
                    <a:cubicBezTo>
                      <a:pt x="21" y="51"/>
                      <a:pt x="21" y="52"/>
                      <a:pt x="20" y="53"/>
                    </a:cubicBezTo>
                    <a:cubicBezTo>
                      <a:pt x="19" y="54"/>
                      <a:pt x="18" y="54"/>
                      <a:pt x="17" y="55"/>
                    </a:cubicBezTo>
                    <a:cubicBezTo>
                      <a:pt x="15" y="55"/>
                      <a:pt x="14" y="56"/>
                      <a:pt x="14" y="59"/>
                    </a:cubicBezTo>
                    <a:cubicBezTo>
                      <a:pt x="14" y="62"/>
                      <a:pt x="15" y="64"/>
                      <a:pt x="19" y="64"/>
                    </a:cubicBezTo>
                    <a:cubicBezTo>
                      <a:pt x="21" y="64"/>
                      <a:pt x="22" y="64"/>
                      <a:pt x="24" y="64"/>
                    </a:cubicBezTo>
                    <a:cubicBezTo>
                      <a:pt x="29" y="64"/>
                      <a:pt x="35" y="64"/>
                      <a:pt x="39" y="68"/>
                    </a:cubicBezTo>
                    <a:cubicBezTo>
                      <a:pt x="44" y="70"/>
                      <a:pt x="49" y="72"/>
                      <a:pt x="55" y="73"/>
                    </a:cubicBezTo>
                    <a:cubicBezTo>
                      <a:pt x="57" y="74"/>
                      <a:pt x="59" y="74"/>
                      <a:pt x="6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46"/>
              <p:cNvSpPr>
                <a:spLocks/>
              </p:cNvSpPr>
              <p:nvPr/>
            </p:nvSpPr>
            <p:spPr bwMode="auto">
              <a:xfrm>
                <a:off x="4918" y="85"/>
                <a:ext cx="192" cy="168"/>
              </a:xfrm>
              <a:custGeom>
                <a:avLst/>
                <a:gdLst>
                  <a:gd name="T0" fmla="*/ 4 w 112"/>
                  <a:gd name="T1" fmla="*/ 50 h 98"/>
                  <a:gd name="T2" fmla="*/ 7 w 112"/>
                  <a:gd name="T3" fmla="*/ 53 h 98"/>
                  <a:gd name="T4" fmla="*/ 11 w 112"/>
                  <a:gd name="T5" fmla="*/ 54 h 98"/>
                  <a:gd name="T6" fmla="*/ 22 w 112"/>
                  <a:gd name="T7" fmla="*/ 58 h 98"/>
                  <a:gd name="T8" fmla="*/ 23 w 112"/>
                  <a:gd name="T9" fmla="*/ 59 h 98"/>
                  <a:gd name="T10" fmla="*/ 22 w 112"/>
                  <a:gd name="T11" fmla="*/ 60 h 98"/>
                  <a:gd name="T12" fmla="*/ 16 w 112"/>
                  <a:gd name="T13" fmla="*/ 61 h 98"/>
                  <a:gd name="T14" fmla="*/ 10 w 112"/>
                  <a:gd name="T15" fmla="*/ 65 h 98"/>
                  <a:gd name="T16" fmla="*/ 13 w 112"/>
                  <a:gd name="T17" fmla="*/ 70 h 98"/>
                  <a:gd name="T18" fmla="*/ 22 w 112"/>
                  <a:gd name="T19" fmla="*/ 79 h 98"/>
                  <a:gd name="T20" fmla="*/ 25 w 112"/>
                  <a:gd name="T21" fmla="*/ 80 h 98"/>
                  <a:gd name="T22" fmla="*/ 35 w 112"/>
                  <a:gd name="T23" fmla="*/ 65 h 98"/>
                  <a:gd name="T24" fmla="*/ 34 w 112"/>
                  <a:gd name="T25" fmla="*/ 61 h 98"/>
                  <a:gd name="T26" fmla="*/ 35 w 112"/>
                  <a:gd name="T27" fmla="*/ 59 h 98"/>
                  <a:gd name="T28" fmla="*/ 36 w 112"/>
                  <a:gd name="T29" fmla="*/ 59 h 98"/>
                  <a:gd name="T30" fmla="*/ 41 w 112"/>
                  <a:gd name="T31" fmla="*/ 70 h 98"/>
                  <a:gd name="T32" fmla="*/ 40 w 112"/>
                  <a:gd name="T33" fmla="*/ 76 h 98"/>
                  <a:gd name="T34" fmla="*/ 44 w 112"/>
                  <a:gd name="T35" fmla="*/ 82 h 98"/>
                  <a:gd name="T36" fmla="*/ 54 w 112"/>
                  <a:gd name="T37" fmla="*/ 87 h 98"/>
                  <a:gd name="T38" fmla="*/ 67 w 112"/>
                  <a:gd name="T39" fmla="*/ 94 h 98"/>
                  <a:gd name="T40" fmla="*/ 95 w 112"/>
                  <a:gd name="T41" fmla="*/ 98 h 98"/>
                  <a:gd name="T42" fmla="*/ 100 w 112"/>
                  <a:gd name="T43" fmla="*/ 98 h 98"/>
                  <a:gd name="T44" fmla="*/ 110 w 112"/>
                  <a:gd name="T45" fmla="*/ 90 h 98"/>
                  <a:gd name="T46" fmla="*/ 111 w 112"/>
                  <a:gd name="T47" fmla="*/ 84 h 98"/>
                  <a:gd name="T48" fmla="*/ 109 w 112"/>
                  <a:gd name="T49" fmla="*/ 82 h 98"/>
                  <a:gd name="T50" fmla="*/ 103 w 112"/>
                  <a:gd name="T51" fmla="*/ 78 h 98"/>
                  <a:gd name="T52" fmla="*/ 101 w 112"/>
                  <a:gd name="T53" fmla="*/ 72 h 98"/>
                  <a:gd name="T54" fmla="*/ 96 w 112"/>
                  <a:gd name="T55" fmla="*/ 60 h 98"/>
                  <a:gd name="T56" fmla="*/ 82 w 112"/>
                  <a:gd name="T57" fmla="*/ 43 h 98"/>
                  <a:gd name="T58" fmla="*/ 73 w 112"/>
                  <a:gd name="T59" fmla="*/ 43 h 98"/>
                  <a:gd name="T60" fmla="*/ 65 w 112"/>
                  <a:gd name="T61" fmla="*/ 42 h 98"/>
                  <a:gd name="T62" fmla="*/ 55 w 112"/>
                  <a:gd name="T63" fmla="*/ 43 h 98"/>
                  <a:gd name="T64" fmla="*/ 52 w 112"/>
                  <a:gd name="T65" fmla="*/ 44 h 98"/>
                  <a:gd name="T66" fmla="*/ 52 w 112"/>
                  <a:gd name="T67" fmla="*/ 45 h 98"/>
                  <a:gd name="T68" fmla="*/ 51 w 112"/>
                  <a:gd name="T69" fmla="*/ 45 h 98"/>
                  <a:gd name="T70" fmla="*/ 44 w 112"/>
                  <a:gd name="T71" fmla="*/ 52 h 98"/>
                  <a:gd name="T72" fmla="*/ 41 w 112"/>
                  <a:gd name="T73" fmla="*/ 52 h 98"/>
                  <a:gd name="T74" fmla="*/ 42 w 112"/>
                  <a:gd name="T75" fmla="*/ 50 h 98"/>
                  <a:gd name="T76" fmla="*/ 51 w 112"/>
                  <a:gd name="T77" fmla="*/ 45 h 98"/>
                  <a:gd name="T78" fmla="*/ 52 w 112"/>
                  <a:gd name="T79" fmla="*/ 44 h 98"/>
                  <a:gd name="T80" fmla="*/ 52 w 112"/>
                  <a:gd name="T81" fmla="*/ 44 h 98"/>
                  <a:gd name="T82" fmla="*/ 47 w 112"/>
                  <a:gd name="T83" fmla="*/ 32 h 98"/>
                  <a:gd name="T84" fmla="*/ 42 w 112"/>
                  <a:gd name="T85" fmla="*/ 20 h 98"/>
                  <a:gd name="T86" fmla="*/ 38 w 112"/>
                  <a:gd name="T87" fmla="*/ 16 h 98"/>
                  <a:gd name="T88" fmla="*/ 21 w 112"/>
                  <a:gd name="T89" fmla="*/ 6 h 98"/>
                  <a:gd name="T90" fmla="*/ 15 w 112"/>
                  <a:gd name="T91" fmla="*/ 1 h 98"/>
                  <a:gd name="T92" fmla="*/ 9 w 112"/>
                  <a:gd name="T93" fmla="*/ 3 h 98"/>
                  <a:gd name="T94" fmla="*/ 4 w 112"/>
                  <a:gd name="T95" fmla="*/ 16 h 98"/>
                  <a:gd name="T96" fmla="*/ 2 w 112"/>
                  <a:gd name="T97" fmla="*/ 34 h 98"/>
                  <a:gd name="T98" fmla="*/ 4 w 112"/>
                  <a:gd name="T99" fmla="*/ 5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" h="98">
                    <a:moveTo>
                      <a:pt x="4" y="50"/>
                    </a:moveTo>
                    <a:cubicBezTo>
                      <a:pt x="4" y="52"/>
                      <a:pt x="5" y="53"/>
                      <a:pt x="7" y="53"/>
                    </a:cubicBezTo>
                    <a:cubicBezTo>
                      <a:pt x="8" y="54"/>
                      <a:pt x="10" y="53"/>
                      <a:pt x="11" y="54"/>
                    </a:cubicBezTo>
                    <a:cubicBezTo>
                      <a:pt x="15" y="57"/>
                      <a:pt x="18" y="58"/>
                      <a:pt x="22" y="58"/>
                    </a:cubicBezTo>
                    <a:cubicBezTo>
                      <a:pt x="23" y="58"/>
                      <a:pt x="23" y="59"/>
                      <a:pt x="23" y="59"/>
                    </a:cubicBezTo>
                    <a:cubicBezTo>
                      <a:pt x="24" y="60"/>
                      <a:pt x="24" y="60"/>
                      <a:pt x="22" y="60"/>
                    </a:cubicBezTo>
                    <a:cubicBezTo>
                      <a:pt x="20" y="61"/>
                      <a:pt x="18" y="61"/>
                      <a:pt x="16" y="61"/>
                    </a:cubicBezTo>
                    <a:cubicBezTo>
                      <a:pt x="13" y="62"/>
                      <a:pt x="11" y="63"/>
                      <a:pt x="10" y="65"/>
                    </a:cubicBezTo>
                    <a:cubicBezTo>
                      <a:pt x="9" y="66"/>
                      <a:pt x="10" y="68"/>
                      <a:pt x="13" y="70"/>
                    </a:cubicBezTo>
                    <a:cubicBezTo>
                      <a:pt x="16" y="73"/>
                      <a:pt x="19" y="76"/>
                      <a:pt x="22" y="79"/>
                    </a:cubicBezTo>
                    <a:cubicBezTo>
                      <a:pt x="23" y="80"/>
                      <a:pt x="24" y="80"/>
                      <a:pt x="25" y="80"/>
                    </a:cubicBezTo>
                    <a:cubicBezTo>
                      <a:pt x="32" y="79"/>
                      <a:pt x="36" y="72"/>
                      <a:pt x="35" y="65"/>
                    </a:cubicBezTo>
                    <a:cubicBezTo>
                      <a:pt x="34" y="63"/>
                      <a:pt x="33" y="62"/>
                      <a:pt x="34" y="61"/>
                    </a:cubicBezTo>
                    <a:cubicBezTo>
                      <a:pt x="34" y="60"/>
                      <a:pt x="34" y="60"/>
                      <a:pt x="35" y="59"/>
                    </a:cubicBezTo>
                    <a:cubicBezTo>
                      <a:pt x="35" y="59"/>
                      <a:pt x="36" y="59"/>
                      <a:pt x="36" y="59"/>
                    </a:cubicBezTo>
                    <a:cubicBezTo>
                      <a:pt x="39" y="62"/>
                      <a:pt x="41" y="65"/>
                      <a:pt x="41" y="70"/>
                    </a:cubicBezTo>
                    <a:cubicBezTo>
                      <a:pt x="40" y="72"/>
                      <a:pt x="40" y="74"/>
                      <a:pt x="40" y="76"/>
                    </a:cubicBezTo>
                    <a:cubicBezTo>
                      <a:pt x="39" y="82"/>
                      <a:pt x="39" y="82"/>
                      <a:pt x="44" y="82"/>
                    </a:cubicBezTo>
                    <a:cubicBezTo>
                      <a:pt x="48" y="82"/>
                      <a:pt x="51" y="83"/>
                      <a:pt x="54" y="87"/>
                    </a:cubicBezTo>
                    <a:cubicBezTo>
                      <a:pt x="57" y="93"/>
                      <a:pt x="62" y="94"/>
                      <a:pt x="67" y="94"/>
                    </a:cubicBezTo>
                    <a:cubicBezTo>
                      <a:pt x="77" y="95"/>
                      <a:pt x="86" y="95"/>
                      <a:pt x="95" y="98"/>
                    </a:cubicBezTo>
                    <a:cubicBezTo>
                      <a:pt x="96" y="98"/>
                      <a:pt x="98" y="98"/>
                      <a:pt x="100" y="98"/>
                    </a:cubicBezTo>
                    <a:cubicBezTo>
                      <a:pt x="104" y="96"/>
                      <a:pt x="108" y="94"/>
                      <a:pt x="110" y="90"/>
                    </a:cubicBezTo>
                    <a:cubicBezTo>
                      <a:pt x="112" y="89"/>
                      <a:pt x="112" y="85"/>
                      <a:pt x="111" y="84"/>
                    </a:cubicBezTo>
                    <a:cubicBezTo>
                      <a:pt x="110" y="83"/>
                      <a:pt x="109" y="82"/>
                      <a:pt x="109" y="82"/>
                    </a:cubicBezTo>
                    <a:cubicBezTo>
                      <a:pt x="107" y="80"/>
                      <a:pt x="105" y="79"/>
                      <a:pt x="103" y="78"/>
                    </a:cubicBezTo>
                    <a:cubicBezTo>
                      <a:pt x="101" y="76"/>
                      <a:pt x="101" y="74"/>
                      <a:pt x="101" y="72"/>
                    </a:cubicBezTo>
                    <a:cubicBezTo>
                      <a:pt x="102" y="67"/>
                      <a:pt x="97" y="64"/>
                      <a:pt x="96" y="60"/>
                    </a:cubicBezTo>
                    <a:cubicBezTo>
                      <a:pt x="95" y="52"/>
                      <a:pt x="89" y="47"/>
                      <a:pt x="82" y="43"/>
                    </a:cubicBezTo>
                    <a:cubicBezTo>
                      <a:pt x="79" y="41"/>
                      <a:pt x="75" y="41"/>
                      <a:pt x="73" y="43"/>
                    </a:cubicBezTo>
                    <a:cubicBezTo>
                      <a:pt x="70" y="45"/>
                      <a:pt x="68" y="44"/>
                      <a:pt x="65" y="42"/>
                    </a:cubicBezTo>
                    <a:cubicBezTo>
                      <a:pt x="62" y="40"/>
                      <a:pt x="58" y="40"/>
                      <a:pt x="55" y="43"/>
                    </a:cubicBezTo>
                    <a:cubicBezTo>
                      <a:pt x="54" y="43"/>
                      <a:pt x="53" y="44"/>
                      <a:pt x="52" y="44"/>
                    </a:cubicBezTo>
                    <a:cubicBezTo>
                      <a:pt x="52" y="44"/>
                      <a:pt x="52" y="45"/>
                      <a:pt x="52" y="45"/>
                    </a:cubicBezTo>
                    <a:cubicBezTo>
                      <a:pt x="52" y="45"/>
                      <a:pt x="52" y="45"/>
                      <a:pt x="51" y="45"/>
                    </a:cubicBezTo>
                    <a:cubicBezTo>
                      <a:pt x="49" y="47"/>
                      <a:pt x="46" y="50"/>
                      <a:pt x="44" y="52"/>
                    </a:cubicBezTo>
                    <a:cubicBezTo>
                      <a:pt x="43" y="53"/>
                      <a:pt x="42" y="53"/>
                      <a:pt x="41" y="52"/>
                    </a:cubicBezTo>
                    <a:cubicBezTo>
                      <a:pt x="41" y="51"/>
                      <a:pt x="41" y="51"/>
                      <a:pt x="42" y="50"/>
                    </a:cubicBezTo>
                    <a:cubicBezTo>
                      <a:pt x="44" y="47"/>
                      <a:pt x="47" y="45"/>
                      <a:pt x="51" y="45"/>
                    </a:cubicBezTo>
                    <a:cubicBezTo>
                      <a:pt x="51" y="45"/>
                      <a:pt x="52" y="45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39"/>
                      <a:pt x="52" y="35"/>
                      <a:pt x="47" y="32"/>
                    </a:cubicBezTo>
                    <a:cubicBezTo>
                      <a:pt x="44" y="29"/>
                      <a:pt x="42" y="25"/>
                      <a:pt x="42" y="20"/>
                    </a:cubicBezTo>
                    <a:cubicBezTo>
                      <a:pt x="42" y="18"/>
                      <a:pt x="40" y="16"/>
                      <a:pt x="38" y="16"/>
                    </a:cubicBezTo>
                    <a:cubicBezTo>
                      <a:pt x="31" y="15"/>
                      <a:pt x="26" y="11"/>
                      <a:pt x="21" y="6"/>
                    </a:cubicBezTo>
                    <a:cubicBezTo>
                      <a:pt x="20" y="4"/>
                      <a:pt x="17" y="3"/>
                      <a:pt x="15" y="1"/>
                    </a:cubicBezTo>
                    <a:cubicBezTo>
                      <a:pt x="13" y="0"/>
                      <a:pt x="10" y="2"/>
                      <a:pt x="9" y="3"/>
                    </a:cubicBezTo>
                    <a:cubicBezTo>
                      <a:pt x="8" y="8"/>
                      <a:pt x="7" y="12"/>
                      <a:pt x="4" y="16"/>
                    </a:cubicBezTo>
                    <a:cubicBezTo>
                      <a:pt x="0" y="21"/>
                      <a:pt x="0" y="28"/>
                      <a:pt x="2" y="34"/>
                    </a:cubicBezTo>
                    <a:cubicBezTo>
                      <a:pt x="4" y="40"/>
                      <a:pt x="5" y="45"/>
                      <a:pt x="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47"/>
              <p:cNvSpPr>
                <a:spLocks/>
              </p:cNvSpPr>
              <p:nvPr/>
            </p:nvSpPr>
            <p:spPr bwMode="auto">
              <a:xfrm>
                <a:off x="7520" y="3962"/>
                <a:ext cx="130" cy="274"/>
              </a:xfrm>
              <a:custGeom>
                <a:avLst/>
                <a:gdLst>
                  <a:gd name="T0" fmla="*/ 73 w 76"/>
                  <a:gd name="T1" fmla="*/ 77 h 160"/>
                  <a:gd name="T2" fmla="*/ 68 w 76"/>
                  <a:gd name="T3" fmla="*/ 77 h 160"/>
                  <a:gd name="T4" fmla="*/ 66 w 76"/>
                  <a:gd name="T5" fmla="*/ 78 h 160"/>
                  <a:gd name="T6" fmla="*/ 53 w 76"/>
                  <a:gd name="T7" fmla="*/ 78 h 160"/>
                  <a:gd name="T8" fmla="*/ 48 w 76"/>
                  <a:gd name="T9" fmla="*/ 70 h 160"/>
                  <a:gd name="T10" fmla="*/ 46 w 76"/>
                  <a:gd name="T11" fmla="*/ 58 h 160"/>
                  <a:gd name="T12" fmla="*/ 44 w 76"/>
                  <a:gd name="T13" fmla="*/ 54 h 160"/>
                  <a:gd name="T14" fmla="*/ 42 w 76"/>
                  <a:gd name="T15" fmla="*/ 52 h 160"/>
                  <a:gd name="T16" fmla="*/ 41 w 76"/>
                  <a:gd name="T17" fmla="*/ 53 h 160"/>
                  <a:gd name="T18" fmla="*/ 40 w 76"/>
                  <a:gd name="T19" fmla="*/ 57 h 160"/>
                  <a:gd name="T20" fmla="*/ 38 w 76"/>
                  <a:gd name="T21" fmla="*/ 59 h 160"/>
                  <a:gd name="T22" fmla="*/ 35 w 76"/>
                  <a:gd name="T23" fmla="*/ 55 h 160"/>
                  <a:gd name="T24" fmla="*/ 37 w 76"/>
                  <a:gd name="T25" fmla="*/ 33 h 160"/>
                  <a:gd name="T26" fmla="*/ 35 w 76"/>
                  <a:gd name="T27" fmla="*/ 20 h 160"/>
                  <a:gd name="T28" fmla="*/ 24 w 76"/>
                  <a:gd name="T29" fmla="*/ 7 h 160"/>
                  <a:gd name="T30" fmla="*/ 21 w 76"/>
                  <a:gd name="T31" fmla="*/ 2 h 160"/>
                  <a:gd name="T32" fmla="*/ 20 w 76"/>
                  <a:gd name="T33" fmla="*/ 1 h 160"/>
                  <a:gd name="T34" fmla="*/ 17 w 76"/>
                  <a:gd name="T35" fmla="*/ 1 h 160"/>
                  <a:gd name="T36" fmla="*/ 17 w 76"/>
                  <a:gd name="T37" fmla="*/ 2 h 160"/>
                  <a:gd name="T38" fmla="*/ 19 w 76"/>
                  <a:gd name="T39" fmla="*/ 15 h 160"/>
                  <a:gd name="T40" fmla="*/ 19 w 76"/>
                  <a:gd name="T41" fmla="*/ 25 h 160"/>
                  <a:gd name="T42" fmla="*/ 23 w 76"/>
                  <a:gd name="T43" fmla="*/ 39 h 160"/>
                  <a:gd name="T44" fmla="*/ 24 w 76"/>
                  <a:gd name="T45" fmla="*/ 53 h 160"/>
                  <a:gd name="T46" fmla="*/ 25 w 76"/>
                  <a:gd name="T47" fmla="*/ 58 h 160"/>
                  <a:gd name="T48" fmla="*/ 27 w 76"/>
                  <a:gd name="T49" fmla="*/ 64 h 160"/>
                  <a:gd name="T50" fmla="*/ 24 w 76"/>
                  <a:gd name="T51" fmla="*/ 79 h 160"/>
                  <a:gd name="T52" fmla="*/ 18 w 76"/>
                  <a:gd name="T53" fmla="*/ 94 h 160"/>
                  <a:gd name="T54" fmla="*/ 12 w 76"/>
                  <a:gd name="T55" fmla="*/ 100 h 160"/>
                  <a:gd name="T56" fmla="*/ 5 w 76"/>
                  <a:gd name="T57" fmla="*/ 103 h 160"/>
                  <a:gd name="T58" fmla="*/ 3 w 76"/>
                  <a:gd name="T59" fmla="*/ 114 h 160"/>
                  <a:gd name="T60" fmla="*/ 11 w 76"/>
                  <a:gd name="T61" fmla="*/ 122 h 160"/>
                  <a:gd name="T62" fmla="*/ 14 w 76"/>
                  <a:gd name="T63" fmla="*/ 132 h 160"/>
                  <a:gd name="T64" fmla="*/ 11 w 76"/>
                  <a:gd name="T65" fmla="*/ 139 h 160"/>
                  <a:gd name="T66" fmla="*/ 2 w 76"/>
                  <a:gd name="T67" fmla="*/ 151 h 160"/>
                  <a:gd name="T68" fmla="*/ 2 w 76"/>
                  <a:gd name="T69" fmla="*/ 154 h 160"/>
                  <a:gd name="T70" fmla="*/ 7 w 76"/>
                  <a:gd name="T71" fmla="*/ 159 h 160"/>
                  <a:gd name="T72" fmla="*/ 11 w 76"/>
                  <a:gd name="T73" fmla="*/ 160 h 160"/>
                  <a:gd name="T74" fmla="*/ 21 w 76"/>
                  <a:gd name="T75" fmla="*/ 152 h 160"/>
                  <a:gd name="T76" fmla="*/ 37 w 76"/>
                  <a:gd name="T77" fmla="*/ 136 h 160"/>
                  <a:gd name="T78" fmla="*/ 46 w 76"/>
                  <a:gd name="T79" fmla="*/ 117 h 160"/>
                  <a:gd name="T80" fmla="*/ 54 w 76"/>
                  <a:gd name="T81" fmla="*/ 110 h 160"/>
                  <a:gd name="T82" fmla="*/ 57 w 76"/>
                  <a:gd name="T83" fmla="*/ 110 h 160"/>
                  <a:gd name="T84" fmla="*/ 60 w 76"/>
                  <a:gd name="T85" fmla="*/ 108 h 160"/>
                  <a:gd name="T86" fmla="*/ 69 w 76"/>
                  <a:gd name="T87" fmla="*/ 97 h 160"/>
                  <a:gd name="T88" fmla="*/ 73 w 76"/>
                  <a:gd name="T89" fmla="*/ 91 h 160"/>
                  <a:gd name="T90" fmla="*/ 76 w 76"/>
                  <a:gd name="T91" fmla="*/ 82 h 160"/>
                  <a:gd name="T92" fmla="*/ 73 w 76"/>
                  <a:gd name="T93" fmla="*/ 7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" h="160">
                    <a:moveTo>
                      <a:pt x="73" y="77"/>
                    </a:moveTo>
                    <a:cubicBezTo>
                      <a:pt x="72" y="76"/>
                      <a:pt x="70" y="76"/>
                      <a:pt x="68" y="77"/>
                    </a:cubicBezTo>
                    <a:cubicBezTo>
                      <a:pt x="67" y="77"/>
                      <a:pt x="67" y="78"/>
                      <a:pt x="66" y="78"/>
                    </a:cubicBezTo>
                    <a:cubicBezTo>
                      <a:pt x="59" y="82"/>
                      <a:pt x="58" y="82"/>
                      <a:pt x="53" y="78"/>
                    </a:cubicBezTo>
                    <a:cubicBezTo>
                      <a:pt x="50" y="76"/>
                      <a:pt x="48" y="73"/>
                      <a:pt x="48" y="70"/>
                    </a:cubicBezTo>
                    <a:cubicBezTo>
                      <a:pt x="48" y="66"/>
                      <a:pt x="47" y="62"/>
                      <a:pt x="46" y="58"/>
                    </a:cubicBezTo>
                    <a:cubicBezTo>
                      <a:pt x="46" y="57"/>
                      <a:pt x="45" y="55"/>
                      <a:pt x="44" y="54"/>
                    </a:cubicBezTo>
                    <a:cubicBezTo>
                      <a:pt x="44" y="53"/>
                      <a:pt x="43" y="53"/>
                      <a:pt x="42" y="52"/>
                    </a:cubicBezTo>
                    <a:cubicBezTo>
                      <a:pt x="42" y="52"/>
                      <a:pt x="41" y="53"/>
                      <a:pt x="41" y="53"/>
                    </a:cubicBezTo>
                    <a:cubicBezTo>
                      <a:pt x="40" y="54"/>
                      <a:pt x="40" y="56"/>
                      <a:pt x="40" y="57"/>
                    </a:cubicBezTo>
                    <a:cubicBezTo>
                      <a:pt x="39" y="57"/>
                      <a:pt x="38" y="58"/>
                      <a:pt x="38" y="59"/>
                    </a:cubicBezTo>
                    <a:cubicBezTo>
                      <a:pt x="37" y="59"/>
                      <a:pt x="34" y="57"/>
                      <a:pt x="35" y="55"/>
                    </a:cubicBezTo>
                    <a:cubicBezTo>
                      <a:pt x="36" y="48"/>
                      <a:pt x="35" y="40"/>
                      <a:pt x="37" y="33"/>
                    </a:cubicBezTo>
                    <a:cubicBezTo>
                      <a:pt x="38" y="28"/>
                      <a:pt x="38" y="24"/>
                      <a:pt x="35" y="20"/>
                    </a:cubicBezTo>
                    <a:cubicBezTo>
                      <a:pt x="31" y="16"/>
                      <a:pt x="29" y="10"/>
                      <a:pt x="24" y="7"/>
                    </a:cubicBezTo>
                    <a:cubicBezTo>
                      <a:pt x="22" y="6"/>
                      <a:pt x="22" y="4"/>
                      <a:pt x="21" y="2"/>
                    </a:cubicBezTo>
                    <a:cubicBezTo>
                      <a:pt x="21" y="2"/>
                      <a:pt x="21" y="1"/>
                      <a:pt x="20" y="1"/>
                    </a:cubicBezTo>
                    <a:cubicBezTo>
                      <a:pt x="19" y="0"/>
                      <a:pt x="18" y="0"/>
                      <a:pt x="17" y="1"/>
                    </a:cubicBezTo>
                    <a:cubicBezTo>
                      <a:pt x="17" y="1"/>
                      <a:pt x="17" y="2"/>
                      <a:pt x="17" y="2"/>
                    </a:cubicBezTo>
                    <a:cubicBezTo>
                      <a:pt x="17" y="7"/>
                      <a:pt x="21" y="11"/>
                      <a:pt x="19" y="15"/>
                    </a:cubicBezTo>
                    <a:cubicBezTo>
                      <a:pt x="17" y="18"/>
                      <a:pt x="18" y="21"/>
                      <a:pt x="19" y="25"/>
                    </a:cubicBezTo>
                    <a:cubicBezTo>
                      <a:pt x="21" y="29"/>
                      <a:pt x="22" y="34"/>
                      <a:pt x="23" y="39"/>
                    </a:cubicBezTo>
                    <a:cubicBezTo>
                      <a:pt x="24" y="44"/>
                      <a:pt x="26" y="48"/>
                      <a:pt x="24" y="53"/>
                    </a:cubicBezTo>
                    <a:cubicBezTo>
                      <a:pt x="24" y="55"/>
                      <a:pt x="25" y="57"/>
                      <a:pt x="25" y="58"/>
                    </a:cubicBezTo>
                    <a:cubicBezTo>
                      <a:pt x="26" y="60"/>
                      <a:pt x="27" y="62"/>
                      <a:pt x="27" y="64"/>
                    </a:cubicBezTo>
                    <a:cubicBezTo>
                      <a:pt x="27" y="69"/>
                      <a:pt x="26" y="74"/>
                      <a:pt x="24" y="79"/>
                    </a:cubicBezTo>
                    <a:cubicBezTo>
                      <a:pt x="22" y="84"/>
                      <a:pt x="20" y="89"/>
                      <a:pt x="18" y="94"/>
                    </a:cubicBezTo>
                    <a:cubicBezTo>
                      <a:pt x="17" y="97"/>
                      <a:pt x="15" y="99"/>
                      <a:pt x="12" y="100"/>
                    </a:cubicBezTo>
                    <a:cubicBezTo>
                      <a:pt x="10" y="100"/>
                      <a:pt x="7" y="102"/>
                      <a:pt x="5" y="103"/>
                    </a:cubicBezTo>
                    <a:cubicBezTo>
                      <a:pt x="1" y="105"/>
                      <a:pt x="0" y="111"/>
                      <a:pt x="3" y="114"/>
                    </a:cubicBezTo>
                    <a:cubicBezTo>
                      <a:pt x="6" y="117"/>
                      <a:pt x="8" y="120"/>
                      <a:pt x="11" y="122"/>
                    </a:cubicBezTo>
                    <a:cubicBezTo>
                      <a:pt x="14" y="125"/>
                      <a:pt x="14" y="128"/>
                      <a:pt x="14" y="132"/>
                    </a:cubicBezTo>
                    <a:cubicBezTo>
                      <a:pt x="14" y="134"/>
                      <a:pt x="13" y="137"/>
                      <a:pt x="11" y="139"/>
                    </a:cubicBezTo>
                    <a:cubicBezTo>
                      <a:pt x="8" y="143"/>
                      <a:pt x="5" y="147"/>
                      <a:pt x="2" y="151"/>
                    </a:cubicBezTo>
                    <a:cubicBezTo>
                      <a:pt x="1" y="151"/>
                      <a:pt x="1" y="153"/>
                      <a:pt x="2" y="154"/>
                    </a:cubicBezTo>
                    <a:cubicBezTo>
                      <a:pt x="3" y="156"/>
                      <a:pt x="5" y="158"/>
                      <a:pt x="7" y="159"/>
                    </a:cubicBezTo>
                    <a:cubicBezTo>
                      <a:pt x="8" y="160"/>
                      <a:pt x="10" y="160"/>
                      <a:pt x="11" y="160"/>
                    </a:cubicBezTo>
                    <a:cubicBezTo>
                      <a:pt x="15" y="158"/>
                      <a:pt x="18" y="155"/>
                      <a:pt x="21" y="152"/>
                    </a:cubicBezTo>
                    <a:cubicBezTo>
                      <a:pt x="27" y="147"/>
                      <a:pt x="32" y="141"/>
                      <a:pt x="37" y="136"/>
                    </a:cubicBezTo>
                    <a:cubicBezTo>
                      <a:pt x="42" y="130"/>
                      <a:pt x="46" y="124"/>
                      <a:pt x="46" y="117"/>
                    </a:cubicBezTo>
                    <a:cubicBezTo>
                      <a:pt x="46" y="113"/>
                      <a:pt x="50" y="110"/>
                      <a:pt x="54" y="110"/>
                    </a:cubicBezTo>
                    <a:cubicBezTo>
                      <a:pt x="55" y="109"/>
                      <a:pt x="56" y="110"/>
                      <a:pt x="57" y="110"/>
                    </a:cubicBezTo>
                    <a:cubicBezTo>
                      <a:pt x="58" y="109"/>
                      <a:pt x="60" y="109"/>
                      <a:pt x="60" y="108"/>
                    </a:cubicBezTo>
                    <a:cubicBezTo>
                      <a:pt x="61" y="103"/>
                      <a:pt x="66" y="100"/>
                      <a:pt x="69" y="97"/>
                    </a:cubicBezTo>
                    <a:cubicBezTo>
                      <a:pt x="71" y="96"/>
                      <a:pt x="72" y="93"/>
                      <a:pt x="73" y="91"/>
                    </a:cubicBezTo>
                    <a:cubicBezTo>
                      <a:pt x="74" y="88"/>
                      <a:pt x="75" y="85"/>
                      <a:pt x="76" y="82"/>
                    </a:cubicBezTo>
                    <a:cubicBezTo>
                      <a:pt x="76" y="80"/>
                      <a:pt x="75" y="78"/>
                      <a:pt x="7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48"/>
              <p:cNvSpPr>
                <a:spLocks noEditPoints="1"/>
              </p:cNvSpPr>
              <p:nvPr/>
            </p:nvSpPr>
            <p:spPr bwMode="auto">
              <a:xfrm>
                <a:off x="5833" y="178"/>
                <a:ext cx="161" cy="113"/>
              </a:xfrm>
              <a:custGeom>
                <a:avLst/>
                <a:gdLst>
                  <a:gd name="T0" fmla="*/ 8 w 94"/>
                  <a:gd name="T1" fmla="*/ 38 h 66"/>
                  <a:gd name="T2" fmla="*/ 13 w 94"/>
                  <a:gd name="T3" fmla="*/ 49 h 66"/>
                  <a:gd name="T4" fmla="*/ 17 w 94"/>
                  <a:gd name="T5" fmla="*/ 53 h 66"/>
                  <a:gd name="T6" fmla="*/ 25 w 94"/>
                  <a:gd name="T7" fmla="*/ 57 h 66"/>
                  <a:gd name="T8" fmla="*/ 35 w 94"/>
                  <a:gd name="T9" fmla="*/ 63 h 66"/>
                  <a:gd name="T10" fmla="*/ 44 w 94"/>
                  <a:gd name="T11" fmla="*/ 66 h 66"/>
                  <a:gd name="T12" fmla="*/ 52 w 94"/>
                  <a:gd name="T13" fmla="*/ 66 h 66"/>
                  <a:gd name="T14" fmla="*/ 56 w 94"/>
                  <a:gd name="T15" fmla="*/ 63 h 66"/>
                  <a:gd name="T16" fmla="*/ 60 w 94"/>
                  <a:gd name="T17" fmla="*/ 56 h 66"/>
                  <a:gd name="T18" fmla="*/ 65 w 94"/>
                  <a:gd name="T19" fmla="*/ 50 h 66"/>
                  <a:gd name="T20" fmla="*/ 78 w 94"/>
                  <a:gd name="T21" fmla="*/ 45 h 66"/>
                  <a:gd name="T22" fmla="*/ 82 w 94"/>
                  <a:gd name="T23" fmla="*/ 44 h 66"/>
                  <a:gd name="T24" fmla="*/ 86 w 94"/>
                  <a:gd name="T25" fmla="*/ 40 h 66"/>
                  <a:gd name="T26" fmla="*/ 87 w 94"/>
                  <a:gd name="T27" fmla="*/ 37 h 66"/>
                  <a:gd name="T28" fmla="*/ 89 w 94"/>
                  <a:gd name="T29" fmla="*/ 34 h 66"/>
                  <a:gd name="T30" fmla="*/ 92 w 94"/>
                  <a:gd name="T31" fmla="*/ 31 h 66"/>
                  <a:gd name="T32" fmla="*/ 94 w 94"/>
                  <a:gd name="T33" fmla="*/ 27 h 66"/>
                  <a:gd name="T34" fmla="*/ 94 w 94"/>
                  <a:gd name="T35" fmla="*/ 21 h 66"/>
                  <a:gd name="T36" fmla="*/ 91 w 94"/>
                  <a:gd name="T37" fmla="*/ 13 h 66"/>
                  <a:gd name="T38" fmla="*/ 85 w 94"/>
                  <a:gd name="T39" fmla="*/ 5 h 66"/>
                  <a:gd name="T40" fmla="*/ 64 w 94"/>
                  <a:gd name="T41" fmla="*/ 1 h 66"/>
                  <a:gd name="T42" fmla="*/ 63 w 94"/>
                  <a:gd name="T43" fmla="*/ 1 h 66"/>
                  <a:gd name="T44" fmla="*/ 59 w 94"/>
                  <a:gd name="T45" fmla="*/ 3 h 66"/>
                  <a:gd name="T46" fmla="*/ 59 w 94"/>
                  <a:gd name="T47" fmla="*/ 6 h 66"/>
                  <a:gd name="T48" fmla="*/ 63 w 94"/>
                  <a:gd name="T49" fmla="*/ 22 h 66"/>
                  <a:gd name="T50" fmla="*/ 64 w 94"/>
                  <a:gd name="T51" fmla="*/ 26 h 66"/>
                  <a:gd name="T52" fmla="*/ 64 w 94"/>
                  <a:gd name="T53" fmla="*/ 26 h 66"/>
                  <a:gd name="T54" fmla="*/ 65 w 94"/>
                  <a:gd name="T55" fmla="*/ 28 h 66"/>
                  <a:gd name="T56" fmla="*/ 64 w 94"/>
                  <a:gd name="T57" fmla="*/ 27 h 66"/>
                  <a:gd name="T58" fmla="*/ 64 w 94"/>
                  <a:gd name="T59" fmla="*/ 26 h 66"/>
                  <a:gd name="T60" fmla="*/ 62 w 94"/>
                  <a:gd name="T61" fmla="*/ 25 h 66"/>
                  <a:gd name="T62" fmla="*/ 55 w 94"/>
                  <a:gd name="T63" fmla="*/ 8 h 66"/>
                  <a:gd name="T64" fmla="*/ 48 w 94"/>
                  <a:gd name="T65" fmla="*/ 2 h 66"/>
                  <a:gd name="T66" fmla="*/ 39 w 94"/>
                  <a:gd name="T67" fmla="*/ 0 h 66"/>
                  <a:gd name="T68" fmla="*/ 36 w 94"/>
                  <a:gd name="T69" fmla="*/ 1 h 66"/>
                  <a:gd name="T70" fmla="*/ 34 w 94"/>
                  <a:gd name="T71" fmla="*/ 7 h 66"/>
                  <a:gd name="T72" fmla="*/ 34 w 94"/>
                  <a:gd name="T73" fmla="*/ 17 h 66"/>
                  <a:gd name="T74" fmla="*/ 34 w 94"/>
                  <a:gd name="T75" fmla="*/ 17 h 66"/>
                  <a:gd name="T76" fmla="*/ 36 w 94"/>
                  <a:gd name="T77" fmla="*/ 19 h 66"/>
                  <a:gd name="T78" fmla="*/ 34 w 94"/>
                  <a:gd name="T79" fmla="*/ 17 h 66"/>
                  <a:gd name="T80" fmla="*/ 34 w 94"/>
                  <a:gd name="T81" fmla="*/ 17 h 66"/>
                  <a:gd name="T82" fmla="*/ 21 w 94"/>
                  <a:gd name="T83" fmla="*/ 11 h 66"/>
                  <a:gd name="T84" fmla="*/ 10 w 94"/>
                  <a:gd name="T85" fmla="*/ 5 h 66"/>
                  <a:gd name="T86" fmla="*/ 5 w 94"/>
                  <a:gd name="T87" fmla="*/ 8 h 66"/>
                  <a:gd name="T88" fmla="*/ 0 w 94"/>
                  <a:gd name="T89" fmla="*/ 20 h 66"/>
                  <a:gd name="T90" fmla="*/ 1 w 94"/>
                  <a:gd name="T91" fmla="*/ 25 h 66"/>
                  <a:gd name="T92" fmla="*/ 8 w 94"/>
                  <a:gd name="T93" fmla="*/ 38 h 66"/>
                  <a:gd name="T94" fmla="*/ 68 w 94"/>
                  <a:gd name="T95" fmla="*/ 30 h 66"/>
                  <a:gd name="T96" fmla="*/ 68 w 94"/>
                  <a:gd name="T97" fmla="*/ 31 h 66"/>
                  <a:gd name="T98" fmla="*/ 67 w 94"/>
                  <a:gd name="T99" fmla="*/ 30 h 66"/>
                  <a:gd name="T100" fmla="*/ 67 w 94"/>
                  <a:gd name="T101" fmla="*/ 29 h 66"/>
                  <a:gd name="T102" fmla="*/ 68 w 94"/>
                  <a:gd name="T103" fmla="*/ 30 h 66"/>
                  <a:gd name="T104" fmla="*/ 38 w 94"/>
                  <a:gd name="T105" fmla="*/ 20 h 66"/>
                  <a:gd name="T106" fmla="*/ 38 w 94"/>
                  <a:gd name="T107" fmla="*/ 20 h 66"/>
                  <a:gd name="T108" fmla="*/ 38 w 94"/>
                  <a:gd name="T109" fmla="*/ 20 h 66"/>
                  <a:gd name="T110" fmla="*/ 36 w 94"/>
                  <a:gd name="T111" fmla="*/ 19 h 66"/>
                  <a:gd name="T112" fmla="*/ 38 w 94"/>
                  <a:gd name="T113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4" h="66">
                    <a:moveTo>
                      <a:pt x="8" y="38"/>
                    </a:moveTo>
                    <a:cubicBezTo>
                      <a:pt x="10" y="42"/>
                      <a:pt x="13" y="44"/>
                      <a:pt x="13" y="49"/>
                    </a:cubicBezTo>
                    <a:cubicBezTo>
                      <a:pt x="14" y="51"/>
                      <a:pt x="15" y="52"/>
                      <a:pt x="17" y="53"/>
                    </a:cubicBezTo>
                    <a:cubicBezTo>
                      <a:pt x="19" y="55"/>
                      <a:pt x="22" y="56"/>
                      <a:pt x="25" y="57"/>
                    </a:cubicBezTo>
                    <a:cubicBezTo>
                      <a:pt x="29" y="58"/>
                      <a:pt x="32" y="60"/>
                      <a:pt x="35" y="63"/>
                    </a:cubicBezTo>
                    <a:cubicBezTo>
                      <a:pt x="37" y="65"/>
                      <a:pt x="40" y="66"/>
                      <a:pt x="44" y="66"/>
                    </a:cubicBezTo>
                    <a:cubicBezTo>
                      <a:pt x="47" y="65"/>
                      <a:pt x="49" y="66"/>
                      <a:pt x="52" y="66"/>
                    </a:cubicBezTo>
                    <a:cubicBezTo>
                      <a:pt x="53" y="66"/>
                      <a:pt x="55" y="64"/>
                      <a:pt x="56" y="63"/>
                    </a:cubicBezTo>
                    <a:cubicBezTo>
                      <a:pt x="57" y="61"/>
                      <a:pt x="57" y="58"/>
                      <a:pt x="60" y="56"/>
                    </a:cubicBezTo>
                    <a:cubicBezTo>
                      <a:pt x="62" y="55"/>
                      <a:pt x="64" y="52"/>
                      <a:pt x="65" y="50"/>
                    </a:cubicBezTo>
                    <a:cubicBezTo>
                      <a:pt x="68" y="46"/>
                      <a:pt x="72" y="43"/>
                      <a:pt x="78" y="45"/>
                    </a:cubicBezTo>
                    <a:cubicBezTo>
                      <a:pt x="79" y="45"/>
                      <a:pt x="81" y="44"/>
                      <a:pt x="82" y="44"/>
                    </a:cubicBezTo>
                    <a:cubicBezTo>
                      <a:pt x="84" y="43"/>
                      <a:pt x="85" y="42"/>
                      <a:pt x="86" y="40"/>
                    </a:cubicBezTo>
                    <a:cubicBezTo>
                      <a:pt x="86" y="40"/>
                      <a:pt x="87" y="38"/>
                      <a:pt x="87" y="37"/>
                    </a:cubicBezTo>
                    <a:cubicBezTo>
                      <a:pt x="87" y="35"/>
                      <a:pt x="88" y="35"/>
                      <a:pt x="89" y="34"/>
                    </a:cubicBezTo>
                    <a:cubicBezTo>
                      <a:pt x="90" y="33"/>
                      <a:pt x="91" y="32"/>
                      <a:pt x="92" y="31"/>
                    </a:cubicBezTo>
                    <a:cubicBezTo>
                      <a:pt x="93" y="30"/>
                      <a:pt x="94" y="29"/>
                      <a:pt x="94" y="27"/>
                    </a:cubicBezTo>
                    <a:cubicBezTo>
                      <a:pt x="94" y="25"/>
                      <a:pt x="94" y="23"/>
                      <a:pt x="94" y="21"/>
                    </a:cubicBezTo>
                    <a:cubicBezTo>
                      <a:pt x="93" y="18"/>
                      <a:pt x="92" y="16"/>
                      <a:pt x="91" y="13"/>
                    </a:cubicBezTo>
                    <a:cubicBezTo>
                      <a:pt x="92" y="8"/>
                      <a:pt x="89" y="6"/>
                      <a:pt x="85" y="5"/>
                    </a:cubicBezTo>
                    <a:cubicBezTo>
                      <a:pt x="78" y="4"/>
                      <a:pt x="71" y="3"/>
                      <a:pt x="64" y="1"/>
                    </a:cubicBezTo>
                    <a:cubicBezTo>
                      <a:pt x="64" y="1"/>
                      <a:pt x="63" y="1"/>
                      <a:pt x="63" y="1"/>
                    </a:cubicBezTo>
                    <a:cubicBezTo>
                      <a:pt x="61" y="2"/>
                      <a:pt x="60" y="2"/>
                      <a:pt x="59" y="3"/>
                    </a:cubicBezTo>
                    <a:cubicBezTo>
                      <a:pt x="58" y="4"/>
                      <a:pt x="58" y="6"/>
                      <a:pt x="59" y="6"/>
                    </a:cubicBezTo>
                    <a:cubicBezTo>
                      <a:pt x="62" y="11"/>
                      <a:pt x="63" y="16"/>
                      <a:pt x="63" y="22"/>
                    </a:cubicBezTo>
                    <a:cubicBezTo>
                      <a:pt x="63" y="23"/>
                      <a:pt x="63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7"/>
                      <a:pt x="65" y="27"/>
                      <a:pt x="65" y="28"/>
                    </a:cubicBezTo>
                    <a:cubicBezTo>
                      <a:pt x="65" y="27"/>
                      <a:pt x="64" y="27"/>
                      <a:pt x="64" y="27"/>
                    </a:cubicBezTo>
                    <a:cubicBezTo>
                      <a:pt x="64" y="27"/>
                      <a:pt x="64" y="26"/>
                      <a:pt x="64" y="26"/>
                    </a:cubicBezTo>
                    <a:cubicBezTo>
                      <a:pt x="63" y="26"/>
                      <a:pt x="62" y="25"/>
                      <a:pt x="62" y="25"/>
                    </a:cubicBezTo>
                    <a:cubicBezTo>
                      <a:pt x="58" y="20"/>
                      <a:pt x="55" y="14"/>
                      <a:pt x="55" y="8"/>
                    </a:cubicBezTo>
                    <a:cubicBezTo>
                      <a:pt x="54" y="4"/>
                      <a:pt x="52" y="3"/>
                      <a:pt x="48" y="2"/>
                    </a:cubicBezTo>
                    <a:cubicBezTo>
                      <a:pt x="45" y="1"/>
                      <a:pt x="42" y="0"/>
                      <a:pt x="39" y="0"/>
                    </a:cubicBezTo>
                    <a:cubicBezTo>
                      <a:pt x="38" y="0"/>
                      <a:pt x="37" y="0"/>
                      <a:pt x="36" y="1"/>
                    </a:cubicBezTo>
                    <a:cubicBezTo>
                      <a:pt x="35" y="3"/>
                      <a:pt x="34" y="5"/>
                      <a:pt x="34" y="7"/>
                    </a:cubicBezTo>
                    <a:cubicBezTo>
                      <a:pt x="34" y="10"/>
                      <a:pt x="34" y="13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5" y="17"/>
                      <a:pt x="35" y="18"/>
                      <a:pt x="36" y="19"/>
                    </a:cubicBezTo>
                    <a:cubicBezTo>
                      <a:pt x="35" y="18"/>
                      <a:pt x="35" y="18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0" y="15"/>
                      <a:pt x="25" y="15"/>
                      <a:pt x="21" y="11"/>
                    </a:cubicBezTo>
                    <a:cubicBezTo>
                      <a:pt x="19" y="7"/>
                      <a:pt x="14" y="6"/>
                      <a:pt x="10" y="5"/>
                    </a:cubicBezTo>
                    <a:cubicBezTo>
                      <a:pt x="8" y="4"/>
                      <a:pt x="5" y="6"/>
                      <a:pt x="5" y="8"/>
                    </a:cubicBezTo>
                    <a:cubicBezTo>
                      <a:pt x="3" y="12"/>
                      <a:pt x="2" y="16"/>
                      <a:pt x="0" y="20"/>
                    </a:cubicBezTo>
                    <a:cubicBezTo>
                      <a:pt x="0" y="22"/>
                      <a:pt x="0" y="24"/>
                      <a:pt x="1" y="25"/>
                    </a:cubicBezTo>
                    <a:cubicBezTo>
                      <a:pt x="3" y="29"/>
                      <a:pt x="5" y="34"/>
                      <a:pt x="8" y="38"/>
                    </a:cubicBezTo>
                    <a:close/>
                    <a:moveTo>
                      <a:pt x="68" y="30"/>
                    </a:moveTo>
                    <a:cubicBezTo>
                      <a:pt x="68" y="31"/>
                      <a:pt x="68" y="31"/>
                      <a:pt x="68" y="31"/>
                    </a:cubicBezTo>
                    <a:cubicBezTo>
                      <a:pt x="67" y="30"/>
                      <a:pt x="67" y="30"/>
                      <a:pt x="67" y="30"/>
                    </a:cubicBezTo>
                    <a:cubicBezTo>
                      <a:pt x="67" y="30"/>
                      <a:pt x="67" y="30"/>
                      <a:pt x="67" y="29"/>
                    </a:cubicBezTo>
                    <a:cubicBezTo>
                      <a:pt x="67" y="29"/>
                      <a:pt x="67" y="30"/>
                      <a:pt x="68" y="30"/>
                    </a:cubicBezTo>
                    <a:close/>
                    <a:moveTo>
                      <a:pt x="38" y="20"/>
                    </a:move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7" y="20"/>
                      <a:pt x="37" y="19"/>
                      <a:pt x="36" y="19"/>
                    </a:cubicBezTo>
                    <a:cubicBezTo>
                      <a:pt x="37" y="19"/>
                      <a:pt x="37" y="20"/>
                      <a:pt x="3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49"/>
              <p:cNvSpPr>
                <a:spLocks/>
              </p:cNvSpPr>
              <p:nvPr/>
            </p:nvSpPr>
            <p:spPr bwMode="auto">
              <a:xfrm>
                <a:off x="1802" y="538"/>
                <a:ext cx="131" cy="161"/>
              </a:xfrm>
              <a:custGeom>
                <a:avLst/>
                <a:gdLst>
                  <a:gd name="T0" fmla="*/ 74 w 76"/>
                  <a:gd name="T1" fmla="*/ 18 h 94"/>
                  <a:gd name="T2" fmla="*/ 76 w 76"/>
                  <a:gd name="T3" fmla="*/ 12 h 94"/>
                  <a:gd name="T4" fmla="*/ 71 w 76"/>
                  <a:gd name="T5" fmla="*/ 8 h 94"/>
                  <a:gd name="T6" fmla="*/ 60 w 76"/>
                  <a:gd name="T7" fmla="*/ 7 h 94"/>
                  <a:gd name="T8" fmla="*/ 54 w 76"/>
                  <a:gd name="T9" fmla="*/ 5 h 94"/>
                  <a:gd name="T10" fmla="*/ 54 w 76"/>
                  <a:gd name="T11" fmla="*/ 5 h 94"/>
                  <a:gd name="T12" fmla="*/ 54 w 76"/>
                  <a:gd name="T13" fmla="*/ 5 h 94"/>
                  <a:gd name="T14" fmla="*/ 54 w 76"/>
                  <a:gd name="T15" fmla="*/ 5 h 94"/>
                  <a:gd name="T16" fmla="*/ 51 w 76"/>
                  <a:gd name="T17" fmla="*/ 2 h 94"/>
                  <a:gd name="T18" fmla="*/ 46 w 76"/>
                  <a:gd name="T19" fmla="*/ 0 h 94"/>
                  <a:gd name="T20" fmla="*/ 38 w 76"/>
                  <a:gd name="T21" fmla="*/ 2 h 94"/>
                  <a:gd name="T22" fmla="*/ 35 w 76"/>
                  <a:gd name="T23" fmla="*/ 5 h 94"/>
                  <a:gd name="T24" fmla="*/ 27 w 76"/>
                  <a:gd name="T25" fmla="*/ 13 h 94"/>
                  <a:gd name="T26" fmla="*/ 26 w 76"/>
                  <a:gd name="T27" fmla="*/ 18 h 94"/>
                  <a:gd name="T28" fmla="*/ 28 w 76"/>
                  <a:gd name="T29" fmla="*/ 22 h 94"/>
                  <a:gd name="T30" fmla="*/ 26 w 76"/>
                  <a:gd name="T31" fmla="*/ 38 h 94"/>
                  <a:gd name="T32" fmla="*/ 22 w 76"/>
                  <a:gd name="T33" fmla="*/ 38 h 94"/>
                  <a:gd name="T34" fmla="*/ 17 w 76"/>
                  <a:gd name="T35" fmla="*/ 28 h 94"/>
                  <a:gd name="T36" fmla="*/ 12 w 76"/>
                  <a:gd name="T37" fmla="*/ 25 h 94"/>
                  <a:gd name="T38" fmla="*/ 1 w 76"/>
                  <a:gd name="T39" fmla="*/ 35 h 94"/>
                  <a:gd name="T40" fmla="*/ 0 w 76"/>
                  <a:gd name="T41" fmla="*/ 48 h 94"/>
                  <a:gd name="T42" fmla="*/ 2 w 76"/>
                  <a:gd name="T43" fmla="*/ 52 h 94"/>
                  <a:gd name="T44" fmla="*/ 10 w 76"/>
                  <a:gd name="T45" fmla="*/ 61 h 94"/>
                  <a:gd name="T46" fmla="*/ 15 w 76"/>
                  <a:gd name="T47" fmla="*/ 81 h 94"/>
                  <a:gd name="T48" fmla="*/ 19 w 76"/>
                  <a:gd name="T49" fmla="*/ 91 h 94"/>
                  <a:gd name="T50" fmla="*/ 25 w 76"/>
                  <a:gd name="T51" fmla="*/ 92 h 94"/>
                  <a:gd name="T52" fmla="*/ 32 w 76"/>
                  <a:gd name="T53" fmla="*/ 86 h 94"/>
                  <a:gd name="T54" fmla="*/ 42 w 76"/>
                  <a:gd name="T55" fmla="*/ 83 h 94"/>
                  <a:gd name="T56" fmla="*/ 50 w 76"/>
                  <a:gd name="T57" fmla="*/ 78 h 94"/>
                  <a:gd name="T58" fmla="*/ 54 w 76"/>
                  <a:gd name="T59" fmla="*/ 74 h 94"/>
                  <a:gd name="T60" fmla="*/ 62 w 76"/>
                  <a:gd name="T61" fmla="*/ 61 h 94"/>
                  <a:gd name="T62" fmla="*/ 64 w 76"/>
                  <a:gd name="T63" fmla="*/ 50 h 94"/>
                  <a:gd name="T64" fmla="*/ 62 w 76"/>
                  <a:gd name="T65" fmla="*/ 42 h 94"/>
                  <a:gd name="T66" fmla="*/ 55 w 76"/>
                  <a:gd name="T67" fmla="*/ 35 h 94"/>
                  <a:gd name="T68" fmla="*/ 56 w 76"/>
                  <a:gd name="T69" fmla="*/ 32 h 94"/>
                  <a:gd name="T70" fmla="*/ 65 w 76"/>
                  <a:gd name="T71" fmla="*/ 29 h 94"/>
                  <a:gd name="T72" fmla="*/ 69 w 76"/>
                  <a:gd name="T73" fmla="*/ 24 h 94"/>
                  <a:gd name="T74" fmla="*/ 74 w 76"/>
                  <a:gd name="T75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" h="94">
                    <a:moveTo>
                      <a:pt x="74" y="18"/>
                    </a:moveTo>
                    <a:cubicBezTo>
                      <a:pt x="76" y="17"/>
                      <a:pt x="76" y="14"/>
                      <a:pt x="76" y="12"/>
                    </a:cubicBezTo>
                    <a:cubicBezTo>
                      <a:pt x="75" y="10"/>
                      <a:pt x="73" y="9"/>
                      <a:pt x="71" y="8"/>
                    </a:cubicBezTo>
                    <a:cubicBezTo>
                      <a:pt x="67" y="8"/>
                      <a:pt x="63" y="8"/>
                      <a:pt x="60" y="7"/>
                    </a:cubicBezTo>
                    <a:cubicBezTo>
                      <a:pt x="58" y="7"/>
                      <a:pt x="56" y="6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3" y="4"/>
                      <a:pt x="52" y="3"/>
                      <a:pt x="51" y="2"/>
                    </a:cubicBezTo>
                    <a:cubicBezTo>
                      <a:pt x="49" y="1"/>
                      <a:pt x="48" y="0"/>
                      <a:pt x="46" y="0"/>
                    </a:cubicBezTo>
                    <a:cubicBezTo>
                      <a:pt x="44" y="1"/>
                      <a:pt x="41" y="1"/>
                      <a:pt x="38" y="2"/>
                    </a:cubicBezTo>
                    <a:cubicBezTo>
                      <a:pt x="37" y="3"/>
                      <a:pt x="35" y="4"/>
                      <a:pt x="35" y="5"/>
                    </a:cubicBezTo>
                    <a:cubicBezTo>
                      <a:pt x="33" y="9"/>
                      <a:pt x="30" y="11"/>
                      <a:pt x="27" y="13"/>
                    </a:cubicBezTo>
                    <a:cubicBezTo>
                      <a:pt x="26" y="14"/>
                      <a:pt x="25" y="16"/>
                      <a:pt x="26" y="18"/>
                    </a:cubicBezTo>
                    <a:cubicBezTo>
                      <a:pt x="26" y="19"/>
                      <a:pt x="27" y="21"/>
                      <a:pt x="28" y="22"/>
                    </a:cubicBezTo>
                    <a:cubicBezTo>
                      <a:pt x="31" y="28"/>
                      <a:pt x="29" y="33"/>
                      <a:pt x="26" y="38"/>
                    </a:cubicBezTo>
                    <a:cubicBezTo>
                      <a:pt x="25" y="39"/>
                      <a:pt x="23" y="39"/>
                      <a:pt x="22" y="38"/>
                    </a:cubicBezTo>
                    <a:cubicBezTo>
                      <a:pt x="19" y="35"/>
                      <a:pt x="18" y="32"/>
                      <a:pt x="17" y="28"/>
                    </a:cubicBezTo>
                    <a:cubicBezTo>
                      <a:pt x="16" y="26"/>
                      <a:pt x="14" y="25"/>
                      <a:pt x="12" y="25"/>
                    </a:cubicBezTo>
                    <a:cubicBezTo>
                      <a:pt x="5" y="25"/>
                      <a:pt x="1" y="29"/>
                      <a:pt x="1" y="35"/>
                    </a:cubicBezTo>
                    <a:cubicBezTo>
                      <a:pt x="0" y="39"/>
                      <a:pt x="0" y="44"/>
                      <a:pt x="0" y="48"/>
                    </a:cubicBezTo>
                    <a:cubicBezTo>
                      <a:pt x="0" y="50"/>
                      <a:pt x="1" y="51"/>
                      <a:pt x="2" y="52"/>
                    </a:cubicBezTo>
                    <a:cubicBezTo>
                      <a:pt x="6" y="54"/>
                      <a:pt x="8" y="57"/>
                      <a:pt x="10" y="61"/>
                    </a:cubicBezTo>
                    <a:cubicBezTo>
                      <a:pt x="12" y="67"/>
                      <a:pt x="15" y="74"/>
                      <a:pt x="15" y="81"/>
                    </a:cubicBezTo>
                    <a:cubicBezTo>
                      <a:pt x="14" y="85"/>
                      <a:pt x="16" y="89"/>
                      <a:pt x="19" y="91"/>
                    </a:cubicBezTo>
                    <a:cubicBezTo>
                      <a:pt x="21" y="93"/>
                      <a:pt x="23" y="94"/>
                      <a:pt x="25" y="92"/>
                    </a:cubicBezTo>
                    <a:cubicBezTo>
                      <a:pt x="28" y="90"/>
                      <a:pt x="30" y="87"/>
                      <a:pt x="32" y="86"/>
                    </a:cubicBezTo>
                    <a:cubicBezTo>
                      <a:pt x="35" y="84"/>
                      <a:pt x="39" y="84"/>
                      <a:pt x="42" y="83"/>
                    </a:cubicBezTo>
                    <a:cubicBezTo>
                      <a:pt x="45" y="81"/>
                      <a:pt x="48" y="80"/>
                      <a:pt x="50" y="78"/>
                    </a:cubicBezTo>
                    <a:cubicBezTo>
                      <a:pt x="52" y="77"/>
                      <a:pt x="53" y="76"/>
                      <a:pt x="54" y="74"/>
                    </a:cubicBezTo>
                    <a:cubicBezTo>
                      <a:pt x="55" y="69"/>
                      <a:pt x="58" y="65"/>
                      <a:pt x="62" y="61"/>
                    </a:cubicBezTo>
                    <a:cubicBezTo>
                      <a:pt x="65" y="58"/>
                      <a:pt x="65" y="54"/>
                      <a:pt x="64" y="50"/>
                    </a:cubicBezTo>
                    <a:cubicBezTo>
                      <a:pt x="64" y="47"/>
                      <a:pt x="62" y="45"/>
                      <a:pt x="62" y="42"/>
                    </a:cubicBezTo>
                    <a:cubicBezTo>
                      <a:pt x="61" y="38"/>
                      <a:pt x="58" y="36"/>
                      <a:pt x="55" y="35"/>
                    </a:cubicBezTo>
                    <a:cubicBezTo>
                      <a:pt x="54" y="34"/>
                      <a:pt x="54" y="33"/>
                      <a:pt x="56" y="32"/>
                    </a:cubicBezTo>
                    <a:cubicBezTo>
                      <a:pt x="59" y="31"/>
                      <a:pt x="62" y="30"/>
                      <a:pt x="65" y="29"/>
                    </a:cubicBezTo>
                    <a:cubicBezTo>
                      <a:pt x="67" y="28"/>
                      <a:pt x="69" y="26"/>
                      <a:pt x="69" y="24"/>
                    </a:cubicBezTo>
                    <a:cubicBezTo>
                      <a:pt x="69" y="20"/>
                      <a:pt x="72" y="20"/>
                      <a:pt x="7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50"/>
              <p:cNvSpPr>
                <a:spLocks noEditPoints="1"/>
              </p:cNvSpPr>
              <p:nvPr/>
            </p:nvSpPr>
            <p:spPr bwMode="auto">
              <a:xfrm>
                <a:off x="6394" y="2942"/>
                <a:ext cx="156" cy="178"/>
              </a:xfrm>
              <a:custGeom>
                <a:avLst/>
                <a:gdLst>
                  <a:gd name="T0" fmla="*/ 64 w 91"/>
                  <a:gd name="T1" fmla="*/ 20 h 104"/>
                  <a:gd name="T2" fmla="*/ 89 w 91"/>
                  <a:gd name="T3" fmla="*/ 2 h 104"/>
                  <a:gd name="T4" fmla="*/ 79 w 91"/>
                  <a:gd name="T5" fmla="*/ 7 h 104"/>
                  <a:gd name="T6" fmla="*/ 47 w 91"/>
                  <a:gd name="T7" fmla="*/ 8 h 104"/>
                  <a:gd name="T8" fmla="*/ 21 w 91"/>
                  <a:gd name="T9" fmla="*/ 12 h 104"/>
                  <a:gd name="T10" fmla="*/ 14 w 91"/>
                  <a:gd name="T11" fmla="*/ 21 h 104"/>
                  <a:gd name="T12" fmla="*/ 12 w 91"/>
                  <a:gd name="T13" fmla="*/ 34 h 104"/>
                  <a:gd name="T14" fmla="*/ 4 w 91"/>
                  <a:gd name="T15" fmla="*/ 57 h 104"/>
                  <a:gd name="T16" fmla="*/ 4 w 91"/>
                  <a:gd name="T17" fmla="*/ 73 h 104"/>
                  <a:gd name="T18" fmla="*/ 10 w 91"/>
                  <a:gd name="T19" fmla="*/ 85 h 104"/>
                  <a:gd name="T20" fmla="*/ 10 w 91"/>
                  <a:gd name="T21" fmla="*/ 101 h 104"/>
                  <a:gd name="T22" fmla="*/ 23 w 91"/>
                  <a:gd name="T23" fmla="*/ 96 h 104"/>
                  <a:gd name="T24" fmla="*/ 29 w 91"/>
                  <a:gd name="T25" fmla="*/ 65 h 104"/>
                  <a:gd name="T26" fmla="*/ 35 w 91"/>
                  <a:gd name="T27" fmla="*/ 81 h 104"/>
                  <a:gd name="T28" fmla="*/ 45 w 91"/>
                  <a:gd name="T29" fmla="*/ 92 h 104"/>
                  <a:gd name="T30" fmla="*/ 48 w 91"/>
                  <a:gd name="T31" fmla="*/ 92 h 104"/>
                  <a:gd name="T32" fmla="*/ 48 w 91"/>
                  <a:gd name="T33" fmla="*/ 92 h 104"/>
                  <a:gd name="T34" fmla="*/ 53 w 91"/>
                  <a:gd name="T35" fmla="*/ 99 h 104"/>
                  <a:gd name="T36" fmla="*/ 61 w 91"/>
                  <a:gd name="T37" fmla="*/ 98 h 104"/>
                  <a:gd name="T38" fmla="*/ 58 w 91"/>
                  <a:gd name="T39" fmla="*/ 79 h 104"/>
                  <a:gd name="T40" fmla="*/ 51 w 91"/>
                  <a:gd name="T41" fmla="*/ 71 h 104"/>
                  <a:gd name="T42" fmla="*/ 43 w 91"/>
                  <a:gd name="T43" fmla="*/ 56 h 104"/>
                  <a:gd name="T44" fmla="*/ 53 w 91"/>
                  <a:gd name="T45" fmla="*/ 46 h 104"/>
                  <a:gd name="T46" fmla="*/ 64 w 91"/>
                  <a:gd name="T47" fmla="*/ 46 h 104"/>
                  <a:gd name="T48" fmla="*/ 67 w 91"/>
                  <a:gd name="T49" fmla="*/ 34 h 104"/>
                  <a:gd name="T50" fmla="*/ 59 w 91"/>
                  <a:gd name="T51" fmla="*/ 32 h 104"/>
                  <a:gd name="T52" fmla="*/ 33 w 91"/>
                  <a:gd name="T53" fmla="*/ 41 h 104"/>
                  <a:gd name="T54" fmla="*/ 20 w 91"/>
                  <a:gd name="T55" fmla="*/ 30 h 104"/>
                  <a:gd name="T56" fmla="*/ 51 w 91"/>
                  <a:gd name="T57" fmla="*/ 88 h 104"/>
                  <a:gd name="T58" fmla="*/ 55 w 91"/>
                  <a:gd name="T59" fmla="*/ 86 h 104"/>
                  <a:gd name="T60" fmla="*/ 56 w 91"/>
                  <a:gd name="T61" fmla="*/ 89 h 104"/>
                  <a:gd name="T62" fmla="*/ 52 w 91"/>
                  <a:gd name="T63" fmla="*/ 89 h 104"/>
                  <a:gd name="T64" fmla="*/ 51 w 91"/>
                  <a:gd name="T65" fmla="*/ 8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4">
                    <a:moveTo>
                      <a:pt x="28" y="19"/>
                    </a:moveTo>
                    <a:cubicBezTo>
                      <a:pt x="40" y="18"/>
                      <a:pt x="52" y="18"/>
                      <a:pt x="64" y="20"/>
                    </a:cubicBezTo>
                    <a:cubicBezTo>
                      <a:pt x="76" y="22"/>
                      <a:pt x="84" y="17"/>
                      <a:pt x="90" y="7"/>
                    </a:cubicBezTo>
                    <a:cubicBezTo>
                      <a:pt x="91" y="5"/>
                      <a:pt x="91" y="4"/>
                      <a:pt x="89" y="2"/>
                    </a:cubicBezTo>
                    <a:cubicBezTo>
                      <a:pt x="88" y="1"/>
                      <a:pt x="86" y="0"/>
                      <a:pt x="85" y="1"/>
                    </a:cubicBezTo>
                    <a:cubicBezTo>
                      <a:pt x="83" y="3"/>
                      <a:pt x="81" y="5"/>
                      <a:pt x="79" y="7"/>
                    </a:cubicBezTo>
                    <a:cubicBezTo>
                      <a:pt x="75" y="10"/>
                      <a:pt x="72" y="11"/>
                      <a:pt x="67" y="10"/>
                    </a:cubicBezTo>
                    <a:cubicBezTo>
                      <a:pt x="60" y="9"/>
                      <a:pt x="54" y="9"/>
                      <a:pt x="47" y="8"/>
                    </a:cubicBezTo>
                    <a:cubicBezTo>
                      <a:pt x="43" y="8"/>
                      <a:pt x="39" y="6"/>
                      <a:pt x="34" y="6"/>
                    </a:cubicBezTo>
                    <a:cubicBezTo>
                      <a:pt x="29" y="6"/>
                      <a:pt x="27" y="12"/>
                      <a:pt x="21" y="12"/>
                    </a:cubicBezTo>
                    <a:cubicBezTo>
                      <a:pt x="21" y="12"/>
                      <a:pt x="20" y="13"/>
                      <a:pt x="20" y="13"/>
                    </a:cubicBezTo>
                    <a:cubicBezTo>
                      <a:pt x="17" y="15"/>
                      <a:pt x="15" y="18"/>
                      <a:pt x="14" y="21"/>
                    </a:cubicBezTo>
                    <a:cubicBezTo>
                      <a:pt x="14" y="23"/>
                      <a:pt x="14" y="25"/>
                      <a:pt x="14" y="28"/>
                    </a:cubicBezTo>
                    <a:cubicBezTo>
                      <a:pt x="14" y="30"/>
                      <a:pt x="13" y="32"/>
                      <a:pt x="12" y="34"/>
                    </a:cubicBezTo>
                    <a:cubicBezTo>
                      <a:pt x="9" y="37"/>
                      <a:pt x="7" y="41"/>
                      <a:pt x="7" y="46"/>
                    </a:cubicBezTo>
                    <a:cubicBezTo>
                      <a:pt x="7" y="50"/>
                      <a:pt x="6" y="53"/>
                      <a:pt x="4" y="57"/>
                    </a:cubicBezTo>
                    <a:cubicBezTo>
                      <a:pt x="3" y="59"/>
                      <a:pt x="2" y="62"/>
                      <a:pt x="1" y="64"/>
                    </a:cubicBezTo>
                    <a:cubicBezTo>
                      <a:pt x="0" y="68"/>
                      <a:pt x="1" y="71"/>
                      <a:pt x="4" y="73"/>
                    </a:cubicBezTo>
                    <a:cubicBezTo>
                      <a:pt x="5" y="75"/>
                      <a:pt x="6" y="75"/>
                      <a:pt x="8" y="76"/>
                    </a:cubicBezTo>
                    <a:cubicBezTo>
                      <a:pt x="10" y="79"/>
                      <a:pt x="11" y="82"/>
                      <a:pt x="10" y="85"/>
                    </a:cubicBezTo>
                    <a:cubicBezTo>
                      <a:pt x="10" y="89"/>
                      <a:pt x="8" y="93"/>
                      <a:pt x="8" y="97"/>
                    </a:cubicBezTo>
                    <a:cubicBezTo>
                      <a:pt x="9" y="98"/>
                      <a:pt x="9" y="100"/>
                      <a:pt x="10" y="101"/>
                    </a:cubicBezTo>
                    <a:cubicBezTo>
                      <a:pt x="14" y="104"/>
                      <a:pt x="18" y="103"/>
                      <a:pt x="21" y="101"/>
                    </a:cubicBezTo>
                    <a:cubicBezTo>
                      <a:pt x="24" y="100"/>
                      <a:pt x="23" y="98"/>
                      <a:pt x="23" y="96"/>
                    </a:cubicBezTo>
                    <a:cubicBezTo>
                      <a:pt x="23" y="86"/>
                      <a:pt x="25" y="76"/>
                      <a:pt x="26" y="66"/>
                    </a:cubicBezTo>
                    <a:cubicBezTo>
                      <a:pt x="26" y="66"/>
                      <a:pt x="28" y="65"/>
                      <a:pt x="29" y="65"/>
                    </a:cubicBezTo>
                    <a:cubicBezTo>
                      <a:pt x="29" y="65"/>
                      <a:pt x="31" y="66"/>
                      <a:pt x="31" y="66"/>
                    </a:cubicBezTo>
                    <a:cubicBezTo>
                      <a:pt x="30" y="72"/>
                      <a:pt x="31" y="77"/>
                      <a:pt x="35" y="81"/>
                    </a:cubicBezTo>
                    <a:cubicBezTo>
                      <a:pt x="37" y="82"/>
                      <a:pt x="37" y="85"/>
                      <a:pt x="37" y="87"/>
                    </a:cubicBezTo>
                    <a:cubicBezTo>
                      <a:pt x="39" y="91"/>
                      <a:pt x="40" y="92"/>
                      <a:pt x="45" y="92"/>
                    </a:cubicBezTo>
                    <a:cubicBezTo>
                      <a:pt x="46" y="92"/>
                      <a:pt x="47" y="92"/>
                      <a:pt x="48" y="92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2"/>
                      <a:pt x="48" y="91"/>
                      <a:pt x="49" y="91"/>
                    </a:cubicBezTo>
                    <a:cubicBezTo>
                      <a:pt x="49" y="91"/>
                      <a:pt x="48" y="92"/>
                      <a:pt x="48" y="92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5"/>
                      <a:pt x="49" y="98"/>
                      <a:pt x="53" y="99"/>
                    </a:cubicBezTo>
                    <a:cubicBezTo>
                      <a:pt x="53" y="99"/>
                      <a:pt x="54" y="100"/>
                      <a:pt x="54" y="100"/>
                    </a:cubicBezTo>
                    <a:cubicBezTo>
                      <a:pt x="57" y="101"/>
                      <a:pt x="60" y="100"/>
                      <a:pt x="61" y="98"/>
                    </a:cubicBezTo>
                    <a:cubicBezTo>
                      <a:pt x="62" y="93"/>
                      <a:pt x="62" y="89"/>
                      <a:pt x="61" y="85"/>
                    </a:cubicBezTo>
                    <a:cubicBezTo>
                      <a:pt x="61" y="82"/>
                      <a:pt x="60" y="81"/>
                      <a:pt x="58" y="79"/>
                    </a:cubicBezTo>
                    <a:cubicBezTo>
                      <a:pt x="56" y="79"/>
                      <a:pt x="55" y="78"/>
                      <a:pt x="54" y="77"/>
                    </a:cubicBezTo>
                    <a:cubicBezTo>
                      <a:pt x="52" y="76"/>
                      <a:pt x="51" y="74"/>
                      <a:pt x="51" y="71"/>
                    </a:cubicBezTo>
                    <a:cubicBezTo>
                      <a:pt x="52" y="68"/>
                      <a:pt x="51" y="66"/>
                      <a:pt x="49" y="64"/>
                    </a:cubicBezTo>
                    <a:cubicBezTo>
                      <a:pt x="47" y="61"/>
                      <a:pt x="45" y="58"/>
                      <a:pt x="43" y="56"/>
                    </a:cubicBezTo>
                    <a:cubicBezTo>
                      <a:pt x="43" y="55"/>
                      <a:pt x="43" y="52"/>
                      <a:pt x="44" y="51"/>
                    </a:cubicBezTo>
                    <a:cubicBezTo>
                      <a:pt x="47" y="49"/>
                      <a:pt x="50" y="47"/>
                      <a:pt x="53" y="46"/>
                    </a:cubicBezTo>
                    <a:cubicBezTo>
                      <a:pt x="55" y="44"/>
                      <a:pt x="57" y="45"/>
                      <a:pt x="59" y="46"/>
                    </a:cubicBezTo>
                    <a:cubicBezTo>
                      <a:pt x="61" y="46"/>
                      <a:pt x="62" y="46"/>
                      <a:pt x="64" y="46"/>
                    </a:cubicBezTo>
                    <a:cubicBezTo>
                      <a:pt x="65" y="46"/>
                      <a:pt x="66" y="45"/>
                      <a:pt x="66" y="44"/>
                    </a:cubicBezTo>
                    <a:cubicBezTo>
                      <a:pt x="67" y="41"/>
                      <a:pt x="67" y="38"/>
                      <a:pt x="67" y="34"/>
                    </a:cubicBezTo>
                    <a:cubicBezTo>
                      <a:pt x="67" y="34"/>
                      <a:pt x="66" y="32"/>
                      <a:pt x="65" y="32"/>
                    </a:cubicBezTo>
                    <a:cubicBezTo>
                      <a:pt x="63" y="32"/>
                      <a:pt x="61" y="31"/>
                      <a:pt x="59" y="32"/>
                    </a:cubicBezTo>
                    <a:cubicBezTo>
                      <a:pt x="54" y="33"/>
                      <a:pt x="50" y="35"/>
                      <a:pt x="46" y="35"/>
                    </a:cubicBezTo>
                    <a:cubicBezTo>
                      <a:pt x="40" y="35"/>
                      <a:pt x="36" y="36"/>
                      <a:pt x="33" y="41"/>
                    </a:cubicBezTo>
                    <a:cubicBezTo>
                      <a:pt x="32" y="41"/>
                      <a:pt x="30" y="41"/>
                      <a:pt x="30" y="41"/>
                    </a:cubicBezTo>
                    <a:cubicBezTo>
                      <a:pt x="25" y="39"/>
                      <a:pt x="22" y="35"/>
                      <a:pt x="20" y="30"/>
                    </a:cubicBezTo>
                    <a:cubicBezTo>
                      <a:pt x="19" y="25"/>
                      <a:pt x="24" y="20"/>
                      <a:pt x="28" y="19"/>
                    </a:cubicBezTo>
                    <a:close/>
                    <a:moveTo>
                      <a:pt x="51" y="88"/>
                    </a:moveTo>
                    <a:cubicBezTo>
                      <a:pt x="52" y="88"/>
                      <a:pt x="52" y="88"/>
                      <a:pt x="52" y="88"/>
                    </a:cubicBezTo>
                    <a:cubicBezTo>
                      <a:pt x="53" y="87"/>
                      <a:pt x="54" y="86"/>
                      <a:pt x="55" y="86"/>
                    </a:cubicBezTo>
                    <a:cubicBezTo>
                      <a:pt x="56" y="87"/>
                      <a:pt x="57" y="87"/>
                      <a:pt x="57" y="89"/>
                    </a:cubicBezTo>
                    <a:cubicBezTo>
                      <a:pt x="57" y="89"/>
                      <a:pt x="56" y="90"/>
                      <a:pt x="56" y="89"/>
                    </a:cubicBezTo>
                    <a:cubicBezTo>
                      <a:pt x="54" y="89"/>
                      <a:pt x="53" y="89"/>
                      <a:pt x="52" y="88"/>
                    </a:cubicBezTo>
                    <a:cubicBezTo>
                      <a:pt x="52" y="88"/>
                      <a:pt x="52" y="88"/>
                      <a:pt x="52" y="89"/>
                    </a:cubicBezTo>
                    <a:cubicBezTo>
                      <a:pt x="51" y="89"/>
                      <a:pt x="51" y="89"/>
                      <a:pt x="51" y="89"/>
                    </a:cubicBezTo>
                    <a:cubicBezTo>
                      <a:pt x="51" y="89"/>
                      <a:pt x="51" y="89"/>
                      <a:pt x="51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51"/>
              <p:cNvSpPr>
                <a:spLocks/>
              </p:cNvSpPr>
              <p:nvPr/>
            </p:nvSpPr>
            <p:spPr bwMode="auto">
              <a:xfrm>
                <a:off x="2468" y="173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52"/>
              <p:cNvSpPr>
                <a:spLocks/>
              </p:cNvSpPr>
              <p:nvPr/>
            </p:nvSpPr>
            <p:spPr bwMode="auto">
              <a:xfrm>
                <a:off x="2327" y="1611"/>
                <a:ext cx="146" cy="156"/>
              </a:xfrm>
              <a:custGeom>
                <a:avLst/>
                <a:gdLst>
                  <a:gd name="T0" fmla="*/ 77 w 85"/>
                  <a:gd name="T1" fmla="*/ 46 h 91"/>
                  <a:gd name="T2" fmla="*/ 77 w 85"/>
                  <a:gd name="T3" fmla="*/ 41 h 91"/>
                  <a:gd name="T4" fmla="*/ 73 w 85"/>
                  <a:gd name="T5" fmla="*/ 38 h 91"/>
                  <a:gd name="T6" fmla="*/ 69 w 85"/>
                  <a:gd name="T7" fmla="*/ 37 h 91"/>
                  <a:gd name="T8" fmla="*/ 65 w 85"/>
                  <a:gd name="T9" fmla="*/ 39 h 91"/>
                  <a:gd name="T10" fmla="*/ 54 w 85"/>
                  <a:gd name="T11" fmla="*/ 40 h 91"/>
                  <a:gd name="T12" fmla="*/ 51 w 85"/>
                  <a:gd name="T13" fmla="*/ 35 h 91"/>
                  <a:gd name="T14" fmla="*/ 51 w 85"/>
                  <a:gd name="T15" fmla="*/ 33 h 91"/>
                  <a:gd name="T16" fmla="*/ 47 w 85"/>
                  <a:gd name="T17" fmla="*/ 27 h 91"/>
                  <a:gd name="T18" fmla="*/ 43 w 85"/>
                  <a:gd name="T19" fmla="*/ 27 h 91"/>
                  <a:gd name="T20" fmla="*/ 42 w 85"/>
                  <a:gd name="T21" fmla="*/ 27 h 91"/>
                  <a:gd name="T22" fmla="*/ 42 w 85"/>
                  <a:gd name="T23" fmla="*/ 28 h 91"/>
                  <a:gd name="T24" fmla="*/ 42 w 85"/>
                  <a:gd name="T25" fmla="*/ 27 h 91"/>
                  <a:gd name="T26" fmla="*/ 43 w 85"/>
                  <a:gd name="T27" fmla="*/ 27 h 91"/>
                  <a:gd name="T28" fmla="*/ 51 w 85"/>
                  <a:gd name="T29" fmla="*/ 16 h 91"/>
                  <a:gd name="T30" fmla="*/ 58 w 85"/>
                  <a:gd name="T31" fmla="*/ 5 h 91"/>
                  <a:gd name="T32" fmla="*/ 59 w 85"/>
                  <a:gd name="T33" fmla="*/ 2 h 91"/>
                  <a:gd name="T34" fmla="*/ 54 w 85"/>
                  <a:gd name="T35" fmla="*/ 1 h 91"/>
                  <a:gd name="T36" fmla="*/ 40 w 85"/>
                  <a:gd name="T37" fmla="*/ 9 h 91"/>
                  <a:gd name="T38" fmla="*/ 20 w 85"/>
                  <a:gd name="T39" fmla="*/ 39 h 91"/>
                  <a:gd name="T40" fmla="*/ 7 w 85"/>
                  <a:gd name="T41" fmla="*/ 51 h 91"/>
                  <a:gd name="T42" fmla="*/ 7 w 85"/>
                  <a:gd name="T43" fmla="*/ 54 h 91"/>
                  <a:gd name="T44" fmla="*/ 6 w 85"/>
                  <a:gd name="T45" fmla="*/ 60 h 91"/>
                  <a:gd name="T46" fmla="*/ 1 w 85"/>
                  <a:gd name="T47" fmla="*/ 66 h 91"/>
                  <a:gd name="T48" fmla="*/ 2 w 85"/>
                  <a:gd name="T49" fmla="*/ 70 h 91"/>
                  <a:gd name="T50" fmla="*/ 7 w 85"/>
                  <a:gd name="T51" fmla="*/ 71 h 91"/>
                  <a:gd name="T52" fmla="*/ 23 w 85"/>
                  <a:gd name="T53" fmla="*/ 72 h 91"/>
                  <a:gd name="T54" fmla="*/ 36 w 85"/>
                  <a:gd name="T55" fmla="*/ 72 h 91"/>
                  <a:gd name="T56" fmla="*/ 48 w 85"/>
                  <a:gd name="T57" fmla="*/ 76 h 91"/>
                  <a:gd name="T58" fmla="*/ 48 w 85"/>
                  <a:gd name="T59" fmla="*/ 77 h 91"/>
                  <a:gd name="T60" fmla="*/ 44 w 85"/>
                  <a:gd name="T61" fmla="*/ 82 h 91"/>
                  <a:gd name="T62" fmla="*/ 44 w 85"/>
                  <a:gd name="T63" fmla="*/ 85 h 91"/>
                  <a:gd name="T64" fmla="*/ 47 w 85"/>
                  <a:gd name="T65" fmla="*/ 86 h 91"/>
                  <a:gd name="T66" fmla="*/ 52 w 85"/>
                  <a:gd name="T67" fmla="*/ 83 h 91"/>
                  <a:gd name="T68" fmla="*/ 64 w 85"/>
                  <a:gd name="T69" fmla="*/ 74 h 91"/>
                  <a:gd name="T70" fmla="*/ 65 w 85"/>
                  <a:gd name="T71" fmla="*/ 75 h 91"/>
                  <a:gd name="T72" fmla="*/ 64 w 85"/>
                  <a:gd name="T73" fmla="*/ 83 h 91"/>
                  <a:gd name="T74" fmla="*/ 64 w 85"/>
                  <a:gd name="T75" fmla="*/ 86 h 91"/>
                  <a:gd name="T76" fmla="*/ 75 w 85"/>
                  <a:gd name="T77" fmla="*/ 91 h 91"/>
                  <a:gd name="T78" fmla="*/ 80 w 85"/>
                  <a:gd name="T79" fmla="*/ 88 h 91"/>
                  <a:gd name="T80" fmla="*/ 84 w 85"/>
                  <a:gd name="T81" fmla="*/ 78 h 91"/>
                  <a:gd name="T82" fmla="*/ 82 w 85"/>
                  <a:gd name="T83" fmla="*/ 71 h 91"/>
                  <a:gd name="T84" fmla="*/ 81 w 85"/>
                  <a:gd name="T85" fmla="*/ 71 h 91"/>
                  <a:gd name="T86" fmla="*/ 81 w 85"/>
                  <a:gd name="T87" fmla="*/ 72 h 91"/>
                  <a:gd name="T88" fmla="*/ 81 w 85"/>
                  <a:gd name="T89" fmla="*/ 71 h 91"/>
                  <a:gd name="T90" fmla="*/ 81 w 85"/>
                  <a:gd name="T91" fmla="*/ 71 h 91"/>
                  <a:gd name="T92" fmla="*/ 82 w 85"/>
                  <a:gd name="T93" fmla="*/ 70 h 91"/>
                  <a:gd name="T94" fmla="*/ 75 w 85"/>
                  <a:gd name="T95" fmla="*/ 68 h 91"/>
                  <a:gd name="T96" fmla="*/ 74 w 85"/>
                  <a:gd name="T97" fmla="*/ 66 h 91"/>
                  <a:gd name="T98" fmla="*/ 76 w 85"/>
                  <a:gd name="T99" fmla="*/ 62 h 91"/>
                  <a:gd name="T100" fmla="*/ 80 w 85"/>
                  <a:gd name="T101" fmla="*/ 57 h 91"/>
                  <a:gd name="T102" fmla="*/ 81 w 85"/>
                  <a:gd name="T103" fmla="*/ 56 h 91"/>
                  <a:gd name="T104" fmla="*/ 78 w 85"/>
                  <a:gd name="T105" fmla="*/ 54 h 91"/>
                  <a:gd name="T106" fmla="*/ 74 w 85"/>
                  <a:gd name="T107" fmla="*/ 54 h 91"/>
                  <a:gd name="T108" fmla="*/ 75 w 85"/>
                  <a:gd name="T109" fmla="*/ 50 h 91"/>
                  <a:gd name="T110" fmla="*/ 77 w 85"/>
                  <a:gd name="T111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91">
                    <a:moveTo>
                      <a:pt x="77" y="46"/>
                    </a:moveTo>
                    <a:cubicBezTo>
                      <a:pt x="78" y="44"/>
                      <a:pt x="77" y="42"/>
                      <a:pt x="77" y="41"/>
                    </a:cubicBezTo>
                    <a:cubicBezTo>
                      <a:pt x="76" y="40"/>
                      <a:pt x="75" y="39"/>
                      <a:pt x="73" y="38"/>
                    </a:cubicBezTo>
                    <a:cubicBezTo>
                      <a:pt x="72" y="37"/>
                      <a:pt x="71" y="36"/>
                      <a:pt x="69" y="37"/>
                    </a:cubicBezTo>
                    <a:cubicBezTo>
                      <a:pt x="68" y="37"/>
                      <a:pt x="66" y="38"/>
                      <a:pt x="65" y="39"/>
                    </a:cubicBezTo>
                    <a:cubicBezTo>
                      <a:pt x="61" y="41"/>
                      <a:pt x="57" y="40"/>
                      <a:pt x="54" y="40"/>
                    </a:cubicBezTo>
                    <a:cubicBezTo>
                      <a:pt x="51" y="39"/>
                      <a:pt x="51" y="38"/>
                      <a:pt x="51" y="35"/>
                    </a:cubicBezTo>
                    <a:cubicBezTo>
                      <a:pt x="51" y="34"/>
                      <a:pt x="51" y="33"/>
                      <a:pt x="51" y="33"/>
                    </a:cubicBezTo>
                    <a:cubicBezTo>
                      <a:pt x="51" y="30"/>
                      <a:pt x="50" y="28"/>
                      <a:pt x="47" y="27"/>
                    </a:cubicBezTo>
                    <a:cubicBezTo>
                      <a:pt x="46" y="27"/>
                      <a:pt x="44" y="27"/>
                      <a:pt x="43" y="27"/>
                    </a:cubicBezTo>
                    <a:cubicBezTo>
                      <a:pt x="43" y="27"/>
                      <a:pt x="43" y="27"/>
                      <a:pt x="42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3" y="27"/>
                    </a:cubicBezTo>
                    <a:cubicBezTo>
                      <a:pt x="44" y="22"/>
                      <a:pt x="47" y="19"/>
                      <a:pt x="51" y="16"/>
                    </a:cubicBezTo>
                    <a:cubicBezTo>
                      <a:pt x="55" y="13"/>
                      <a:pt x="56" y="8"/>
                      <a:pt x="58" y="5"/>
                    </a:cubicBezTo>
                    <a:cubicBezTo>
                      <a:pt x="59" y="4"/>
                      <a:pt x="59" y="3"/>
                      <a:pt x="59" y="2"/>
                    </a:cubicBezTo>
                    <a:cubicBezTo>
                      <a:pt x="59" y="1"/>
                      <a:pt x="56" y="0"/>
                      <a:pt x="54" y="1"/>
                    </a:cubicBezTo>
                    <a:cubicBezTo>
                      <a:pt x="49" y="2"/>
                      <a:pt x="44" y="4"/>
                      <a:pt x="40" y="9"/>
                    </a:cubicBezTo>
                    <a:cubicBezTo>
                      <a:pt x="33" y="18"/>
                      <a:pt x="26" y="28"/>
                      <a:pt x="20" y="39"/>
                    </a:cubicBezTo>
                    <a:cubicBezTo>
                      <a:pt x="17" y="44"/>
                      <a:pt x="13" y="48"/>
                      <a:pt x="7" y="51"/>
                    </a:cubicBezTo>
                    <a:cubicBezTo>
                      <a:pt x="5" y="51"/>
                      <a:pt x="6" y="53"/>
                      <a:pt x="7" y="54"/>
                    </a:cubicBezTo>
                    <a:cubicBezTo>
                      <a:pt x="8" y="57"/>
                      <a:pt x="8" y="58"/>
                      <a:pt x="6" y="60"/>
                    </a:cubicBezTo>
                    <a:cubicBezTo>
                      <a:pt x="4" y="62"/>
                      <a:pt x="2" y="64"/>
                      <a:pt x="1" y="66"/>
                    </a:cubicBezTo>
                    <a:cubicBezTo>
                      <a:pt x="0" y="67"/>
                      <a:pt x="1" y="70"/>
                      <a:pt x="2" y="70"/>
                    </a:cubicBezTo>
                    <a:cubicBezTo>
                      <a:pt x="4" y="71"/>
                      <a:pt x="5" y="71"/>
                      <a:pt x="7" y="71"/>
                    </a:cubicBezTo>
                    <a:cubicBezTo>
                      <a:pt x="12" y="71"/>
                      <a:pt x="18" y="71"/>
                      <a:pt x="23" y="72"/>
                    </a:cubicBezTo>
                    <a:cubicBezTo>
                      <a:pt x="28" y="73"/>
                      <a:pt x="32" y="73"/>
                      <a:pt x="36" y="72"/>
                    </a:cubicBezTo>
                    <a:cubicBezTo>
                      <a:pt x="41" y="71"/>
                      <a:pt x="44" y="74"/>
                      <a:pt x="48" y="76"/>
                    </a:cubicBezTo>
                    <a:cubicBezTo>
                      <a:pt x="49" y="76"/>
                      <a:pt x="49" y="77"/>
                      <a:pt x="48" y="77"/>
                    </a:cubicBezTo>
                    <a:cubicBezTo>
                      <a:pt x="47" y="79"/>
                      <a:pt x="45" y="80"/>
                      <a:pt x="44" y="82"/>
                    </a:cubicBezTo>
                    <a:cubicBezTo>
                      <a:pt x="43" y="82"/>
                      <a:pt x="43" y="84"/>
                      <a:pt x="44" y="85"/>
                    </a:cubicBezTo>
                    <a:cubicBezTo>
                      <a:pt x="44" y="85"/>
                      <a:pt x="46" y="86"/>
                      <a:pt x="47" y="86"/>
                    </a:cubicBezTo>
                    <a:cubicBezTo>
                      <a:pt x="49" y="86"/>
                      <a:pt x="51" y="85"/>
                      <a:pt x="52" y="83"/>
                    </a:cubicBezTo>
                    <a:cubicBezTo>
                      <a:pt x="55" y="79"/>
                      <a:pt x="60" y="78"/>
                      <a:pt x="64" y="74"/>
                    </a:cubicBezTo>
                    <a:cubicBezTo>
                      <a:pt x="64" y="74"/>
                      <a:pt x="65" y="75"/>
                      <a:pt x="65" y="75"/>
                    </a:cubicBezTo>
                    <a:cubicBezTo>
                      <a:pt x="64" y="78"/>
                      <a:pt x="64" y="81"/>
                      <a:pt x="64" y="83"/>
                    </a:cubicBezTo>
                    <a:cubicBezTo>
                      <a:pt x="63" y="84"/>
                      <a:pt x="64" y="86"/>
                      <a:pt x="64" y="86"/>
                    </a:cubicBezTo>
                    <a:cubicBezTo>
                      <a:pt x="68" y="88"/>
                      <a:pt x="70" y="91"/>
                      <a:pt x="75" y="91"/>
                    </a:cubicBezTo>
                    <a:cubicBezTo>
                      <a:pt x="76" y="91"/>
                      <a:pt x="79" y="90"/>
                      <a:pt x="80" y="88"/>
                    </a:cubicBezTo>
                    <a:cubicBezTo>
                      <a:pt x="82" y="85"/>
                      <a:pt x="83" y="81"/>
                      <a:pt x="84" y="78"/>
                    </a:cubicBezTo>
                    <a:cubicBezTo>
                      <a:pt x="85" y="75"/>
                      <a:pt x="84" y="73"/>
                      <a:pt x="82" y="71"/>
                    </a:cubicBezTo>
                    <a:cubicBezTo>
                      <a:pt x="82" y="71"/>
                      <a:pt x="82" y="71"/>
                      <a:pt x="81" y="71"/>
                    </a:cubicBezTo>
                    <a:cubicBezTo>
                      <a:pt x="81" y="71"/>
                      <a:pt x="81" y="72"/>
                      <a:pt x="81" y="72"/>
                    </a:cubicBezTo>
                    <a:cubicBezTo>
                      <a:pt x="81" y="72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2" y="71"/>
                      <a:pt x="82" y="71"/>
                      <a:pt x="82" y="70"/>
                    </a:cubicBezTo>
                    <a:cubicBezTo>
                      <a:pt x="80" y="68"/>
                      <a:pt x="78" y="68"/>
                      <a:pt x="75" y="68"/>
                    </a:cubicBezTo>
                    <a:cubicBezTo>
                      <a:pt x="74" y="69"/>
                      <a:pt x="73" y="67"/>
                      <a:pt x="74" y="66"/>
                    </a:cubicBezTo>
                    <a:cubicBezTo>
                      <a:pt x="74" y="65"/>
                      <a:pt x="75" y="63"/>
                      <a:pt x="76" y="62"/>
                    </a:cubicBezTo>
                    <a:cubicBezTo>
                      <a:pt x="77" y="60"/>
                      <a:pt x="79" y="59"/>
                      <a:pt x="80" y="57"/>
                    </a:cubicBezTo>
                    <a:cubicBezTo>
                      <a:pt x="81" y="57"/>
                      <a:pt x="81" y="56"/>
                      <a:pt x="81" y="56"/>
                    </a:cubicBezTo>
                    <a:cubicBezTo>
                      <a:pt x="80" y="55"/>
                      <a:pt x="79" y="54"/>
                      <a:pt x="78" y="54"/>
                    </a:cubicBezTo>
                    <a:cubicBezTo>
                      <a:pt x="77" y="55"/>
                      <a:pt x="75" y="56"/>
                      <a:pt x="74" y="54"/>
                    </a:cubicBezTo>
                    <a:cubicBezTo>
                      <a:pt x="73" y="52"/>
                      <a:pt x="74" y="51"/>
                      <a:pt x="75" y="50"/>
                    </a:cubicBezTo>
                    <a:cubicBezTo>
                      <a:pt x="76" y="48"/>
                      <a:pt x="77" y="47"/>
                      <a:pt x="7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53"/>
              <p:cNvSpPr>
                <a:spLocks/>
              </p:cNvSpPr>
              <p:nvPr/>
            </p:nvSpPr>
            <p:spPr bwMode="auto">
              <a:xfrm>
                <a:off x="1586" y="224"/>
                <a:ext cx="175" cy="98"/>
              </a:xfrm>
              <a:custGeom>
                <a:avLst/>
                <a:gdLst>
                  <a:gd name="T0" fmla="*/ 2 w 102"/>
                  <a:gd name="T1" fmla="*/ 45 h 57"/>
                  <a:gd name="T2" fmla="*/ 13 w 102"/>
                  <a:gd name="T3" fmla="*/ 49 h 57"/>
                  <a:gd name="T4" fmla="*/ 19 w 102"/>
                  <a:gd name="T5" fmla="*/ 55 h 57"/>
                  <a:gd name="T6" fmla="*/ 27 w 102"/>
                  <a:gd name="T7" fmla="*/ 56 h 57"/>
                  <a:gd name="T8" fmla="*/ 34 w 102"/>
                  <a:gd name="T9" fmla="*/ 50 h 57"/>
                  <a:gd name="T10" fmla="*/ 37 w 102"/>
                  <a:gd name="T11" fmla="*/ 50 h 57"/>
                  <a:gd name="T12" fmla="*/ 42 w 102"/>
                  <a:gd name="T13" fmla="*/ 49 h 57"/>
                  <a:gd name="T14" fmla="*/ 49 w 102"/>
                  <a:gd name="T15" fmla="*/ 38 h 57"/>
                  <a:gd name="T16" fmla="*/ 58 w 102"/>
                  <a:gd name="T17" fmla="*/ 29 h 57"/>
                  <a:gd name="T18" fmla="*/ 61 w 102"/>
                  <a:gd name="T19" fmla="*/ 28 h 57"/>
                  <a:gd name="T20" fmla="*/ 61 w 102"/>
                  <a:gd name="T21" fmla="*/ 32 h 57"/>
                  <a:gd name="T22" fmla="*/ 54 w 102"/>
                  <a:gd name="T23" fmla="*/ 43 h 57"/>
                  <a:gd name="T24" fmla="*/ 54 w 102"/>
                  <a:gd name="T25" fmla="*/ 50 h 57"/>
                  <a:gd name="T26" fmla="*/ 60 w 102"/>
                  <a:gd name="T27" fmla="*/ 52 h 57"/>
                  <a:gd name="T28" fmla="*/ 63 w 102"/>
                  <a:gd name="T29" fmla="*/ 49 h 57"/>
                  <a:gd name="T30" fmla="*/ 73 w 102"/>
                  <a:gd name="T31" fmla="*/ 43 h 57"/>
                  <a:gd name="T32" fmla="*/ 77 w 102"/>
                  <a:gd name="T33" fmla="*/ 41 h 57"/>
                  <a:gd name="T34" fmla="*/ 81 w 102"/>
                  <a:gd name="T35" fmla="*/ 38 h 57"/>
                  <a:gd name="T36" fmla="*/ 91 w 102"/>
                  <a:gd name="T37" fmla="*/ 22 h 57"/>
                  <a:gd name="T38" fmla="*/ 95 w 102"/>
                  <a:gd name="T39" fmla="*/ 19 h 57"/>
                  <a:gd name="T40" fmla="*/ 99 w 102"/>
                  <a:gd name="T41" fmla="*/ 17 h 57"/>
                  <a:gd name="T42" fmla="*/ 102 w 102"/>
                  <a:gd name="T43" fmla="*/ 13 h 57"/>
                  <a:gd name="T44" fmla="*/ 102 w 102"/>
                  <a:gd name="T45" fmla="*/ 6 h 57"/>
                  <a:gd name="T46" fmla="*/ 99 w 102"/>
                  <a:gd name="T47" fmla="*/ 1 h 57"/>
                  <a:gd name="T48" fmla="*/ 94 w 102"/>
                  <a:gd name="T49" fmla="*/ 3 h 57"/>
                  <a:gd name="T50" fmla="*/ 89 w 102"/>
                  <a:gd name="T51" fmla="*/ 5 h 57"/>
                  <a:gd name="T52" fmla="*/ 75 w 102"/>
                  <a:gd name="T53" fmla="*/ 1 h 57"/>
                  <a:gd name="T54" fmla="*/ 66 w 102"/>
                  <a:gd name="T55" fmla="*/ 3 h 57"/>
                  <a:gd name="T56" fmla="*/ 29 w 102"/>
                  <a:gd name="T57" fmla="*/ 22 h 57"/>
                  <a:gd name="T58" fmla="*/ 20 w 102"/>
                  <a:gd name="T59" fmla="*/ 25 h 57"/>
                  <a:gd name="T60" fmla="*/ 5 w 102"/>
                  <a:gd name="T61" fmla="*/ 32 h 57"/>
                  <a:gd name="T62" fmla="*/ 0 w 102"/>
                  <a:gd name="T63" fmla="*/ 43 h 57"/>
                  <a:gd name="T64" fmla="*/ 2 w 102"/>
                  <a:gd name="T65" fmla="*/ 4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57">
                    <a:moveTo>
                      <a:pt x="2" y="45"/>
                    </a:moveTo>
                    <a:cubicBezTo>
                      <a:pt x="7" y="46"/>
                      <a:pt x="10" y="48"/>
                      <a:pt x="13" y="49"/>
                    </a:cubicBezTo>
                    <a:cubicBezTo>
                      <a:pt x="16" y="51"/>
                      <a:pt x="17" y="53"/>
                      <a:pt x="19" y="55"/>
                    </a:cubicBezTo>
                    <a:cubicBezTo>
                      <a:pt x="21" y="57"/>
                      <a:pt x="25" y="57"/>
                      <a:pt x="27" y="56"/>
                    </a:cubicBezTo>
                    <a:cubicBezTo>
                      <a:pt x="29" y="54"/>
                      <a:pt x="32" y="52"/>
                      <a:pt x="34" y="50"/>
                    </a:cubicBezTo>
                    <a:cubicBezTo>
                      <a:pt x="35" y="49"/>
                      <a:pt x="36" y="49"/>
                      <a:pt x="37" y="50"/>
                    </a:cubicBezTo>
                    <a:cubicBezTo>
                      <a:pt x="39" y="50"/>
                      <a:pt x="41" y="50"/>
                      <a:pt x="42" y="49"/>
                    </a:cubicBezTo>
                    <a:cubicBezTo>
                      <a:pt x="44" y="45"/>
                      <a:pt x="46" y="41"/>
                      <a:pt x="49" y="38"/>
                    </a:cubicBezTo>
                    <a:cubicBezTo>
                      <a:pt x="52" y="35"/>
                      <a:pt x="55" y="32"/>
                      <a:pt x="58" y="29"/>
                    </a:cubicBezTo>
                    <a:cubicBezTo>
                      <a:pt x="59" y="28"/>
                      <a:pt x="60" y="28"/>
                      <a:pt x="61" y="28"/>
                    </a:cubicBezTo>
                    <a:cubicBezTo>
                      <a:pt x="62" y="28"/>
                      <a:pt x="63" y="30"/>
                      <a:pt x="61" y="32"/>
                    </a:cubicBezTo>
                    <a:cubicBezTo>
                      <a:pt x="59" y="36"/>
                      <a:pt x="56" y="40"/>
                      <a:pt x="54" y="43"/>
                    </a:cubicBezTo>
                    <a:cubicBezTo>
                      <a:pt x="53" y="45"/>
                      <a:pt x="54" y="48"/>
                      <a:pt x="54" y="50"/>
                    </a:cubicBezTo>
                    <a:cubicBezTo>
                      <a:pt x="55" y="52"/>
                      <a:pt x="58" y="53"/>
                      <a:pt x="60" y="52"/>
                    </a:cubicBezTo>
                    <a:cubicBezTo>
                      <a:pt x="61" y="51"/>
                      <a:pt x="63" y="50"/>
                      <a:pt x="63" y="49"/>
                    </a:cubicBezTo>
                    <a:cubicBezTo>
                      <a:pt x="65" y="45"/>
                      <a:pt x="68" y="43"/>
                      <a:pt x="73" y="43"/>
                    </a:cubicBezTo>
                    <a:cubicBezTo>
                      <a:pt x="74" y="43"/>
                      <a:pt x="76" y="42"/>
                      <a:pt x="77" y="41"/>
                    </a:cubicBezTo>
                    <a:cubicBezTo>
                      <a:pt x="79" y="40"/>
                      <a:pt x="81" y="39"/>
                      <a:pt x="81" y="38"/>
                    </a:cubicBezTo>
                    <a:cubicBezTo>
                      <a:pt x="84" y="32"/>
                      <a:pt x="91" y="29"/>
                      <a:pt x="91" y="22"/>
                    </a:cubicBezTo>
                    <a:cubicBezTo>
                      <a:pt x="92" y="21"/>
                      <a:pt x="94" y="19"/>
                      <a:pt x="95" y="19"/>
                    </a:cubicBezTo>
                    <a:cubicBezTo>
                      <a:pt x="96" y="18"/>
                      <a:pt x="98" y="17"/>
                      <a:pt x="99" y="17"/>
                    </a:cubicBezTo>
                    <a:cubicBezTo>
                      <a:pt x="101" y="16"/>
                      <a:pt x="102" y="14"/>
                      <a:pt x="102" y="13"/>
                    </a:cubicBezTo>
                    <a:cubicBezTo>
                      <a:pt x="102" y="10"/>
                      <a:pt x="102" y="8"/>
                      <a:pt x="102" y="6"/>
                    </a:cubicBezTo>
                    <a:cubicBezTo>
                      <a:pt x="102" y="4"/>
                      <a:pt x="100" y="0"/>
                      <a:pt x="99" y="1"/>
                    </a:cubicBezTo>
                    <a:cubicBezTo>
                      <a:pt x="97" y="1"/>
                      <a:pt x="95" y="2"/>
                      <a:pt x="94" y="3"/>
                    </a:cubicBezTo>
                    <a:cubicBezTo>
                      <a:pt x="92" y="5"/>
                      <a:pt x="90" y="6"/>
                      <a:pt x="89" y="5"/>
                    </a:cubicBezTo>
                    <a:cubicBezTo>
                      <a:pt x="84" y="1"/>
                      <a:pt x="79" y="2"/>
                      <a:pt x="75" y="1"/>
                    </a:cubicBezTo>
                    <a:cubicBezTo>
                      <a:pt x="72" y="0"/>
                      <a:pt x="68" y="1"/>
                      <a:pt x="66" y="3"/>
                    </a:cubicBezTo>
                    <a:cubicBezTo>
                      <a:pt x="54" y="11"/>
                      <a:pt x="43" y="18"/>
                      <a:pt x="29" y="22"/>
                    </a:cubicBezTo>
                    <a:cubicBezTo>
                      <a:pt x="26" y="23"/>
                      <a:pt x="23" y="25"/>
                      <a:pt x="20" y="25"/>
                    </a:cubicBezTo>
                    <a:cubicBezTo>
                      <a:pt x="15" y="26"/>
                      <a:pt x="10" y="29"/>
                      <a:pt x="5" y="32"/>
                    </a:cubicBezTo>
                    <a:cubicBezTo>
                      <a:pt x="1" y="34"/>
                      <a:pt x="0" y="39"/>
                      <a:pt x="0" y="43"/>
                    </a:cubicBezTo>
                    <a:cubicBezTo>
                      <a:pt x="0" y="44"/>
                      <a:pt x="1" y="45"/>
                      <a:pt x="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54"/>
              <p:cNvSpPr>
                <a:spLocks/>
              </p:cNvSpPr>
              <p:nvPr/>
            </p:nvSpPr>
            <p:spPr bwMode="auto">
              <a:xfrm>
                <a:off x="3860" y="354"/>
                <a:ext cx="141" cy="95"/>
              </a:xfrm>
              <a:custGeom>
                <a:avLst/>
                <a:gdLst>
                  <a:gd name="T0" fmla="*/ 2 w 82"/>
                  <a:gd name="T1" fmla="*/ 23 h 55"/>
                  <a:gd name="T2" fmla="*/ 14 w 82"/>
                  <a:gd name="T3" fmla="*/ 34 h 55"/>
                  <a:gd name="T4" fmla="*/ 21 w 82"/>
                  <a:gd name="T5" fmla="*/ 33 h 55"/>
                  <a:gd name="T6" fmla="*/ 22 w 82"/>
                  <a:gd name="T7" fmla="*/ 32 h 55"/>
                  <a:gd name="T8" fmla="*/ 23 w 82"/>
                  <a:gd name="T9" fmla="*/ 32 h 55"/>
                  <a:gd name="T10" fmla="*/ 27 w 82"/>
                  <a:gd name="T11" fmla="*/ 31 h 55"/>
                  <a:gd name="T12" fmla="*/ 28 w 82"/>
                  <a:gd name="T13" fmla="*/ 31 h 55"/>
                  <a:gd name="T14" fmla="*/ 26 w 82"/>
                  <a:gd name="T15" fmla="*/ 32 h 55"/>
                  <a:gd name="T16" fmla="*/ 23 w 82"/>
                  <a:gd name="T17" fmla="*/ 32 h 55"/>
                  <a:gd name="T18" fmla="*/ 22 w 82"/>
                  <a:gd name="T19" fmla="*/ 33 h 55"/>
                  <a:gd name="T20" fmla="*/ 21 w 82"/>
                  <a:gd name="T21" fmla="*/ 33 h 55"/>
                  <a:gd name="T22" fmla="*/ 19 w 82"/>
                  <a:gd name="T23" fmla="*/ 36 h 55"/>
                  <a:gd name="T24" fmla="*/ 19 w 82"/>
                  <a:gd name="T25" fmla="*/ 41 h 55"/>
                  <a:gd name="T26" fmla="*/ 27 w 82"/>
                  <a:gd name="T27" fmla="*/ 46 h 55"/>
                  <a:gd name="T28" fmla="*/ 36 w 82"/>
                  <a:gd name="T29" fmla="*/ 48 h 55"/>
                  <a:gd name="T30" fmla="*/ 46 w 82"/>
                  <a:gd name="T31" fmla="*/ 51 h 55"/>
                  <a:gd name="T32" fmla="*/ 58 w 82"/>
                  <a:gd name="T33" fmla="*/ 50 h 55"/>
                  <a:gd name="T34" fmla="*/ 63 w 82"/>
                  <a:gd name="T35" fmla="*/ 47 h 55"/>
                  <a:gd name="T36" fmla="*/ 73 w 82"/>
                  <a:gd name="T37" fmla="*/ 39 h 55"/>
                  <a:gd name="T38" fmla="*/ 78 w 82"/>
                  <a:gd name="T39" fmla="*/ 30 h 55"/>
                  <a:gd name="T40" fmla="*/ 82 w 82"/>
                  <a:gd name="T41" fmla="*/ 13 h 55"/>
                  <a:gd name="T42" fmla="*/ 73 w 82"/>
                  <a:gd name="T43" fmla="*/ 10 h 55"/>
                  <a:gd name="T44" fmla="*/ 56 w 82"/>
                  <a:gd name="T45" fmla="*/ 5 h 55"/>
                  <a:gd name="T46" fmla="*/ 49 w 82"/>
                  <a:gd name="T47" fmla="*/ 7 h 55"/>
                  <a:gd name="T48" fmla="*/ 44 w 82"/>
                  <a:gd name="T49" fmla="*/ 5 h 55"/>
                  <a:gd name="T50" fmla="*/ 43 w 82"/>
                  <a:gd name="T51" fmla="*/ 2 h 55"/>
                  <a:gd name="T52" fmla="*/ 39 w 82"/>
                  <a:gd name="T53" fmla="*/ 1 h 55"/>
                  <a:gd name="T54" fmla="*/ 37 w 82"/>
                  <a:gd name="T55" fmla="*/ 3 h 55"/>
                  <a:gd name="T56" fmla="*/ 36 w 82"/>
                  <a:gd name="T57" fmla="*/ 8 h 55"/>
                  <a:gd name="T58" fmla="*/ 35 w 82"/>
                  <a:gd name="T59" fmla="*/ 12 h 55"/>
                  <a:gd name="T60" fmla="*/ 31 w 82"/>
                  <a:gd name="T61" fmla="*/ 11 h 55"/>
                  <a:gd name="T62" fmla="*/ 30 w 82"/>
                  <a:gd name="T63" fmla="*/ 10 h 55"/>
                  <a:gd name="T64" fmla="*/ 17 w 82"/>
                  <a:gd name="T65" fmla="*/ 4 h 55"/>
                  <a:gd name="T66" fmla="*/ 15 w 82"/>
                  <a:gd name="T67" fmla="*/ 2 h 55"/>
                  <a:gd name="T68" fmla="*/ 10 w 82"/>
                  <a:gd name="T69" fmla="*/ 4 h 55"/>
                  <a:gd name="T70" fmla="*/ 10 w 82"/>
                  <a:gd name="T71" fmla="*/ 8 h 55"/>
                  <a:gd name="T72" fmla="*/ 9 w 82"/>
                  <a:gd name="T73" fmla="*/ 10 h 55"/>
                  <a:gd name="T74" fmla="*/ 6 w 82"/>
                  <a:gd name="T75" fmla="*/ 9 h 55"/>
                  <a:gd name="T76" fmla="*/ 3 w 82"/>
                  <a:gd name="T77" fmla="*/ 9 h 55"/>
                  <a:gd name="T78" fmla="*/ 1 w 82"/>
                  <a:gd name="T79" fmla="*/ 17 h 55"/>
                  <a:gd name="T80" fmla="*/ 2 w 82"/>
                  <a:gd name="T81" fmla="*/ 2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2" h="55">
                    <a:moveTo>
                      <a:pt x="2" y="23"/>
                    </a:moveTo>
                    <a:cubicBezTo>
                      <a:pt x="4" y="31"/>
                      <a:pt x="6" y="33"/>
                      <a:pt x="14" y="34"/>
                    </a:cubicBezTo>
                    <a:cubicBezTo>
                      <a:pt x="16" y="34"/>
                      <a:pt x="19" y="33"/>
                      <a:pt x="21" y="33"/>
                    </a:cubicBezTo>
                    <a:cubicBezTo>
                      <a:pt x="21" y="33"/>
                      <a:pt x="22" y="33"/>
                      <a:pt x="22" y="32"/>
                    </a:cubicBezTo>
                    <a:cubicBezTo>
                      <a:pt x="22" y="32"/>
                      <a:pt x="23" y="32"/>
                      <a:pt x="23" y="32"/>
                    </a:cubicBezTo>
                    <a:cubicBezTo>
                      <a:pt x="24" y="32"/>
                      <a:pt x="25" y="31"/>
                      <a:pt x="27" y="31"/>
                    </a:cubicBezTo>
                    <a:cubicBezTo>
                      <a:pt x="27" y="31"/>
                      <a:pt x="28" y="31"/>
                      <a:pt x="28" y="31"/>
                    </a:cubicBezTo>
                    <a:cubicBezTo>
                      <a:pt x="29" y="32"/>
                      <a:pt x="28" y="32"/>
                      <a:pt x="26" y="32"/>
                    </a:cubicBezTo>
                    <a:cubicBezTo>
                      <a:pt x="25" y="32"/>
                      <a:pt x="24" y="32"/>
                      <a:pt x="23" y="32"/>
                    </a:cubicBezTo>
                    <a:cubicBezTo>
                      <a:pt x="23" y="33"/>
                      <a:pt x="23" y="33"/>
                      <a:pt x="22" y="33"/>
                    </a:cubicBezTo>
                    <a:cubicBezTo>
                      <a:pt x="22" y="33"/>
                      <a:pt x="22" y="33"/>
                      <a:pt x="21" y="33"/>
                    </a:cubicBezTo>
                    <a:cubicBezTo>
                      <a:pt x="20" y="34"/>
                      <a:pt x="19" y="35"/>
                      <a:pt x="19" y="36"/>
                    </a:cubicBezTo>
                    <a:cubicBezTo>
                      <a:pt x="17" y="38"/>
                      <a:pt x="17" y="40"/>
                      <a:pt x="19" y="41"/>
                    </a:cubicBezTo>
                    <a:cubicBezTo>
                      <a:pt x="21" y="43"/>
                      <a:pt x="24" y="44"/>
                      <a:pt x="27" y="46"/>
                    </a:cubicBezTo>
                    <a:cubicBezTo>
                      <a:pt x="30" y="48"/>
                      <a:pt x="33" y="49"/>
                      <a:pt x="36" y="48"/>
                    </a:cubicBezTo>
                    <a:cubicBezTo>
                      <a:pt x="40" y="47"/>
                      <a:pt x="43" y="47"/>
                      <a:pt x="46" y="51"/>
                    </a:cubicBezTo>
                    <a:cubicBezTo>
                      <a:pt x="50" y="55"/>
                      <a:pt x="53" y="54"/>
                      <a:pt x="58" y="50"/>
                    </a:cubicBezTo>
                    <a:cubicBezTo>
                      <a:pt x="59" y="49"/>
                      <a:pt x="61" y="47"/>
                      <a:pt x="63" y="47"/>
                    </a:cubicBezTo>
                    <a:cubicBezTo>
                      <a:pt x="69" y="47"/>
                      <a:pt x="72" y="45"/>
                      <a:pt x="73" y="39"/>
                    </a:cubicBezTo>
                    <a:cubicBezTo>
                      <a:pt x="74" y="36"/>
                      <a:pt x="76" y="33"/>
                      <a:pt x="78" y="30"/>
                    </a:cubicBezTo>
                    <a:cubicBezTo>
                      <a:pt x="82" y="25"/>
                      <a:pt x="82" y="20"/>
                      <a:pt x="82" y="13"/>
                    </a:cubicBezTo>
                    <a:cubicBezTo>
                      <a:pt x="79" y="12"/>
                      <a:pt x="76" y="10"/>
                      <a:pt x="73" y="10"/>
                    </a:cubicBezTo>
                    <a:cubicBezTo>
                      <a:pt x="67" y="9"/>
                      <a:pt x="62" y="8"/>
                      <a:pt x="56" y="5"/>
                    </a:cubicBezTo>
                    <a:cubicBezTo>
                      <a:pt x="53" y="4"/>
                      <a:pt x="51" y="5"/>
                      <a:pt x="49" y="7"/>
                    </a:cubicBezTo>
                    <a:cubicBezTo>
                      <a:pt x="46" y="9"/>
                      <a:pt x="46" y="9"/>
                      <a:pt x="44" y="5"/>
                    </a:cubicBezTo>
                    <a:cubicBezTo>
                      <a:pt x="44" y="4"/>
                      <a:pt x="44" y="3"/>
                      <a:pt x="43" y="2"/>
                    </a:cubicBezTo>
                    <a:cubicBezTo>
                      <a:pt x="42" y="1"/>
                      <a:pt x="40" y="0"/>
                      <a:pt x="39" y="1"/>
                    </a:cubicBezTo>
                    <a:cubicBezTo>
                      <a:pt x="38" y="1"/>
                      <a:pt x="37" y="2"/>
                      <a:pt x="37" y="3"/>
                    </a:cubicBezTo>
                    <a:cubicBezTo>
                      <a:pt x="36" y="4"/>
                      <a:pt x="36" y="6"/>
                      <a:pt x="36" y="8"/>
                    </a:cubicBezTo>
                    <a:cubicBezTo>
                      <a:pt x="36" y="9"/>
                      <a:pt x="36" y="11"/>
                      <a:pt x="35" y="12"/>
                    </a:cubicBezTo>
                    <a:cubicBezTo>
                      <a:pt x="33" y="14"/>
                      <a:pt x="32" y="11"/>
                      <a:pt x="31" y="11"/>
                    </a:cubicBezTo>
                    <a:cubicBezTo>
                      <a:pt x="31" y="10"/>
                      <a:pt x="30" y="10"/>
                      <a:pt x="30" y="10"/>
                    </a:cubicBezTo>
                    <a:cubicBezTo>
                      <a:pt x="24" y="10"/>
                      <a:pt x="20" y="8"/>
                      <a:pt x="17" y="4"/>
                    </a:cubicBezTo>
                    <a:cubicBezTo>
                      <a:pt x="17" y="3"/>
                      <a:pt x="15" y="2"/>
                      <a:pt x="15" y="2"/>
                    </a:cubicBezTo>
                    <a:cubicBezTo>
                      <a:pt x="13" y="0"/>
                      <a:pt x="10" y="2"/>
                      <a:pt x="10" y="4"/>
                    </a:cubicBezTo>
                    <a:cubicBezTo>
                      <a:pt x="10" y="5"/>
                      <a:pt x="10" y="6"/>
                      <a:pt x="10" y="8"/>
                    </a:cubicBezTo>
                    <a:cubicBezTo>
                      <a:pt x="10" y="8"/>
                      <a:pt x="9" y="10"/>
                      <a:pt x="9" y="10"/>
                    </a:cubicBezTo>
                    <a:cubicBezTo>
                      <a:pt x="8" y="10"/>
                      <a:pt x="7" y="9"/>
                      <a:pt x="6" y="9"/>
                    </a:cubicBezTo>
                    <a:cubicBezTo>
                      <a:pt x="5" y="9"/>
                      <a:pt x="3" y="9"/>
                      <a:pt x="3" y="9"/>
                    </a:cubicBezTo>
                    <a:cubicBezTo>
                      <a:pt x="2" y="12"/>
                      <a:pt x="0" y="14"/>
                      <a:pt x="1" y="17"/>
                    </a:cubicBezTo>
                    <a:cubicBezTo>
                      <a:pt x="1" y="19"/>
                      <a:pt x="2" y="21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55"/>
              <p:cNvSpPr>
                <a:spLocks/>
              </p:cNvSpPr>
              <p:nvPr/>
            </p:nvSpPr>
            <p:spPr bwMode="auto">
              <a:xfrm>
                <a:off x="1893" y="349"/>
                <a:ext cx="120" cy="134"/>
              </a:xfrm>
              <a:custGeom>
                <a:avLst/>
                <a:gdLst>
                  <a:gd name="T0" fmla="*/ 7 w 70"/>
                  <a:gd name="T1" fmla="*/ 2 h 78"/>
                  <a:gd name="T2" fmla="*/ 5 w 70"/>
                  <a:gd name="T3" fmla="*/ 8 h 78"/>
                  <a:gd name="T4" fmla="*/ 1 w 70"/>
                  <a:gd name="T5" fmla="*/ 19 h 78"/>
                  <a:gd name="T6" fmla="*/ 0 w 70"/>
                  <a:gd name="T7" fmla="*/ 22 h 78"/>
                  <a:gd name="T8" fmla="*/ 1 w 70"/>
                  <a:gd name="T9" fmla="*/ 38 h 78"/>
                  <a:gd name="T10" fmla="*/ 3 w 70"/>
                  <a:gd name="T11" fmla="*/ 40 h 78"/>
                  <a:gd name="T12" fmla="*/ 5 w 70"/>
                  <a:gd name="T13" fmla="*/ 42 h 78"/>
                  <a:gd name="T14" fmla="*/ 11 w 70"/>
                  <a:gd name="T15" fmla="*/ 49 h 78"/>
                  <a:gd name="T16" fmla="*/ 26 w 70"/>
                  <a:gd name="T17" fmla="*/ 50 h 78"/>
                  <a:gd name="T18" fmla="*/ 27 w 70"/>
                  <a:gd name="T19" fmla="*/ 51 h 78"/>
                  <a:gd name="T20" fmla="*/ 26 w 70"/>
                  <a:gd name="T21" fmla="*/ 54 h 78"/>
                  <a:gd name="T22" fmla="*/ 20 w 70"/>
                  <a:gd name="T23" fmla="*/ 56 h 78"/>
                  <a:gd name="T24" fmla="*/ 15 w 70"/>
                  <a:gd name="T25" fmla="*/ 62 h 78"/>
                  <a:gd name="T26" fmla="*/ 14 w 70"/>
                  <a:gd name="T27" fmla="*/ 68 h 78"/>
                  <a:gd name="T28" fmla="*/ 17 w 70"/>
                  <a:gd name="T29" fmla="*/ 73 h 78"/>
                  <a:gd name="T30" fmla="*/ 30 w 70"/>
                  <a:gd name="T31" fmla="*/ 77 h 78"/>
                  <a:gd name="T32" fmla="*/ 41 w 70"/>
                  <a:gd name="T33" fmla="*/ 72 h 78"/>
                  <a:gd name="T34" fmla="*/ 42 w 70"/>
                  <a:gd name="T35" fmla="*/ 68 h 78"/>
                  <a:gd name="T36" fmla="*/ 50 w 70"/>
                  <a:gd name="T37" fmla="*/ 62 h 78"/>
                  <a:gd name="T38" fmla="*/ 54 w 70"/>
                  <a:gd name="T39" fmla="*/ 53 h 78"/>
                  <a:gd name="T40" fmla="*/ 61 w 70"/>
                  <a:gd name="T41" fmla="*/ 44 h 78"/>
                  <a:gd name="T42" fmla="*/ 62 w 70"/>
                  <a:gd name="T43" fmla="*/ 42 h 78"/>
                  <a:gd name="T44" fmla="*/ 69 w 70"/>
                  <a:gd name="T45" fmla="*/ 28 h 78"/>
                  <a:gd name="T46" fmla="*/ 69 w 70"/>
                  <a:gd name="T47" fmla="*/ 25 h 78"/>
                  <a:gd name="T48" fmla="*/ 67 w 70"/>
                  <a:gd name="T49" fmla="*/ 19 h 78"/>
                  <a:gd name="T50" fmla="*/ 63 w 70"/>
                  <a:gd name="T51" fmla="*/ 17 h 78"/>
                  <a:gd name="T52" fmla="*/ 54 w 70"/>
                  <a:gd name="T53" fmla="*/ 13 h 78"/>
                  <a:gd name="T54" fmla="*/ 40 w 70"/>
                  <a:gd name="T55" fmla="*/ 13 h 78"/>
                  <a:gd name="T56" fmla="*/ 37 w 70"/>
                  <a:gd name="T57" fmla="*/ 22 h 78"/>
                  <a:gd name="T58" fmla="*/ 37 w 70"/>
                  <a:gd name="T59" fmla="*/ 33 h 78"/>
                  <a:gd name="T60" fmla="*/ 36 w 70"/>
                  <a:gd name="T61" fmla="*/ 35 h 78"/>
                  <a:gd name="T62" fmla="*/ 35 w 70"/>
                  <a:gd name="T63" fmla="*/ 33 h 78"/>
                  <a:gd name="T64" fmla="*/ 30 w 70"/>
                  <a:gd name="T65" fmla="*/ 21 h 78"/>
                  <a:gd name="T66" fmla="*/ 27 w 70"/>
                  <a:gd name="T67" fmla="*/ 20 h 78"/>
                  <a:gd name="T68" fmla="*/ 24 w 70"/>
                  <a:gd name="T69" fmla="*/ 21 h 78"/>
                  <a:gd name="T70" fmla="*/ 18 w 70"/>
                  <a:gd name="T71" fmla="*/ 36 h 78"/>
                  <a:gd name="T72" fmla="*/ 18 w 70"/>
                  <a:gd name="T73" fmla="*/ 36 h 78"/>
                  <a:gd name="T74" fmla="*/ 17 w 70"/>
                  <a:gd name="T75" fmla="*/ 36 h 78"/>
                  <a:gd name="T76" fmla="*/ 18 w 70"/>
                  <a:gd name="T77" fmla="*/ 36 h 78"/>
                  <a:gd name="T78" fmla="*/ 18 w 70"/>
                  <a:gd name="T79" fmla="*/ 36 h 78"/>
                  <a:gd name="T80" fmla="*/ 16 w 70"/>
                  <a:gd name="T81" fmla="*/ 27 h 78"/>
                  <a:gd name="T82" fmla="*/ 17 w 70"/>
                  <a:gd name="T83" fmla="*/ 23 h 78"/>
                  <a:gd name="T84" fmla="*/ 16 w 70"/>
                  <a:gd name="T85" fmla="*/ 10 h 78"/>
                  <a:gd name="T86" fmla="*/ 15 w 70"/>
                  <a:gd name="T87" fmla="*/ 7 h 78"/>
                  <a:gd name="T88" fmla="*/ 13 w 70"/>
                  <a:gd name="T89" fmla="*/ 2 h 78"/>
                  <a:gd name="T90" fmla="*/ 7 w 70"/>
                  <a:gd name="T91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78">
                    <a:moveTo>
                      <a:pt x="7" y="2"/>
                    </a:moveTo>
                    <a:cubicBezTo>
                      <a:pt x="6" y="4"/>
                      <a:pt x="5" y="6"/>
                      <a:pt x="5" y="8"/>
                    </a:cubicBezTo>
                    <a:cubicBezTo>
                      <a:pt x="4" y="12"/>
                      <a:pt x="4" y="16"/>
                      <a:pt x="1" y="19"/>
                    </a:cubicBezTo>
                    <a:cubicBezTo>
                      <a:pt x="0" y="19"/>
                      <a:pt x="0" y="21"/>
                      <a:pt x="0" y="22"/>
                    </a:cubicBezTo>
                    <a:cubicBezTo>
                      <a:pt x="1" y="27"/>
                      <a:pt x="3" y="32"/>
                      <a:pt x="1" y="38"/>
                    </a:cubicBezTo>
                    <a:cubicBezTo>
                      <a:pt x="1" y="38"/>
                      <a:pt x="2" y="39"/>
                      <a:pt x="3" y="40"/>
                    </a:cubicBezTo>
                    <a:cubicBezTo>
                      <a:pt x="4" y="40"/>
                      <a:pt x="5" y="41"/>
                      <a:pt x="5" y="42"/>
                    </a:cubicBezTo>
                    <a:cubicBezTo>
                      <a:pt x="4" y="47"/>
                      <a:pt x="7" y="48"/>
                      <a:pt x="11" y="49"/>
                    </a:cubicBezTo>
                    <a:cubicBezTo>
                      <a:pt x="16" y="49"/>
                      <a:pt x="21" y="50"/>
                      <a:pt x="26" y="50"/>
                    </a:cubicBezTo>
                    <a:cubicBezTo>
                      <a:pt x="27" y="50"/>
                      <a:pt x="27" y="51"/>
                      <a:pt x="27" y="51"/>
                    </a:cubicBezTo>
                    <a:cubicBezTo>
                      <a:pt x="27" y="52"/>
                      <a:pt x="26" y="54"/>
                      <a:pt x="26" y="54"/>
                    </a:cubicBezTo>
                    <a:cubicBezTo>
                      <a:pt x="24" y="55"/>
                      <a:pt x="22" y="55"/>
                      <a:pt x="20" y="56"/>
                    </a:cubicBezTo>
                    <a:cubicBezTo>
                      <a:pt x="17" y="57"/>
                      <a:pt x="15" y="59"/>
                      <a:pt x="15" y="62"/>
                    </a:cubicBezTo>
                    <a:cubicBezTo>
                      <a:pt x="14" y="64"/>
                      <a:pt x="14" y="66"/>
                      <a:pt x="14" y="68"/>
                    </a:cubicBezTo>
                    <a:cubicBezTo>
                      <a:pt x="14" y="70"/>
                      <a:pt x="15" y="73"/>
                      <a:pt x="17" y="73"/>
                    </a:cubicBezTo>
                    <a:cubicBezTo>
                      <a:pt x="21" y="75"/>
                      <a:pt x="26" y="76"/>
                      <a:pt x="30" y="77"/>
                    </a:cubicBezTo>
                    <a:cubicBezTo>
                      <a:pt x="34" y="78"/>
                      <a:pt x="39" y="75"/>
                      <a:pt x="41" y="72"/>
                    </a:cubicBezTo>
                    <a:cubicBezTo>
                      <a:pt x="41" y="71"/>
                      <a:pt x="41" y="69"/>
                      <a:pt x="42" y="68"/>
                    </a:cubicBezTo>
                    <a:cubicBezTo>
                      <a:pt x="43" y="64"/>
                      <a:pt x="46" y="63"/>
                      <a:pt x="50" y="62"/>
                    </a:cubicBezTo>
                    <a:cubicBezTo>
                      <a:pt x="52" y="59"/>
                      <a:pt x="53" y="56"/>
                      <a:pt x="54" y="53"/>
                    </a:cubicBezTo>
                    <a:cubicBezTo>
                      <a:pt x="56" y="49"/>
                      <a:pt x="59" y="47"/>
                      <a:pt x="61" y="44"/>
                    </a:cubicBezTo>
                    <a:cubicBezTo>
                      <a:pt x="61" y="43"/>
                      <a:pt x="62" y="43"/>
                      <a:pt x="62" y="42"/>
                    </a:cubicBezTo>
                    <a:cubicBezTo>
                      <a:pt x="64" y="38"/>
                      <a:pt x="67" y="33"/>
                      <a:pt x="69" y="28"/>
                    </a:cubicBezTo>
                    <a:cubicBezTo>
                      <a:pt x="70" y="27"/>
                      <a:pt x="70" y="26"/>
                      <a:pt x="69" y="25"/>
                    </a:cubicBezTo>
                    <a:cubicBezTo>
                      <a:pt x="69" y="23"/>
                      <a:pt x="68" y="21"/>
                      <a:pt x="67" y="19"/>
                    </a:cubicBezTo>
                    <a:cubicBezTo>
                      <a:pt x="66" y="18"/>
                      <a:pt x="65" y="17"/>
                      <a:pt x="63" y="17"/>
                    </a:cubicBezTo>
                    <a:cubicBezTo>
                      <a:pt x="59" y="18"/>
                      <a:pt x="56" y="16"/>
                      <a:pt x="54" y="13"/>
                    </a:cubicBezTo>
                    <a:cubicBezTo>
                      <a:pt x="49" y="12"/>
                      <a:pt x="45" y="12"/>
                      <a:pt x="40" y="13"/>
                    </a:cubicBezTo>
                    <a:cubicBezTo>
                      <a:pt x="39" y="16"/>
                      <a:pt x="37" y="18"/>
                      <a:pt x="37" y="22"/>
                    </a:cubicBezTo>
                    <a:cubicBezTo>
                      <a:pt x="37" y="26"/>
                      <a:pt x="37" y="29"/>
                      <a:pt x="37" y="33"/>
                    </a:cubicBezTo>
                    <a:cubicBezTo>
                      <a:pt x="37" y="34"/>
                      <a:pt x="37" y="34"/>
                      <a:pt x="36" y="35"/>
                    </a:cubicBezTo>
                    <a:cubicBezTo>
                      <a:pt x="36" y="35"/>
                      <a:pt x="35" y="35"/>
                      <a:pt x="35" y="33"/>
                    </a:cubicBezTo>
                    <a:cubicBezTo>
                      <a:pt x="33" y="29"/>
                      <a:pt x="32" y="25"/>
                      <a:pt x="30" y="21"/>
                    </a:cubicBezTo>
                    <a:cubicBezTo>
                      <a:pt x="30" y="21"/>
                      <a:pt x="28" y="20"/>
                      <a:pt x="27" y="20"/>
                    </a:cubicBezTo>
                    <a:cubicBezTo>
                      <a:pt x="26" y="20"/>
                      <a:pt x="25" y="21"/>
                      <a:pt x="24" y="21"/>
                    </a:cubicBezTo>
                    <a:cubicBezTo>
                      <a:pt x="22" y="26"/>
                      <a:pt x="20" y="31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6" y="33"/>
                      <a:pt x="15" y="31"/>
                      <a:pt x="16" y="27"/>
                    </a:cubicBezTo>
                    <a:cubicBezTo>
                      <a:pt x="17" y="26"/>
                      <a:pt x="18" y="24"/>
                      <a:pt x="17" y="23"/>
                    </a:cubicBezTo>
                    <a:cubicBezTo>
                      <a:pt x="16" y="18"/>
                      <a:pt x="15" y="14"/>
                      <a:pt x="16" y="10"/>
                    </a:cubicBezTo>
                    <a:cubicBezTo>
                      <a:pt x="16" y="9"/>
                      <a:pt x="15" y="8"/>
                      <a:pt x="15" y="7"/>
                    </a:cubicBezTo>
                    <a:cubicBezTo>
                      <a:pt x="14" y="5"/>
                      <a:pt x="14" y="4"/>
                      <a:pt x="13" y="2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56"/>
              <p:cNvSpPr>
                <a:spLocks/>
              </p:cNvSpPr>
              <p:nvPr/>
            </p:nvSpPr>
            <p:spPr bwMode="auto">
              <a:xfrm>
                <a:off x="3385" y="1522"/>
                <a:ext cx="105" cy="123"/>
              </a:xfrm>
              <a:custGeom>
                <a:avLst/>
                <a:gdLst>
                  <a:gd name="T0" fmla="*/ 26 w 61"/>
                  <a:gd name="T1" fmla="*/ 7 h 72"/>
                  <a:gd name="T2" fmla="*/ 23 w 61"/>
                  <a:gd name="T3" fmla="*/ 15 h 72"/>
                  <a:gd name="T4" fmla="*/ 21 w 61"/>
                  <a:gd name="T5" fmla="*/ 16 h 72"/>
                  <a:gd name="T6" fmla="*/ 11 w 61"/>
                  <a:gd name="T7" fmla="*/ 17 h 72"/>
                  <a:gd name="T8" fmla="*/ 8 w 61"/>
                  <a:gd name="T9" fmla="*/ 20 h 72"/>
                  <a:gd name="T10" fmla="*/ 7 w 61"/>
                  <a:gd name="T11" fmla="*/ 30 h 72"/>
                  <a:gd name="T12" fmla="*/ 10 w 61"/>
                  <a:gd name="T13" fmla="*/ 37 h 72"/>
                  <a:gd name="T14" fmla="*/ 11 w 61"/>
                  <a:gd name="T15" fmla="*/ 46 h 72"/>
                  <a:gd name="T16" fmla="*/ 5 w 61"/>
                  <a:gd name="T17" fmla="*/ 54 h 72"/>
                  <a:gd name="T18" fmla="*/ 3 w 61"/>
                  <a:gd name="T19" fmla="*/ 56 h 72"/>
                  <a:gd name="T20" fmla="*/ 5 w 61"/>
                  <a:gd name="T21" fmla="*/ 68 h 72"/>
                  <a:gd name="T22" fmla="*/ 21 w 61"/>
                  <a:gd name="T23" fmla="*/ 70 h 72"/>
                  <a:gd name="T24" fmla="*/ 30 w 61"/>
                  <a:gd name="T25" fmla="*/ 66 h 72"/>
                  <a:gd name="T26" fmla="*/ 45 w 61"/>
                  <a:gd name="T27" fmla="*/ 60 h 72"/>
                  <a:gd name="T28" fmla="*/ 50 w 61"/>
                  <a:gd name="T29" fmla="*/ 56 h 72"/>
                  <a:gd name="T30" fmla="*/ 54 w 61"/>
                  <a:gd name="T31" fmla="*/ 36 h 72"/>
                  <a:gd name="T32" fmla="*/ 53 w 61"/>
                  <a:gd name="T33" fmla="*/ 31 h 72"/>
                  <a:gd name="T34" fmla="*/ 55 w 61"/>
                  <a:gd name="T35" fmla="*/ 25 h 72"/>
                  <a:gd name="T36" fmla="*/ 57 w 61"/>
                  <a:gd name="T37" fmla="*/ 23 h 72"/>
                  <a:gd name="T38" fmla="*/ 59 w 61"/>
                  <a:gd name="T39" fmla="*/ 11 h 72"/>
                  <a:gd name="T40" fmla="*/ 55 w 61"/>
                  <a:gd name="T41" fmla="*/ 5 h 72"/>
                  <a:gd name="T42" fmla="*/ 51 w 61"/>
                  <a:gd name="T43" fmla="*/ 2 h 72"/>
                  <a:gd name="T44" fmla="*/ 39 w 61"/>
                  <a:gd name="T45" fmla="*/ 0 h 72"/>
                  <a:gd name="T46" fmla="*/ 35 w 61"/>
                  <a:gd name="T47" fmla="*/ 1 h 72"/>
                  <a:gd name="T48" fmla="*/ 26 w 61"/>
                  <a:gd name="T49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72">
                    <a:moveTo>
                      <a:pt x="26" y="7"/>
                    </a:moveTo>
                    <a:cubicBezTo>
                      <a:pt x="25" y="10"/>
                      <a:pt x="25" y="12"/>
                      <a:pt x="23" y="15"/>
                    </a:cubicBezTo>
                    <a:cubicBezTo>
                      <a:pt x="23" y="15"/>
                      <a:pt x="22" y="16"/>
                      <a:pt x="21" y="16"/>
                    </a:cubicBezTo>
                    <a:cubicBezTo>
                      <a:pt x="18" y="17"/>
                      <a:pt x="14" y="17"/>
                      <a:pt x="11" y="17"/>
                    </a:cubicBezTo>
                    <a:cubicBezTo>
                      <a:pt x="9" y="17"/>
                      <a:pt x="8" y="18"/>
                      <a:pt x="8" y="20"/>
                    </a:cubicBezTo>
                    <a:cubicBezTo>
                      <a:pt x="7" y="23"/>
                      <a:pt x="8" y="26"/>
                      <a:pt x="7" y="30"/>
                    </a:cubicBezTo>
                    <a:cubicBezTo>
                      <a:pt x="6" y="33"/>
                      <a:pt x="8" y="35"/>
                      <a:pt x="10" y="37"/>
                    </a:cubicBezTo>
                    <a:cubicBezTo>
                      <a:pt x="12" y="40"/>
                      <a:pt x="12" y="43"/>
                      <a:pt x="11" y="46"/>
                    </a:cubicBezTo>
                    <a:cubicBezTo>
                      <a:pt x="9" y="49"/>
                      <a:pt x="7" y="51"/>
                      <a:pt x="5" y="54"/>
                    </a:cubicBezTo>
                    <a:cubicBezTo>
                      <a:pt x="5" y="55"/>
                      <a:pt x="4" y="56"/>
                      <a:pt x="3" y="56"/>
                    </a:cubicBezTo>
                    <a:cubicBezTo>
                      <a:pt x="0" y="59"/>
                      <a:pt x="1" y="65"/>
                      <a:pt x="5" y="68"/>
                    </a:cubicBezTo>
                    <a:cubicBezTo>
                      <a:pt x="10" y="71"/>
                      <a:pt x="15" y="72"/>
                      <a:pt x="21" y="70"/>
                    </a:cubicBezTo>
                    <a:cubicBezTo>
                      <a:pt x="24" y="69"/>
                      <a:pt x="27" y="67"/>
                      <a:pt x="30" y="66"/>
                    </a:cubicBezTo>
                    <a:cubicBezTo>
                      <a:pt x="34" y="63"/>
                      <a:pt x="39" y="61"/>
                      <a:pt x="45" y="60"/>
                    </a:cubicBezTo>
                    <a:cubicBezTo>
                      <a:pt x="47" y="60"/>
                      <a:pt x="49" y="58"/>
                      <a:pt x="50" y="56"/>
                    </a:cubicBezTo>
                    <a:cubicBezTo>
                      <a:pt x="54" y="50"/>
                      <a:pt x="56" y="43"/>
                      <a:pt x="54" y="36"/>
                    </a:cubicBezTo>
                    <a:cubicBezTo>
                      <a:pt x="54" y="34"/>
                      <a:pt x="53" y="33"/>
                      <a:pt x="53" y="31"/>
                    </a:cubicBezTo>
                    <a:cubicBezTo>
                      <a:pt x="53" y="29"/>
                      <a:pt x="54" y="27"/>
                      <a:pt x="55" y="25"/>
                    </a:cubicBezTo>
                    <a:cubicBezTo>
                      <a:pt x="56" y="24"/>
                      <a:pt x="56" y="23"/>
                      <a:pt x="57" y="23"/>
                    </a:cubicBezTo>
                    <a:cubicBezTo>
                      <a:pt x="61" y="19"/>
                      <a:pt x="61" y="15"/>
                      <a:pt x="59" y="11"/>
                    </a:cubicBezTo>
                    <a:cubicBezTo>
                      <a:pt x="58" y="9"/>
                      <a:pt x="57" y="7"/>
                      <a:pt x="55" y="5"/>
                    </a:cubicBezTo>
                    <a:cubicBezTo>
                      <a:pt x="54" y="4"/>
                      <a:pt x="53" y="2"/>
                      <a:pt x="51" y="2"/>
                    </a:cubicBezTo>
                    <a:cubicBezTo>
                      <a:pt x="47" y="1"/>
                      <a:pt x="43" y="1"/>
                      <a:pt x="39" y="0"/>
                    </a:cubicBezTo>
                    <a:cubicBezTo>
                      <a:pt x="37" y="0"/>
                      <a:pt x="36" y="0"/>
                      <a:pt x="35" y="1"/>
                    </a:cubicBezTo>
                    <a:cubicBezTo>
                      <a:pt x="31" y="1"/>
                      <a:pt x="28" y="3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57"/>
              <p:cNvSpPr>
                <a:spLocks/>
              </p:cNvSpPr>
              <p:nvPr/>
            </p:nvSpPr>
            <p:spPr bwMode="auto">
              <a:xfrm>
                <a:off x="6715" y="1657"/>
                <a:ext cx="125" cy="148"/>
              </a:xfrm>
              <a:custGeom>
                <a:avLst/>
                <a:gdLst>
                  <a:gd name="T0" fmla="*/ 0 w 73"/>
                  <a:gd name="T1" fmla="*/ 65 h 86"/>
                  <a:gd name="T2" fmla="*/ 6 w 73"/>
                  <a:gd name="T3" fmla="*/ 76 h 86"/>
                  <a:gd name="T4" fmla="*/ 10 w 73"/>
                  <a:gd name="T5" fmla="*/ 85 h 86"/>
                  <a:gd name="T6" fmla="*/ 13 w 73"/>
                  <a:gd name="T7" fmla="*/ 86 h 86"/>
                  <a:gd name="T8" fmla="*/ 24 w 73"/>
                  <a:gd name="T9" fmla="*/ 78 h 86"/>
                  <a:gd name="T10" fmla="*/ 24 w 73"/>
                  <a:gd name="T11" fmla="*/ 74 h 86"/>
                  <a:gd name="T12" fmla="*/ 12 w 73"/>
                  <a:gd name="T13" fmla="*/ 67 h 86"/>
                  <a:gd name="T14" fmla="*/ 12 w 73"/>
                  <a:gd name="T15" fmla="*/ 66 h 86"/>
                  <a:gd name="T16" fmla="*/ 18 w 73"/>
                  <a:gd name="T17" fmla="*/ 64 h 86"/>
                  <a:gd name="T18" fmla="*/ 36 w 73"/>
                  <a:gd name="T19" fmla="*/ 65 h 86"/>
                  <a:gd name="T20" fmla="*/ 47 w 73"/>
                  <a:gd name="T21" fmla="*/ 70 h 86"/>
                  <a:gd name="T22" fmla="*/ 49 w 73"/>
                  <a:gd name="T23" fmla="*/ 68 h 86"/>
                  <a:gd name="T24" fmla="*/ 51 w 73"/>
                  <a:gd name="T25" fmla="*/ 58 h 86"/>
                  <a:gd name="T26" fmla="*/ 59 w 73"/>
                  <a:gd name="T27" fmla="*/ 50 h 86"/>
                  <a:gd name="T28" fmla="*/ 69 w 73"/>
                  <a:gd name="T29" fmla="*/ 46 h 86"/>
                  <a:gd name="T30" fmla="*/ 71 w 73"/>
                  <a:gd name="T31" fmla="*/ 37 h 86"/>
                  <a:gd name="T32" fmla="*/ 66 w 73"/>
                  <a:gd name="T33" fmla="*/ 31 h 86"/>
                  <a:gd name="T34" fmla="*/ 63 w 73"/>
                  <a:gd name="T35" fmla="*/ 26 h 86"/>
                  <a:gd name="T36" fmla="*/ 60 w 73"/>
                  <a:gd name="T37" fmla="*/ 24 h 86"/>
                  <a:gd name="T38" fmla="*/ 44 w 73"/>
                  <a:gd name="T39" fmla="*/ 25 h 86"/>
                  <a:gd name="T40" fmla="*/ 26 w 73"/>
                  <a:gd name="T41" fmla="*/ 11 h 86"/>
                  <a:gd name="T42" fmla="*/ 13 w 73"/>
                  <a:gd name="T43" fmla="*/ 1 h 86"/>
                  <a:gd name="T44" fmla="*/ 8 w 73"/>
                  <a:gd name="T45" fmla="*/ 2 h 86"/>
                  <a:gd name="T46" fmla="*/ 7 w 73"/>
                  <a:gd name="T47" fmla="*/ 7 h 86"/>
                  <a:gd name="T48" fmla="*/ 10 w 73"/>
                  <a:gd name="T49" fmla="*/ 14 h 86"/>
                  <a:gd name="T50" fmla="*/ 12 w 73"/>
                  <a:gd name="T51" fmla="*/ 22 h 86"/>
                  <a:gd name="T52" fmla="*/ 14 w 73"/>
                  <a:gd name="T53" fmla="*/ 45 h 86"/>
                  <a:gd name="T54" fmla="*/ 11 w 73"/>
                  <a:gd name="T55" fmla="*/ 47 h 86"/>
                  <a:gd name="T56" fmla="*/ 8 w 73"/>
                  <a:gd name="T57" fmla="*/ 47 h 86"/>
                  <a:gd name="T58" fmla="*/ 5 w 73"/>
                  <a:gd name="T59" fmla="*/ 51 h 86"/>
                  <a:gd name="T60" fmla="*/ 5 w 73"/>
                  <a:gd name="T61" fmla="*/ 54 h 86"/>
                  <a:gd name="T62" fmla="*/ 0 w 73"/>
                  <a:gd name="T63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86">
                    <a:moveTo>
                      <a:pt x="0" y="65"/>
                    </a:moveTo>
                    <a:cubicBezTo>
                      <a:pt x="0" y="70"/>
                      <a:pt x="5" y="72"/>
                      <a:pt x="6" y="76"/>
                    </a:cubicBezTo>
                    <a:cubicBezTo>
                      <a:pt x="8" y="79"/>
                      <a:pt x="9" y="82"/>
                      <a:pt x="10" y="85"/>
                    </a:cubicBezTo>
                    <a:cubicBezTo>
                      <a:pt x="11" y="85"/>
                      <a:pt x="12" y="86"/>
                      <a:pt x="13" y="86"/>
                    </a:cubicBezTo>
                    <a:cubicBezTo>
                      <a:pt x="17" y="83"/>
                      <a:pt x="20" y="81"/>
                      <a:pt x="24" y="78"/>
                    </a:cubicBezTo>
                    <a:cubicBezTo>
                      <a:pt x="25" y="77"/>
                      <a:pt x="25" y="75"/>
                      <a:pt x="24" y="74"/>
                    </a:cubicBezTo>
                    <a:cubicBezTo>
                      <a:pt x="20" y="72"/>
                      <a:pt x="16" y="70"/>
                      <a:pt x="12" y="67"/>
                    </a:cubicBezTo>
                    <a:cubicBezTo>
                      <a:pt x="12" y="67"/>
                      <a:pt x="12" y="66"/>
                      <a:pt x="12" y="66"/>
                    </a:cubicBezTo>
                    <a:cubicBezTo>
                      <a:pt x="14" y="65"/>
                      <a:pt x="16" y="65"/>
                      <a:pt x="18" y="64"/>
                    </a:cubicBezTo>
                    <a:cubicBezTo>
                      <a:pt x="25" y="59"/>
                      <a:pt x="30" y="60"/>
                      <a:pt x="36" y="65"/>
                    </a:cubicBezTo>
                    <a:cubicBezTo>
                      <a:pt x="39" y="68"/>
                      <a:pt x="43" y="69"/>
                      <a:pt x="47" y="70"/>
                    </a:cubicBezTo>
                    <a:cubicBezTo>
                      <a:pt x="48" y="70"/>
                      <a:pt x="49" y="69"/>
                      <a:pt x="49" y="68"/>
                    </a:cubicBezTo>
                    <a:cubicBezTo>
                      <a:pt x="50" y="65"/>
                      <a:pt x="50" y="62"/>
                      <a:pt x="51" y="58"/>
                    </a:cubicBezTo>
                    <a:cubicBezTo>
                      <a:pt x="52" y="55"/>
                      <a:pt x="54" y="52"/>
                      <a:pt x="59" y="50"/>
                    </a:cubicBezTo>
                    <a:cubicBezTo>
                      <a:pt x="62" y="49"/>
                      <a:pt x="66" y="47"/>
                      <a:pt x="69" y="46"/>
                    </a:cubicBezTo>
                    <a:cubicBezTo>
                      <a:pt x="72" y="44"/>
                      <a:pt x="73" y="40"/>
                      <a:pt x="71" y="37"/>
                    </a:cubicBezTo>
                    <a:cubicBezTo>
                      <a:pt x="69" y="35"/>
                      <a:pt x="68" y="33"/>
                      <a:pt x="66" y="31"/>
                    </a:cubicBezTo>
                    <a:cubicBezTo>
                      <a:pt x="64" y="29"/>
                      <a:pt x="64" y="27"/>
                      <a:pt x="63" y="26"/>
                    </a:cubicBezTo>
                    <a:cubicBezTo>
                      <a:pt x="62" y="23"/>
                      <a:pt x="61" y="22"/>
                      <a:pt x="60" y="24"/>
                    </a:cubicBezTo>
                    <a:cubicBezTo>
                      <a:pt x="54" y="27"/>
                      <a:pt x="50" y="27"/>
                      <a:pt x="44" y="25"/>
                    </a:cubicBezTo>
                    <a:cubicBezTo>
                      <a:pt x="37" y="21"/>
                      <a:pt x="31" y="17"/>
                      <a:pt x="26" y="11"/>
                    </a:cubicBezTo>
                    <a:cubicBezTo>
                      <a:pt x="22" y="7"/>
                      <a:pt x="18" y="4"/>
                      <a:pt x="13" y="1"/>
                    </a:cubicBezTo>
                    <a:cubicBezTo>
                      <a:pt x="11" y="0"/>
                      <a:pt x="9" y="1"/>
                      <a:pt x="8" y="2"/>
                    </a:cubicBezTo>
                    <a:cubicBezTo>
                      <a:pt x="7" y="3"/>
                      <a:pt x="6" y="5"/>
                      <a:pt x="7" y="7"/>
                    </a:cubicBezTo>
                    <a:cubicBezTo>
                      <a:pt x="8" y="9"/>
                      <a:pt x="9" y="12"/>
                      <a:pt x="10" y="14"/>
                    </a:cubicBezTo>
                    <a:cubicBezTo>
                      <a:pt x="11" y="17"/>
                      <a:pt x="12" y="19"/>
                      <a:pt x="12" y="22"/>
                    </a:cubicBezTo>
                    <a:cubicBezTo>
                      <a:pt x="13" y="29"/>
                      <a:pt x="13" y="37"/>
                      <a:pt x="14" y="45"/>
                    </a:cubicBezTo>
                    <a:cubicBezTo>
                      <a:pt x="14" y="45"/>
                      <a:pt x="12" y="46"/>
                      <a:pt x="11" y="47"/>
                    </a:cubicBezTo>
                    <a:cubicBezTo>
                      <a:pt x="10" y="47"/>
                      <a:pt x="9" y="47"/>
                      <a:pt x="8" y="47"/>
                    </a:cubicBezTo>
                    <a:cubicBezTo>
                      <a:pt x="5" y="47"/>
                      <a:pt x="5" y="47"/>
                      <a:pt x="5" y="51"/>
                    </a:cubicBezTo>
                    <a:cubicBezTo>
                      <a:pt x="5" y="52"/>
                      <a:pt x="5" y="53"/>
                      <a:pt x="5" y="54"/>
                    </a:cubicBezTo>
                    <a:cubicBezTo>
                      <a:pt x="3" y="58"/>
                      <a:pt x="0" y="60"/>
                      <a:pt x="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58"/>
              <p:cNvSpPr>
                <a:spLocks/>
              </p:cNvSpPr>
              <p:nvPr/>
            </p:nvSpPr>
            <p:spPr bwMode="auto">
              <a:xfrm>
                <a:off x="1976" y="167"/>
                <a:ext cx="103" cy="143"/>
              </a:xfrm>
              <a:custGeom>
                <a:avLst/>
                <a:gdLst>
                  <a:gd name="T0" fmla="*/ 7 w 60"/>
                  <a:gd name="T1" fmla="*/ 47 h 83"/>
                  <a:gd name="T2" fmla="*/ 16 w 60"/>
                  <a:gd name="T3" fmla="*/ 49 h 83"/>
                  <a:gd name="T4" fmla="*/ 16 w 60"/>
                  <a:gd name="T5" fmla="*/ 50 h 83"/>
                  <a:gd name="T6" fmla="*/ 16 w 60"/>
                  <a:gd name="T7" fmla="*/ 49 h 83"/>
                  <a:gd name="T8" fmla="*/ 20 w 60"/>
                  <a:gd name="T9" fmla="*/ 53 h 83"/>
                  <a:gd name="T10" fmla="*/ 26 w 60"/>
                  <a:gd name="T11" fmla="*/ 73 h 83"/>
                  <a:gd name="T12" fmla="*/ 29 w 60"/>
                  <a:gd name="T13" fmla="*/ 80 h 83"/>
                  <a:gd name="T14" fmla="*/ 38 w 60"/>
                  <a:gd name="T15" fmla="*/ 81 h 83"/>
                  <a:gd name="T16" fmla="*/ 46 w 60"/>
                  <a:gd name="T17" fmla="*/ 69 h 83"/>
                  <a:gd name="T18" fmla="*/ 55 w 60"/>
                  <a:gd name="T19" fmla="*/ 52 h 83"/>
                  <a:gd name="T20" fmla="*/ 58 w 60"/>
                  <a:gd name="T21" fmla="*/ 47 h 83"/>
                  <a:gd name="T22" fmla="*/ 56 w 60"/>
                  <a:gd name="T23" fmla="*/ 34 h 83"/>
                  <a:gd name="T24" fmla="*/ 55 w 60"/>
                  <a:gd name="T25" fmla="*/ 29 h 83"/>
                  <a:gd name="T26" fmla="*/ 55 w 60"/>
                  <a:gd name="T27" fmla="*/ 25 h 83"/>
                  <a:gd name="T28" fmla="*/ 45 w 60"/>
                  <a:gd name="T29" fmla="*/ 18 h 83"/>
                  <a:gd name="T30" fmla="*/ 42 w 60"/>
                  <a:gd name="T31" fmla="*/ 19 h 83"/>
                  <a:gd name="T32" fmla="*/ 42 w 60"/>
                  <a:gd name="T33" fmla="*/ 19 h 83"/>
                  <a:gd name="T34" fmla="*/ 41 w 60"/>
                  <a:gd name="T35" fmla="*/ 20 h 83"/>
                  <a:gd name="T36" fmla="*/ 42 w 60"/>
                  <a:gd name="T37" fmla="*/ 19 h 83"/>
                  <a:gd name="T38" fmla="*/ 43 w 60"/>
                  <a:gd name="T39" fmla="*/ 10 h 83"/>
                  <a:gd name="T40" fmla="*/ 34 w 60"/>
                  <a:gd name="T41" fmla="*/ 0 h 83"/>
                  <a:gd name="T42" fmla="*/ 24 w 60"/>
                  <a:gd name="T43" fmla="*/ 0 h 83"/>
                  <a:gd name="T44" fmla="*/ 21 w 60"/>
                  <a:gd name="T45" fmla="*/ 2 h 83"/>
                  <a:gd name="T46" fmla="*/ 16 w 60"/>
                  <a:gd name="T47" fmla="*/ 13 h 83"/>
                  <a:gd name="T48" fmla="*/ 16 w 60"/>
                  <a:gd name="T49" fmla="*/ 18 h 83"/>
                  <a:gd name="T50" fmla="*/ 19 w 60"/>
                  <a:gd name="T51" fmla="*/ 23 h 83"/>
                  <a:gd name="T52" fmla="*/ 19 w 60"/>
                  <a:gd name="T53" fmla="*/ 23 h 83"/>
                  <a:gd name="T54" fmla="*/ 19 w 60"/>
                  <a:gd name="T55" fmla="*/ 23 h 83"/>
                  <a:gd name="T56" fmla="*/ 20 w 60"/>
                  <a:gd name="T57" fmla="*/ 22 h 83"/>
                  <a:gd name="T58" fmla="*/ 19 w 60"/>
                  <a:gd name="T59" fmla="*/ 23 h 83"/>
                  <a:gd name="T60" fmla="*/ 19 w 60"/>
                  <a:gd name="T61" fmla="*/ 23 h 83"/>
                  <a:gd name="T62" fmla="*/ 19 w 60"/>
                  <a:gd name="T63" fmla="*/ 23 h 83"/>
                  <a:gd name="T64" fmla="*/ 20 w 60"/>
                  <a:gd name="T65" fmla="*/ 29 h 83"/>
                  <a:gd name="T66" fmla="*/ 19 w 60"/>
                  <a:gd name="T67" fmla="*/ 34 h 83"/>
                  <a:gd name="T68" fmla="*/ 15 w 60"/>
                  <a:gd name="T69" fmla="*/ 36 h 83"/>
                  <a:gd name="T70" fmla="*/ 9 w 60"/>
                  <a:gd name="T71" fmla="*/ 33 h 83"/>
                  <a:gd name="T72" fmla="*/ 5 w 60"/>
                  <a:gd name="T73" fmla="*/ 34 h 83"/>
                  <a:gd name="T74" fmla="*/ 2 w 60"/>
                  <a:gd name="T75" fmla="*/ 38 h 83"/>
                  <a:gd name="T76" fmla="*/ 7 w 60"/>
                  <a:gd name="T77" fmla="*/ 4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83">
                    <a:moveTo>
                      <a:pt x="7" y="47"/>
                    </a:moveTo>
                    <a:cubicBezTo>
                      <a:pt x="10" y="47"/>
                      <a:pt x="13" y="47"/>
                      <a:pt x="16" y="49"/>
                    </a:cubicBezTo>
                    <a:cubicBezTo>
                      <a:pt x="16" y="49"/>
                      <a:pt x="16" y="49"/>
                      <a:pt x="16" y="50"/>
                    </a:cubicBezTo>
                    <a:cubicBezTo>
                      <a:pt x="16" y="50"/>
                      <a:pt x="16" y="49"/>
                      <a:pt x="16" y="49"/>
                    </a:cubicBezTo>
                    <a:cubicBezTo>
                      <a:pt x="17" y="51"/>
                      <a:pt x="19" y="52"/>
                      <a:pt x="20" y="53"/>
                    </a:cubicBezTo>
                    <a:cubicBezTo>
                      <a:pt x="27" y="58"/>
                      <a:pt x="31" y="64"/>
                      <a:pt x="26" y="73"/>
                    </a:cubicBezTo>
                    <a:cubicBezTo>
                      <a:pt x="25" y="75"/>
                      <a:pt x="26" y="78"/>
                      <a:pt x="29" y="80"/>
                    </a:cubicBezTo>
                    <a:cubicBezTo>
                      <a:pt x="31" y="82"/>
                      <a:pt x="35" y="83"/>
                      <a:pt x="38" y="81"/>
                    </a:cubicBezTo>
                    <a:cubicBezTo>
                      <a:pt x="42" y="78"/>
                      <a:pt x="45" y="74"/>
                      <a:pt x="46" y="69"/>
                    </a:cubicBezTo>
                    <a:cubicBezTo>
                      <a:pt x="47" y="63"/>
                      <a:pt x="49" y="57"/>
                      <a:pt x="55" y="52"/>
                    </a:cubicBezTo>
                    <a:cubicBezTo>
                      <a:pt x="56" y="51"/>
                      <a:pt x="57" y="49"/>
                      <a:pt x="58" y="47"/>
                    </a:cubicBezTo>
                    <a:cubicBezTo>
                      <a:pt x="60" y="42"/>
                      <a:pt x="60" y="38"/>
                      <a:pt x="56" y="34"/>
                    </a:cubicBezTo>
                    <a:cubicBezTo>
                      <a:pt x="55" y="33"/>
                      <a:pt x="54" y="31"/>
                      <a:pt x="55" y="29"/>
                    </a:cubicBezTo>
                    <a:cubicBezTo>
                      <a:pt x="55" y="28"/>
                      <a:pt x="55" y="27"/>
                      <a:pt x="55" y="25"/>
                    </a:cubicBezTo>
                    <a:cubicBezTo>
                      <a:pt x="55" y="18"/>
                      <a:pt x="52" y="15"/>
                      <a:pt x="45" y="18"/>
                    </a:cubicBezTo>
                    <a:cubicBezTo>
                      <a:pt x="44" y="18"/>
                      <a:pt x="43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21"/>
                      <a:pt x="42" y="21"/>
                      <a:pt x="41" y="20"/>
                    </a:cubicBezTo>
                    <a:cubicBezTo>
                      <a:pt x="42" y="20"/>
                      <a:pt x="42" y="19"/>
                      <a:pt x="42" y="19"/>
                    </a:cubicBezTo>
                    <a:cubicBezTo>
                      <a:pt x="43" y="16"/>
                      <a:pt x="43" y="13"/>
                      <a:pt x="43" y="10"/>
                    </a:cubicBezTo>
                    <a:cubicBezTo>
                      <a:pt x="43" y="4"/>
                      <a:pt x="39" y="0"/>
                      <a:pt x="34" y="0"/>
                    </a:cubicBezTo>
                    <a:cubicBezTo>
                      <a:pt x="30" y="0"/>
                      <a:pt x="27" y="1"/>
                      <a:pt x="24" y="0"/>
                    </a:cubicBezTo>
                    <a:cubicBezTo>
                      <a:pt x="23" y="0"/>
                      <a:pt x="22" y="1"/>
                      <a:pt x="21" y="2"/>
                    </a:cubicBezTo>
                    <a:cubicBezTo>
                      <a:pt x="18" y="5"/>
                      <a:pt x="15" y="8"/>
                      <a:pt x="16" y="13"/>
                    </a:cubicBezTo>
                    <a:cubicBezTo>
                      <a:pt x="17" y="14"/>
                      <a:pt x="16" y="16"/>
                      <a:pt x="16" y="18"/>
                    </a:cubicBezTo>
                    <a:cubicBezTo>
                      <a:pt x="15" y="21"/>
                      <a:pt x="15" y="21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2"/>
                      <a:pt x="20" y="22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20" y="27"/>
                      <a:pt x="20" y="29"/>
                    </a:cubicBezTo>
                    <a:cubicBezTo>
                      <a:pt x="20" y="31"/>
                      <a:pt x="19" y="32"/>
                      <a:pt x="19" y="34"/>
                    </a:cubicBezTo>
                    <a:cubicBezTo>
                      <a:pt x="18" y="36"/>
                      <a:pt x="16" y="37"/>
                      <a:pt x="15" y="36"/>
                    </a:cubicBezTo>
                    <a:cubicBezTo>
                      <a:pt x="13" y="35"/>
                      <a:pt x="11" y="34"/>
                      <a:pt x="9" y="33"/>
                    </a:cubicBezTo>
                    <a:cubicBezTo>
                      <a:pt x="8" y="32"/>
                      <a:pt x="6" y="33"/>
                      <a:pt x="5" y="34"/>
                    </a:cubicBezTo>
                    <a:cubicBezTo>
                      <a:pt x="4" y="35"/>
                      <a:pt x="3" y="37"/>
                      <a:pt x="2" y="38"/>
                    </a:cubicBezTo>
                    <a:cubicBezTo>
                      <a:pt x="0" y="42"/>
                      <a:pt x="2" y="46"/>
                      <a:pt x="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59"/>
              <p:cNvSpPr>
                <a:spLocks/>
              </p:cNvSpPr>
              <p:nvPr/>
            </p:nvSpPr>
            <p:spPr bwMode="auto">
              <a:xfrm>
                <a:off x="6087" y="3122"/>
                <a:ext cx="230" cy="72"/>
              </a:xfrm>
              <a:custGeom>
                <a:avLst/>
                <a:gdLst>
                  <a:gd name="T0" fmla="*/ 93 w 134"/>
                  <a:gd name="T1" fmla="*/ 37 h 42"/>
                  <a:gd name="T2" fmla="*/ 112 w 134"/>
                  <a:gd name="T3" fmla="*/ 41 h 42"/>
                  <a:gd name="T4" fmla="*/ 119 w 134"/>
                  <a:gd name="T5" fmla="*/ 40 h 42"/>
                  <a:gd name="T6" fmla="*/ 124 w 134"/>
                  <a:gd name="T7" fmla="*/ 39 h 42"/>
                  <a:gd name="T8" fmla="*/ 130 w 134"/>
                  <a:gd name="T9" fmla="*/ 40 h 42"/>
                  <a:gd name="T10" fmla="*/ 134 w 134"/>
                  <a:gd name="T11" fmla="*/ 36 h 42"/>
                  <a:gd name="T12" fmla="*/ 131 w 134"/>
                  <a:gd name="T13" fmla="*/ 32 h 42"/>
                  <a:gd name="T14" fmla="*/ 115 w 134"/>
                  <a:gd name="T15" fmla="*/ 27 h 42"/>
                  <a:gd name="T16" fmla="*/ 112 w 134"/>
                  <a:gd name="T17" fmla="*/ 26 h 42"/>
                  <a:gd name="T18" fmla="*/ 105 w 134"/>
                  <a:gd name="T19" fmla="*/ 26 h 42"/>
                  <a:gd name="T20" fmla="*/ 101 w 134"/>
                  <a:gd name="T21" fmla="*/ 24 h 42"/>
                  <a:gd name="T22" fmla="*/ 104 w 134"/>
                  <a:gd name="T23" fmla="*/ 21 h 42"/>
                  <a:gd name="T24" fmla="*/ 107 w 134"/>
                  <a:gd name="T25" fmla="*/ 20 h 42"/>
                  <a:gd name="T26" fmla="*/ 111 w 134"/>
                  <a:gd name="T27" fmla="*/ 18 h 42"/>
                  <a:gd name="T28" fmla="*/ 107 w 134"/>
                  <a:gd name="T29" fmla="*/ 16 h 42"/>
                  <a:gd name="T30" fmla="*/ 87 w 134"/>
                  <a:gd name="T31" fmla="*/ 13 h 42"/>
                  <a:gd name="T32" fmla="*/ 78 w 134"/>
                  <a:gd name="T33" fmla="*/ 9 h 42"/>
                  <a:gd name="T34" fmla="*/ 67 w 134"/>
                  <a:gd name="T35" fmla="*/ 12 h 42"/>
                  <a:gd name="T36" fmla="*/ 61 w 134"/>
                  <a:gd name="T37" fmla="*/ 14 h 42"/>
                  <a:gd name="T38" fmla="*/ 53 w 134"/>
                  <a:gd name="T39" fmla="*/ 14 h 42"/>
                  <a:gd name="T40" fmla="*/ 40 w 134"/>
                  <a:gd name="T41" fmla="*/ 8 h 42"/>
                  <a:gd name="T42" fmla="*/ 23 w 134"/>
                  <a:gd name="T43" fmla="*/ 2 h 42"/>
                  <a:gd name="T44" fmla="*/ 6 w 134"/>
                  <a:gd name="T45" fmla="*/ 0 h 42"/>
                  <a:gd name="T46" fmla="*/ 1 w 134"/>
                  <a:gd name="T47" fmla="*/ 12 h 42"/>
                  <a:gd name="T48" fmla="*/ 2 w 134"/>
                  <a:gd name="T49" fmla="*/ 16 h 42"/>
                  <a:gd name="T50" fmla="*/ 12 w 134"/>
                  <a:gd name="T51" fmla="*/ 21 h 42"/>
                  <a:gd name="T52" fmla="*/ 18 w 134"/>
                  <a:gd name="T53" fmla="*/ 24 h 42"/>
                  <a:gd name="T54" fmla="*/ 30 w 134"/>
                  <a:gd name="T55" fmla="*/ 27 h 42"/>
                  <a:gd name="T56" fmla="*/ 40 w 134"/>
                  <a:gd name="T57" fmla="*/ 28 h 42"/>
                  <a:gd name="T58" fmla="*/ 61 w 134"/>
                  <a:gd name="T59" fmla="*/ 32 h 42"/>
                  <a:gd name="T60" fmla="*/ 81 w 134"/>
                  <a:gd name="T61" fmla="*/ 36 h 42"/>
                  <a:gd name="T62" fmla="*/ 93 w 134"/>
                  <a:gd name="T63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4" h="42">
                    <a:moveTo>
                      <a:pt x="93" y="37"/>
                    </a:moveTo>
                    <a:cubicBezTo>
                      <a:pt x="99" y="37"/>
                      <a:pt x="106" y="38"/>
                      <a:pt x="112" y="41"/>
                    </a:cubicBezTo>
                    <a:cubicBezTo>
                      <a:pt x="114" y="42"/>
                      <a:pt x="117" y="42"/>
                      <a:pt x="119" y="40"/>
                    </a:cubicBezTo>
                    <a:cubicBezTo>
                      <a:pt x="120" y="38"/>
                      <a:pt x="122" y="39"/>
                      <a:pt x="124" y="39"/>
                    </a:cubicBezTo>
                    <a:cubicBezTo>
                      <a:pt x="126" y="40"/>
                      <a:pt x="128" y="40"/>
                      <a:pt x="130" y="40"/>
                    </a:cubicBezTo>
                    <a:cubicBezTo>
                      <a:pt x="132" y="40"/>
                      <a:pt x="134" y="38"/>
                      <a:pt x="134" y="36"/>
                    </a:cubicBezTo>
                    <a:cubicBezTo>
                      <a:pt x="134" y="34"/>
                      <a:pt x="133" y="32"/>
                      <a:pt x="131" y="32"/>
                    </a:cubicBezTo>
                    <a:cubicBezTo>
                      <a:pt x="125" y="32"/>
                      <a:pt x="120" y="31"/>
                      <a:pt x="115" y="27"/>
                    </a:cubicBezTo>
                    <a:cubicBezTo>
                      <a:pt x="114" y="26"/>
                      <a:pt x="113" y="26"/>
                      <a:pt x="112" y="26"/>
                    </a:cubicBezTo>
                    <a:cubicBezTo>
                      <a:pt x="109" y="26"/>
                      <a:pt x="107" y="26"/>
                      <a:pt x="105" y="26"/>
                    </a:cubicBezTo>
                    <a:cubicBezTo>
                      <a:pt x="103" y="26"/>
                      <a:pt x="102" y="25"/>
                      <a:pt x="101" y="24"/>
                    </a:cubicBezTo>
                    <a:cubicBezTo>
                      <a:pt x="100" y="23"/>
                      <a:pt x="102" y="21"/>
                      <a:pt x="104" y="21"/>
                    </a:cubicBezTo>
                    <a:cubicBezTo>
                      <a:pt x="105" y="21"/>
                      <a:pt x="106" y="21"/>
                      <a:pt x="107" y="20"/>
                    </a:cubicBezTo>
                    <a:cubicBezTo>
                      <a:pt x="109" y="20"/>
                      <a:pt x="111" y="20"/>
                      <a:pt x="111" y="18"/>
                    </a:cubicBezTo>
                    <a:cubicBezTo>
                      <a:pt x="111" y="17"/>
                      <a:pt x="108" y="16"/>
                      <a:pt x="107" y="16"/>
                    </a:cubicBezTo>
                    <a:cubicBezTo>
                      <a:pt x="100" y="15"/>
                      <a:pt x="94" y="15"/>
                      <a:pt x="87" y="13"/>
                    </a:cubicBezTo>
                    <a:cubicBezTo>
                      <a:pt x="84" y="12"/>
                      <a:pt x="81" y="11"/>
                      <a:pt x="78" y="9"/>
                    </a:cubicBezTo>
                    <a:cubicBezTo>
                      <a:pt x="74" y="7"/>
                      <a:pt x="70" y="7"/>
                      <a:pt x="67" y="12"/>
                    </a:cubicBezTo>
                    <a:cubicBezTo>
                      <a:pt x="66" y="14"/>
                      <a:pt x="63" y="14"/>
                      <a:pt x="61" y="14"/>
                    </a:cubicBezTo>
                    <a:cubicBezTo>
                      <a:pt x="58" y="14"/>
                      <a:pt x="56" y="14"/>
                      <a:pt x="53" y="14"/>
                    </a:cubicBezTo>
                    <a:cubicBezTo>
                      <a:pt x="48" y="13"/>
                      <a:pt x="44" y="12"/>
                      <a:pt x="40" y="8"/>
                    </a:cubicBezTo>
                    <a:cubicBezTo>
                      <a:pt x="36" y="3"/>
                      <a:pt x="29" y="2"/>
                      <a:pt x="23" y="2"/>
                    </a:cubicBezTo>
                    <a:cubicBezTo>
                      <a:pt x="17" y="2"/>
                      <a:pt x="12" y="0"/>
                      <a:pt x="6" y="0"/>
                    </a:cubicBezTo>
                    <a:cubicBezTo>
                      <a:pt x="5" y="5"/>
                      <a:pt x="3" y="8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6" y="17"/>
                      <a:pt x="10" y="17"/>
                      <a:pt x="12" y="21"/>
                    </a:cubicBezTo>
                    <a:cubicBezTo>
                      <a:pt x="13" y="23"/>
                      <a:pt x="16" y="24"/>
                      <a:pt x="18" y="24"/>
                    </a:cubicBezTo>
                    <a:cubicBezTo>
                      <a:pt x="22" y="24"/>
                      <a:pt x="26" y="25"/>
                      <a:pt x="30" y="27"/>
                    </a:cubicBezTo>
                    <a:cubicBezTo>
                      <a:pt x="33" y="29"/>
                      <a:pt x="36" y="29"/>
                      <a:pt x="40" y="28"/>
                    </a:cubicBezTo>
                    <a:cubicBezTo>
                      <a:pt x="47" y="28"/>
                      <a:pt x="54" y="28"/>
                      <a:pt x="61" y="32"/>
                    </a:cubicBezTo>
                    <a:cubicBezTo>
                      <a:pt x="67" y="35"/>
                      <a:pt x="74" y="36"/>
                      <a:pt x="81" y="36"/>
                    </a:cubicBezTo>
                    <a:cubicBezTo>
                      <a:pt x="85" y="37"/>
                      <a:pt x="89" y="37"/>
                      <a:pt x="93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60"/>
              <p:cNvSpPr>
                <a:spLocks/>
              </p:cNvSpPr>
              <p:nvPr/>
            </p:nvSpPr>
            <p:spPr bwMode="auto">
              <a:xfrm>
                <a:off x="6404" y="2513"/>
                <a:ext cx="112" cy="173"/>
              </a:xfrm>
              <a:custGeom>
                <a:avLst/>
                <a:gdLst>
                  <a:gd name="T0" fmla="*/ 28 w 65"/>
                  <a:gd name="T1" fmla="*/ 4 h 101"/>
                  <a:gd name="T2" fmla="*/ 17 w 65"/>
                  <a:gd name="T3" fmla="*/ 2 h 101"/>
                  <a:gd name="T4" fmla="*/ 7 w 65"/>
                  <a:gd name="T5" fmla="*/ 8 h 101"/>
                  <a:gd name="T6" fmla="*/ 6 w 65"/>
                  <a:gd name="T7" fmla="*/ 14 h 101"/>
                  <a:gd name="T8" fmla="*/ 4 w 65"/>
                  <a:gd name="T9" fmla="*/ 32 h 101"/>
                  <a:gd name="T10" fmla="*/ 1 w 65"/>
                  <a:gd name="T11" fmla="*/ 38 h 101"/>
                  <a:gd name="T12" fmla="*/ 0 w 65"/>
                  <a:gd name="T13" fmla="*/ 41 h 101"/>
                  <a:gd name="T14" fmla="*/ 4 w 65"/>
                  <a:gd name="T15" fmla="*/ 57 h 101"/>
                  <a:gd name="T16" fmla="*/ 12 w 65"/>
                  <a:gd name="T17" fmla="*/ 64 h 101"/>
                  <a:gd name="T18" fmla="*/ 12 w 65"/>
                  <a:gd name="T19" fmla="*/ 64 h 101"/>
                  <a:gd name="T20" fmla="*/ 13 w 65"/>
                  <a:gd name="T21" fmla="*/ 64 h 101"/>
                  <a:gd name="T22" fmla="*/ 12 w 65"/>
                  <a:gd name="T23" fmla="*/ 64 h 101"/>
                  <a:gd name="T24" fmla="*/ 12 w 65"/>
                  <a:gd name="T25" fmla="*/ 64 h 101"/>
                  <a:gd name="T26" fmla="*/ 19 w 65"/>
                  <a:gd name="T27" fmla="*/ 75 h 101"/>
                  <a:gd name="T28" fmla="*/ 22 w 65"/>
                  <a:gd name="T29" fmla="*/ 77 h 101"/>
                  <a:gd name="T30" fmla="*/ 22 w 65"/>
                  <a:gd name="T31" fmla="*/ 77 h 101"/>
                  <a:gd name="T32" fmla="*/ 23 w 65"/>
                  <a:gd name="T33" fmla="*/ 77 h 101"/>
                  <a:gd name="T34" fmla="*/ 22 w 65"/>
                  <a:gd name="T35" fmla="*/ 77 h 101"/>
                  <a:gd name="T36" fmla="*/ 29 w 65"/>
                  <a:gd name="T37" fmla="*/ 74 h 101"/>
                  <a:gd name="T38" fmla="*/ 33 w 65"/>
                  <a:gd name="T39" fmla="*/ 74 h 101"/>
                  <a:gd name="T40" fmla="*/ 36 w 65"/>
                  <a:gd name="T41" fmla="*/ 77 h 101"/>
                  <a:gd name="T42" fmla="*/ 46 w 65"/>
                  <a:gd name="T43" fmla="*/ 77 h 101"/>
                  <a:gd name="T44" fmla="*/ 45 w 65"/>
                  <a:gd name="T45" fmla="*/ 77 h 101"/>
                  <a:gd name="T46" fmla="*/ 46 w 65"/>
                  <a:gd name="T47" fmla="*/ 77 h 101"/>
                  <a:gd name="T48" fmla="*/ 46 w 65"/>
                  <a:gd name="T49" fmla="*/ 77 h 101"/>
                  <a:gd name="T50" fmla="*/ 46 w 65"/>
                  <a:gd name="T51" fmla="*/ 77 h 101"/>
                  <a:gd name="T52" fmla="*/ 49 w 65"/>
                  <a:gd name="T53" fmla="*/ 80 h 101"/>
                  <a:gd name="T54" fmla="*/ 56 w 65"/>
                  <a:gd name="T55" fmla="*/ 88 h 101"/>
                  <a:gd name="T56" fmla="*/ 56 w 65"/>
                  <a:gd name="T57" fmla="*/ 92 h 101"/>
                  <a:gd name="T58" fmla="*/ 57 w 65"/>
                  <a:gd name="T59" fmla="*/ 99 h 101"/>
                  <a:gd name="T60" fmla="*/ 61 w 65"/>
                  <a:gd name="T61" fmla="*/ 101 h 101"/>
                  <a:gd name="T62" fmla="*/ 64 w 65"/>
                  <a:gd name="T63" fmla="*/ 100 h 101"/>
                  <a:gd name="T64" fmla="*/ 65 w 65"/>
                  <a:gd name="T65" fmla="*/ 89 h 101"/>
                  <a:gd name="T66" fmla="*/ 63 w 65"/>
                  <a:gd name="T67" fmla="*/ 85 h 101"/>
                  <a:gd name="T68" fmla="*/ 59 w 65"/>
                  <a:gd name="T69" fmla="*/ 78 h 101"/>
                  <a:gd name="T70" fmla="*/ 51 w 65"/>
                  <a:gd name="T71" fmla="*/ 69 h 101"/>
                  <a:gd name="T72" fmla="*/ 45 w 65"/>
                  <a:gd name="T73" fmla="*/ 65 h 101"/>
                  <a:gd name="T74" fmla="*/ 39 w 65"/>
                  <a:gd name="T75" fmla="*/ 64 h 101"/>
                  <a:gd name="T76" fmla="*/ 36 w 65"/>
                  <a:gd name="T77" fmla="*/ 65 h 101"/>
                  <a:gd name="T78" fmla="*/ 34 w 65"/>
                  <a:gd name="T79" fmla="*/ 66 h 101"/>
                  <a:gd name="T80" fmla="*/ 31 w 65"/>
                  <a:gd name="T81" fmla="*/ 65 h 101"/>
                  <a:gd name="T82" fmla="*/ 31 w 65"/>
                  <a:gd name="T83" fmla="*/ 61 h 101"/>
                  <a:gd name="T84" fmla="*/ 29 w 65"/>
                  <a:gd name="T85" fmla="*/ 55 h 101"/>
                  <a:gd name="T86" fmla="*/ 26 w 65"/>
                  <a:gd name="T87" fmla="*/ 52 h 101"/>
                  <a:gd name="T88" fmla="*/ 29 w 65"/>
                  <a:gd name="T89" fmla="*/ 43 h 101"/>
                  <a:gd name="T90" fmla="*/ 32 w 65"/>
                  <a:gd name="T91" fmla="*/ 39 h 101"/>
                  <a:gd name="T92" fmla="*/ 34 w 65"/>
                  <a:gd name="T93" fmla="*/ 19 h 101"/>
                  <a:gd name="T94" fmla="*/ 32 w 65"/>
                  <a:gd name="T95" fmla="*/ 6 h 101"/>
                  <a:gd name="T96" fmla="*/ 28 w 65"/>
                  <a:gd name="T97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5" h="101">
                    <a:moveTo>
                      <a:pt x="28" y="4"/>
                    </a:moveTo>
                    <a:cubicBezTo>
                      <a:pt x="25" y="4"/>
                      <a:pt x="21" y="4"/>
                      <a:pt x="17" y="2"/>
                    </a:cubicBezTo>
                    <a:cubicBezTo>
                      <a:pt x="12" y="0"/>
                      <a:pt x="9" y="4"/>
                      <a:pt x="7" y="8"/>
                    </a:cubicBezTo>
                    <a:cubicBezTo>
                      <a:pt x="6" y="10"/>
                      <a:pt x="6" y="12"/>
                      <a:pt x="6" y="14"/>
                    </a:cubicBezTo>
                    <a:cubicBezTo>
                      <a:pt x="5" y="20"/>
                      <a:pt x="4" y="26"/>
                      <a:pt x="4" y="32"/>
                    </a:cubicBezTo>
                    <a:cubicBezTo>
                      <a:pt x="4" y="35"/>
                      <a:pt x="3" y="36"/>
                      <a:pt x="1" y="38"/>
                    </a:cubicBezTo>
                    <a:cubicBezTo>
                      <a:pt x="0" y="38"/>
                      <a:pt x="0" y="40"/>
                      <a:pt x="0" y="41"/>
                    </a:cubicBezTo>
                    <a:cubicBezTo>
                      <a:pt x="1" y="46"/>
                      <a:pt x="2" y="52"/>
                      <a:pt x="4" y="57"/>
                    </a:cubicBezTo>
                    <a:cubicBezTo>
                      <a:pt x="6" y="60"/>
                      <a:pt x="8" y="63"/>
                      <a:pt x="12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3"/>
                      <a:pt x="13" y="63"/>
                      <a:pt x="13" y="64"/>
                    </a:cubicBezTo>
                    <a:cubicBezTo>
                      <a:pt x="13" y="64"/>
                      <a:pt x="13" y="64"/>
                      <a:pt x="12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9"/>
                      <a:pt x="13" y="73"/>
                      <a:pt x="19" y="75"/>
                    </a:cubicBezTo>
                    <a:cubicBezTo>
                      <a:pt x="20" y="75"/>
                      <a:pt x="21" y="76"/>
                      <a:pt x="22" y="77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2" y="77"/>
                      <a:pt x="22" y="77"/>
                      <a:pt x="23" y="77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4" y="76"/>
                      <a:pt x="26" y="75"/>
                      <a:pt x="29" y="74"/>
                    </a:cubicBezTo>
                    <a:cubicBezTo>
                      <a:pt x="30" y="73"/>
                      <a:pt x="32" y="73"/>
                      <a:pt x="33" y="74"/>
                    </a:cubicBezTo>
                    <a:cubicBezTo>
                      <a:pt x="34" y="75"/>
                      <a:pt x="35" y="76"/>
                      <a:pt x="36" y="77"/>
                    </a:cubicBezTo>
                    <a:cubicBezTo>
                      <a:pt x="39" y="79"/>
                      <a:pt x="42" y="80"/>
                      <a:pt x="46" y="77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7" y="78"/>
                      <a:pt x="49" y="79"/>
                      <a:pt x="49" y="80"/>
                    </a:cubicBezTo>
                    <a:cubicBezTo>
                      <a:pt x="50" y="84"/>
                      <a:pt x="52" y="87"/>
                      <a:pt x="56" y="88"/>
                    </a:cubicBezTo>
                    <a:cubicBezTo>
                      <a:pt x="58" y="89"/>
                      <a:pt x="57" y="90"/>
                      <a:pt x="56" y="92"/>
                    </a:cubicBezTo>
                    <a:cubicBezTo>
                      <a:pt x="51" y="96"/>
                      <a:pt x="51" y="97"/>
                      <a:pt x="57" y="99"/>
                    </a:cubicBezTo>
                    <a:cubicBezTo>
                      <a:pt x="58" y="100"/>
                      <a:pt x="60" y="101"/>
                      <a:pt x="61" y="101"/>
                    </a:cubicBezTo>
                    <a:cubicBezTo>
                      <a:pt x="62" y="101"/>
                      <a:pt x="64" y="100"/>
                      <a:pt x="64" y="100"/>
                    </a:cubicBezTo>
                    <a:cubicBezTo>
                      <a:pt x="63" y="96"/>
                      <a:pt x="65" y="93"/>
                      <a:pt x="65" y="89"/>
                    </a:cubicBezTo>
                    <a:cubicBezTo>
                      <a:pt x="65" y="88"/>
                      <a:pt x="64" y="86"/>
                      <a:pt x="63" y="85"/>
                    </a:cubicBezTo>
                    <a:cubicBezTo>
                      <a:pt x="61" y="83"/>
                      <a:pt x="59" y="81"/>
                      <a:pt x="59" y="78"/>
                    </a:cubicBezTo>
                    <a:cubicBezTo>
                      <a:pt x="58" y="73"/>
                      <a:pt x="55" y="71"/>
                      <a:pt x="51" y="69"/>
                    </a:cubicBezTo>
                    <a:cubicBezTo>
                      <a:pt x="49" y="68"/>
                      <a:pt x="47" y="66"/>
                      <a:pt x="45" y="65"/>
                    </a:cubicBezTo>
                    <a:cubicBezTo>
                      <a:pt x="43" y="64"/>
                      <a:pt x="41" y="64"/>
                      <a:pt x="39" y="64"/>
                    </a:cubicBezTo>
                    <a:cubicBezTo>
                      <a:pt x="38" y="65"/>
                      <a:pt x="37" y="65"/>
                      <a:pt x="36" y="65"/>
                    </a:cubicBezTo>
                    <a:cubicBezTo>
                      <a:pt x="35" y="66"/>
                      <a:pt x="35" y="66"/>
                      <a:pt x="34" y="66"/>
                    </a:cubicBezTo>
                    <a:cubicBezTo>
                      <a:pt x="33" y="66"/>
                      <a:pt x="32" y="65"/>
                      <a:pt x="31" y="65"/>
                    </a:cubicBezTo>
                    <a:cubicBezTo>
                      <a:pt x="30" y="64"/>
                      <a:pt x="30" y="63"/>
                      <a:pt x="31" y="61"/>
                    </a:cubicBezTo>
                    <a:cubicBezTo>
                      <a:pt x="34" y="56"/>
                      <a:pt x="34" y="56"/>
                      <a:pt x="29" y="55"/>
                    </a:cubicBezTo>
                    <a:cubicBezTo>
                      <a:pt x="27" y="55"/>
                      <a:pt x="26" y="54"/>
                      <a:pt x="26" y="52"/>
                    </a:cubicBezTo>
                    <a:cubicBezTo>
                      <a:pt x="26" y="49"/>
                      <a:pt x="26" y="45"/>
                      <a:pt x="29" y="43"/>
                    </a:cubicBezTo>
                    <a:cubicBezTo>
                      <a:pt x="29" y="41"/>
                      <a:pt x="31" y="40"/>
                      <a:pt x="32" y="39"/>
                    </a:cubicBezTo>
                    <a:cubicBezTo>
                      <a:pt x="36" y="33"/>
                      <a:pt x="38" y="26"/>
                      <a:pt x="34" y="19"/>
                    </a:cubicBezTo>
                    <a:cubicBezTo>
                      <a:pt x="32" y="15"/>
                      <a:pt x="31" y="11"/>
                      <a:pt x="32" y="6"/>
                    </a:cubicBezTo>
                    <a:cubicBezTo>
                      <a:pt x="32" y="5"/>
                      <a:pt x="31" y="3"/>
                      <a:pt x="2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61"/>
              <p:cNvSpPr>
                <a:spLocks/>
              </p:cNvSpPr>
              <p:nvPr/>
            </p:nvSpPr>
            <p:spPr bwMode="auto">
              <a:xfrm>
                <a:off x="6840" y="4133"/>
                <a:ext cx="89" cy="112"/>
              </a:xfrm>
              <a:custGeom>
                <a:avLst/>
                <a:gdLst>
                  <a:gd name="T0" fmla="*/ 46 w 52"/>
                  <a:gd name="T1" fmla="*/ 7 h 65"/>
                  <a:gd name="T2" fmla="*/ 30 w 52"/>
                  <a:gd name="T3" fmla="*/ 10 h 65"/>
                  <a:gd name="T4" fmla="*/ 18 w 52"/>
                  <a:gd name="T5" fmla="*/ 7 h 65"/>
                  <a:gd name="T6" fmla="*/ 11 w 52"/>
                  <a:gd name="T7" fmla="*/ 1 h 65"/>
                  <a:gd name="T8" fmla="*/ 6 w 52"/>
                  <a:gd name="T9" fmla="*/ 0 h 65"/>
                  <a:gd name="T10" fmla="*/ 2 w 52"/>
                  <a:gd name="T11" fmla="*/ 5 h 65"/>
                  <a:gd name="T12" fmla="*/ 2 w 52"/>
                  <a:gd name="T13" fmla="*/ 8 h 65"/>
                  <a:gd name="T14" fmla="*/ 0 w 52"/>
                  <a:gd name="T15" fmla="*/ 37 h 65"/>
                  <a:gd name="T16" fmla="*/ 0 w 52"/>
                  <a:gd name="T17" fmla="*/ 42 h 65"/>
                  <a:gd name="T18" fmla="*/ 2 w 52"/>
                  <a:gd name="T19" fmla="*/ 55 h 65"/>
                  <a:gd name="T20" fmla="*/ 12 w 52"/>
                  <a:gd name="T21" fmla="*/ 64 h 65"/>
                  <a:gd name="T22" fmla="*/ 16 w 52"/>
                  <a:gd name="T23" fmla="*/ 64 h 65"/>
                  <a:gd name="T24" fmla="*/ 22 w 52"/>
                  <a:gd name="T25" fmla="*/ 59 h 65"/>
                  <a:gd name="T26" fmla="*/ 31 w 52"/>
                  <a:gd name="T27" fmla="*/ 56 h 65"/>
                  <a:gd name="T28" fmla="*/ 36 w 52"/>
                  <a:gd name="T29" fmla="*/ 53 h 65"/>
                  <a:gd name="T30" fmla="*/ 45 w 52"/>
                  <a:gd name="T31" fmla="*/ 34 h 65"/>
                  <a:gd name="T32" fmla="*/ 46 w 52"/>
                  <a:gd name="T33" fmla="*/ 31 h 65"/>
                  <a:gd name="T34" fmla="*/ 51 w 52"/>
                  <a:gd name="T35" fmla="*/ 15 h 65"/>
                  <a:gd name="T36" fmla="*/ 51 w 52"/>
                  <a:gd name="T37" fmla="*/ 12 h 65"/>
                  <a:gd name="T38" fmla="*/ 46 w 52"/>
                  <a:gd name="T39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65">
                    <a:moveTo>
                      <a:pt x="46" y="7"/>
                    </a:moveTo>
                    <a:cubicBezTo>
                      <a:pt x="41" y="8"/>
                      <a:pt x="36" y="8"/>
                      <a:pt x="30" y="10"/>
                    </a:cubicBezTo>
                    <a:cubicBezTo>
                      <a:pt x="26" y="11"/>
                      <a:pt x="22" y="10"/>
                      <a:pt x="18" y="7"/>
                    </a:cubicBezTo>
                    <a:cubicBezTo>
                      <a:pt x="16" y="5"/>
                      <a:pt x="13" y="3"/>
                      <a:pt x="11" y="1"/>
                    </a:cubicBezTo>
                    <a:cubicBezTo>
                      <a:pt x="9" y="0"/>
                      <a:pt x="7" y="0"/>
                      <a:pt x="6" y="0"/>
                    </a:cubicBezTo>
                    <a:cubicBezTo>
                      <a:pt x="4" y="0"/>
                      <a:pt x="2" y="3"/>
                      <a:pt x="2" y="5"/>
                    </a:cubicBezTo>
                    <a:cubicBezTo>
                      <a:pt x="2" y="6"/>
                      <a:pt x="2" y="7"/>
                      <a:pt x="2" y="8"/>
                    </a:cubicBezTo>
                    <a:cubicBezTo>
                      <a:pt x="1" y="18"/>
                      <a:pt x="3" y="28"/>
                      <a:pt x="0" y="37"/>
                    </a:cubicBezTo>
                    <a:cubicBezTo>
                      <a:pt x="0" y="38"/>
                      <a:pt x="0" y="39"/>
                      <a:pt x="0" y="42"/>
                    </a:cubicBezTo>
                    <a:cubicBezTo>
                      <a:pt x="0" y="45"/>
                      <a:pt x="1" y="50"/>
                      <a:pt x="2" y="55"/>
                    </a:cubicBezTo>
                    <a:cubicBezTo>
                      <a:pt x="3" y="61"/>
                      <a:pt x="7" y="63"/>
                      <a:pt x="12" y="64"/>
                    </a:cubicBezTo>
                    <a:cubicBezTo>
                      <a:pt x="13" y="65"/>
                      <a:pt x="15" y="65"/>
                      <a:pt x="16" y="64"/>
                    </a:cubicBezTo>
                    <a:cubicBezTo>
                      <a:pt x="18" y="63"/>
                      <a:pt x="20" y="61"/>
                      <a:pt x="22" y="59"/>
                    </a:cubicBezTo>
                    <a:cubicBezTo>
                      <a:pt x="24" y="56"/>
                      <a:pt x="27" y="55"/>
                      <a:pt x="31" y="56"/>
                    </a:cubicBezTo>
                    <a:cubicBezTo>
                      <a:pt x="33" y="56"/>
                      <a:pt x="35" y="55"/>
                      <a:pt x="36" y="53"/>
                    </a:cubicBezTo>
                    <a:cubicBezTo>
                      <a:pt x="38" y="46"/>
                      <a:pt x="39" y="39"/>
                      <a:pt x="45" y="34"/>
                    </a:cubicBezTo>
                    <a:cubicBezTo>
                      <a:pt x="46" y="33"/>
                      <a:pt x="46" y="32"/>
                      <a:pt x="46" y="31"/>
                    </a:cubicBezTo>
                    <a:cubicBezTo>
                      <a:pt x="48" y="26"/>
                      <a:pt x="49" y="20"/>
                      <a:pt x="51" y="15"/>
                    </a:cubicBezTo>
                    <a:cubicBezTo>
                      <a:pt x="51" y="14"/>
                      <a:pt x="51" y="13"/>
                      <a:pt x="51" y="12"/>
                    </a:cubicBezTo>
                    <a:cubicBezTo>
                      <a:pt x="52" y="9"/>
                      <a:pt x="49" y="6"/>
                      <a:pt x="4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62"/>
              <p:cNvSpPr>
                <a:spLocks/>
              </p:cNvSpPr>
              <p:nvPr/>
            </p:nvSpPr>
            <p:spPr bwMode="auto">
              <a:xfrm>
                <a:off x="1656" y="2409"/>
                <a:ext cx="244" cy="94"/>
              </a:xfrm>
              <a:custGeom>
                <a:avLst/>
                <a:gdLst>
                  <a:gd name="T0" fmla="*/ 139 w 142"/>
                  <a:gd name="T1" fmla="*/ 49 h 55"/>
                  <a:gd name="T2" fmla="*/ 140 w 142"/>
                  <a:gd name="T3" fmla="*/ 43 h 55"/>
                  <a:gd name="T4" fmla="*/ 135 w 142"/>
                  <a:gd name="T5" fmla="*/ 39 h 55"/>
                  <a:gd name="T6" fmla="*/ 103 w 142"/>
                  <a:gd name="T7" fmla="*/ 24 h 55"/>
                  <a:gd name="T8" fmla="*/ 92 w 142"/>
                  <a:gd name="T9" fmla="*/ 19 h 55"/>
                  <a:gd name="T10" fmla="*/ 80 w 142"/>
                  <a:gd name="T11" fmla="*/ 13 h 55"/>
                  <a:gd name="T12" fmla="*/ 75 w 142"/>
                  <a:gd name="T13" fmla="*/ 10 h 55"/>
                  <a:gd name="T14" fmla="*/ 58 w 142"/>
                  <a:gd name="T15" fmla="*/ 4 h 55"/>
                  <a:gd name="T16" fmla="*/ 45 w 142"/>
                  <a:gd name="T17" fmla="*/ 2 h 55"/>
                  <a:gd name="T18" fmla="*/ 37 w 142"/>
                  <a:gd name="T19" fmla="*/ 0 h 55"/>
                  <a:gd name="T20" fmla="*/ 15 w 142"/>
                  <a:gd name="T21" fmla="*/ 6 h 55"/>
                  <a:gd name="T22" fmla="*/ 0 w 142"/>
                  <a:gd name="T23" fmla="*/ 21 h 55"/>
                  <a:gd name="T24" fmla="*/ 2 w 142"/>
                  <a:gd name="T25" fmla="*/ 22 h 55"/>
                  <a:gd name="T26" fmla="*/ 8 w 142"/>
                  <a:gd name="T27" fmla="*/ 21 h 55"/>
                  <a:gd name="T28" fmla="*/ 32 w 142"/>
                  <a:gd name="T29" fmla="*/ 11 h 55"/>
                  <a:gd name="T30" fmla="*/ 38 w 142"/>
                  <a:gd name="T31" fmla="*/ 12 h 55"/>
                  <a:gd name="T32" fmla="*/ 44 w 142"/>
                  <a:gd name="T33" fmla="*/ 17 h 55"/>
                  <a:gd name="T34" fmla="*/ 55 w 142"/>
                  <a:gd name="T35" fmla="*/ 20 h 55"/>
                  <a:gd name="T36" fmla="*/ 63 w 142"/>
                  <a:gd name="T37" fmla="*/ 22 h 55"/>
                  <a:gd name="T38" fmla="*/ 78 w 142"/>
                  <a:gd name="T39" fmla="*/ 26 h 55"/>
                  <a:gd name="T40" fmla="*/ 85 w 142"/>
                  <a:gd name="T41" fmla="*/ 31 h 55"/>
                  <a:gd name="T42" fmla="*/ 97 w 142"/>
                  <a:gd name="T43" fmla="*/ 40 h 55"/>
                  <a:gd name="T44" fmla="*/ 99 w 142"/>
                  <a:gd name="T45" fmla="*/ 41 h 55"/>
                  <a:gd name="T46" fmla="*/ 100 w 142"/>
                  <a:gd name="T47" fmla="*/ 45 h 55"/>
                  <a:gd name="T48" fmla="*/ 98 w 142"/>
                  <a:gd name="T49" fmla="*/ 48 h 55"/>
                  <a:gd name="T50" fmla="*/ 100 w 142"/>
                  <a:gd name="T51" fmla="*/ 52 h 55"/>
                  <a:gd name="T52" fmla="*/ 115 w 142"/>
                  <a:gd name="T53" fmla="*/ 52 h 55"/>
                  <a:gd name="T54" fmla="*/ 139 w 142"/>
                  <a:gd name="T55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55">
                    <a:moveTo>
                      <a:pt x="139" y="49"/>
                    </a:moveTo>
                    <a:cubicBezTo>
                      <a:pt x="141" y="48"/>
                      <a:pt x="142" y="45"/>
                      <a:pt x="140" y="43"/>
                    </a:cubicBezTo>
                    <a:cubicBezTo>
                      <a:pt x="139" y="42"/>
                      <a:pt x="137" y="40"/>
                      <a:pt x="135" y="39"/>
                    </a:cubicBezTo>
                    <a:cubicBezTo>
                      <a:pt x="124" y="34"/>
                      <a:pt x="114" y="28"/>
                      <a:pt x="103" y="24"/>
                    </a:cubicBezTo>
                    <a:cubicBezTo>
                      <a:pt x="99" y="23"/>
                      <a:pt x="95" y="21"/>
                      <a:pt x="92" y="19"/>
                    </a:cubicBezTo>
                    <a:cubicBezTo>
                      <a:pt x="88" y="17"/>
                      <a:pt x="85" y="15"/>
                      <a:pt x="80" y="13"/>
                    </a:cubicBezTo>
                    <a:cubicBezTo>
                      <a:pt x="78" y="13"/>
                      <a:pt x="76" y="12"/>
                      <a:pt x="75" y="10"/>
                    </a:cubicBezTo>
                    <a:cubicBezTo>
                      <a:pt x="70" y="6"/>
                      <a:pt x="64" y="4"/>
                      <a:pt x="58" y="4"/>
                    </a:cubicBezTo>
                    <a:cubicBezTo>
                      <a:pt x="53" y="4"/>
                      <a:pt x="49" y="3"/>
                      <a:pt x="45" y="2"/>
                    </a:cubicBezTo>
                    <a:cubicBezTo>
                      <a:pt x="43" y="1"/>
                      <a:pt x="40" y="0"/>
                      <a:pt x="37" y="0"/>
                    </a:cubicBezTo>
                    <a:cubicBezTo>
                      <a:pt x="30" y="2"/>
                      <a:pt x="22" y="3"/>
                      <a:pt x="15" y="6"/>
                    </a:cubicBezTo>
                    <a:cubicBezTo>
                      <a:pt x="8" y="9"/>
                      <a:pt x="5" y="15"/>
                      <a:pt x="0" y="21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4" y="22"/>
                      <a:pt x="6" y="22"/>
                      <a:pt x="8" y="21"/>
                    </a:cubicBezTo>
                    <a:cubicBezTo>
                      <a:pt x="16" y="17"/>
                      <a:pt x="25" y="16"/>
                      <a:pt x="32" y="11"/>
                    </a:cubicBezTo>
                    <a:cubicBezTo>
                      <a:pt x="33" y="10"/>
                      <a:pt x="37" y="11"/>
                      <a:pt x="38" y="12"/>
                    </a:cubicBezTo>
                    <a:cubicBezTo>
                      <a:pt x="39" y="15"/>
                      <a:pt x="41" y="17"/>
                      <a:pt x="44" y="17"/>
                    </a:cubicBezTo>
                    <a:cubicBezTo>
                      <a:pt x="47" y="18"/>
                      <a:pt x="51" y="19"/>
                      <a:pt x="55" y="20"/>
                    </a:cubicBezTo>
                    <a:cubicBezTo>
                      <a:pt x="58" y="20"/>
                      <a:pt x="60" y="21"/>
                      <a:pt x="63" y="22"/>
                    </a:cubicBezTo>
                    <a:cubicBezTo>
                      <a:pt x="68" y="25"/>
                      <a:pt x="73" y="26"/>
                      <a:pt x="78" y="26"/>
                    </a:cubicBezTo>
                    <a:cubicBezTo>
                      <a:pt x="81" y="27"/>
                      <a:pt x="84" y="28"/>
                      <a:pt x="85" y="31"/>
                    </a:cubicBezTo>
                    <a:cubicBezTo>
                      <a:pt x="87" y="37"/>
                      <a:pt x="91" y="39"/>
                      <a:pt x="97" y="40"/>
                    </a:cubicBezTo>
                    <a:cubicBezTo>
                      <a:pt x="98" y="40"/>
                      <a:pt x="98" y="41"/>
                      <a:pt x="99" y="41"/>
                    </a:cubicBezTo>
                    <a:cubicBezTo>
                      <a:pt x="100" y="41"/>
                      <a:pt x="101" y="43"/>
                      <a:pt x="100" y="45"/>
                    </a:cubicBezTo>
                    <a:cubicBezTo>
                      <a:pt x="99" y="46"/>
                      <a:pt x="99" y="47"/>
                      <a:pt x="98" y="48"/>
                    </a:cubicBezTo>
                    <a:cubicBezTo>
                      <a:pt x="97" y="50"/>
                      <a:pt x="98" y="52"/>
                      <a:pt x="100" y="52"/>
                    </a:cubicBezTo>
                    <a:cubicBezTo>
                      <a:pt x="104" y="53"/>
                      <a:pt x="108" y="52"/>
                      <a:pt x="115" y="52"/>
                    </a:cubicBezTo>
                    <a:cubicBezTo>
                      <a:pt x="122" y="55"/>
                      <a:pt x="130" y="51"/>
                      <a:pt x="13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63"/>
              <p:cNvSpPr>
                <a:spLocks/>
              </p:cNvSpPr>
              <p:nvPr/>
            </p:nvSpPr>
            <p:spPr bwMode="auto">
              <a:xfrm>
                <a:off x="5117" y="186"/>
                <a:ext cx="98" cy="115"/>
              </a:xfrm>
              <a:custGeom>
                <a:avLst/>
                <a:gdLst>
                  <a:gd name="T0" fmla="*/ 9 w 57"/>
                  <a:gd name="T1" fmla="*/ 28 h 67"/>
                  <a:gd name="T2" fmla="*/ 9 w 57"/>
                  <a:gd name="T3" fmla="*/ 30 h 67"/>
                  <a:gd name="T4" fmla="*/ 9 w 57"/>
                  <a:gd name="T5" fmla="*/ 37 h 67"/>
                  <a:gd name="T6" fmla="*/ 13 w 57"/>
                  <a:gd name="T7" fmla="*/ 55 h 67"/>
                  <a:gd name="T8" fmla="*/ 19 w 57"/>
                  <a:gd name="T9" fmla="*/ 66 h 67"/>
                  <a:gd name="T10" fmla="*/ 22 w 57"/>
                  <a:gd name="T11" fmla="*/ 67 h 67"/>
                  <a:gd name="T12" fmla="*/ 25 w 57"/>
                  <a:gd name="T13" fmla="*/ 65 h 67"/>
                  <a:gd name="T14" fmla="*/ 43 w 57"/>
                  <a:gd name="T15" fmla="*/ 49 h 67"/>
                  <a:gd name="T16" fmla="*/ 52 w 57"/>
                  <a:gd name="T17" fmla="*/ 42 h 67"/>
                  <a:gd name="T18" fmla="*/ 56 w 57"/>
                  <a:gd name="T19" fmla="*/ 35 h 67"/>
                  <a:gd name="T20" fmla="*/ 56 w 57"/>
                  <a:gd name="T21" fmla="*/ 30 h 67"/>
                  <a:gd name="T22" fmla="*/ 52 w 57"/>
                  <a:gd name="T23" fmla="*/ 23 h 67"/>
                  <a:gd name="T24" fmla="*/ 44 w 57"/>
                  <a:gd name="T25" fmla="*/ 15 h 67"/>
                  <a:gd name="T26" fmla="*/ 29 w 57"/>
                  <a:gd name="T27" fmla="*/ 9 h 67"/>
                  <a:gd name="T28" fmla="*/ 14 w 57"/>
                  <a:gd name="T29" fmla="*/ 2 h 67"/>
                  <a:gd name="T30" fmla="*/ 8 w 57"/>
                  <a:gd name="T31" fmla="*/ 0 h 67"/>
                  <a:gd name="T32" fmla="*/ 5 w 57"/>
                  <a:gd name="T33" fmla="*/ 1 h 67"/>
                  <a:gd name="T34" fmla="*/ 4 w 57"/>
                  <a:gd name="T35" fmla="*/ 17 h 67"/>
                  <a:gd name="T36" fmla="*/ 9 w 57"/>
                  <a:gd name="T37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67">
                    <a:moveTo>
                      <a:pt x="9" y="28"/>
                    </a:moveTo>
                    <a:cubicBezTo>
                      <a:pt x="9" y="29"/>
                      <a:pt x="9" y="31"/>
                      <a:pt x="9" y="30"/>
                    </a:cubicBezTo>
                    <a:cubicBezTo>
                      <a:pt x="9" y="34"/>
                      <a:pt x="8" y="36"/>
                      <a:pt x="9" y="37"/>
                    </a:cubicBezTo>
                    <a:cubicBezTo>
                      <a:pt x="10" y="43"/>
                      <a:pt x="11" y="49"/>
                      <a:pt x="13" y="55"/>
                    </a:cubicBezTo>
                    <a:cubicBezTo>
                      <a:pt x="14" y="59"/>
                      <a:pt x="16" y="63"/>
                      <a:pt x="19" y="66"/>
                    </a:cubicBezTo>
                    <a:cubicBezTo>
                      <a:pt x="20" y="67"/>
                      <a:pt x="21" y="67"/>
                      <a:pt x="22" y="67"/>
                    </a:cubicBezTo>
                    <a:cubicBezTo>
                      <a:pt x="23" y="66"/>
                      <a:pt x="24" y="66"/>
                      <a:pt x="25" y="65"/>
                    </a:cubicBezTo>
                    <a:cubicBezTo>
                      <a:pt x="31" y="56"/>
                      <a:pt x="31" y="56"/>
                      <a:pt x="43" y="49"/>
                    </a:cubicBezTo>
                    <a:cubicBezTo>
                      <a:pt x="46" y="47"/>
                      <a:pt x="49" y="44"/>
                      <a:pt x="52" y="42"/>
                    </a:cubicBezTo>
                    <a:cubicBezTo>
                      <a:pt x="53" y="40"/>
                      <a:pt x="55" y="37"/>
                      <a:pt x="56" y="35"/>
                    </a:cubicBezTo>
                    <a:cubicBezTo>
                      <a:pt x="57" y="33"/>
                      <a:pt x="57" y="31"/>
                      <a:pt x="56" y="30"/>
                    </a:cubicBezTo>
                    <a:cubicBezTo>
                      <a:pt x="55" y="27"/>
                      <a:pt x="54" y="25"/>
                      <a:pt x="52" y="23"/>
                    </a:cubicBezTo>
                    <a:cubicBezTo>
                      <a:pt x="51" y="19"/>
                      <a:pt x="48" y="16"/>
                      <a:pt x="44" y="15"/>
                    </a:cubicBezTo>
                    <a:cubicBezTo>
                      <a:pt x="39" y="14"/>
                      <a:pt x="34" y="11"/>
                      <a:pt x="29" y="9"/>
                    </a:cubicBezTo>
                    <a:cubicBezTo>
                      <a:pt x="24" y="7"/>
                      <a:pt x="19" y="6"/>
                      <a:pt x="14" y="2"/>
                    </a:cubicBezTo>
                    <a:cubicBezTo>
                      <a:pt x="13" y="1"/>
                      <a:pt x="10" y="1"/>
                      <a:pt x="8" y="0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3" y="6"/>
                      <a:pt x="0" y="11"/>
                      <a:pt x="4" y="17"/>
                    </a:cubicBezTo>
                    <a:cubicBezTo>
                      <a:pt x="6" y="20"/>
                      <a:pt x="7" y="24"/>
                      <a:pt x="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64"/>
              <p:cNvSpPr>
                <a:spLocks/>
              </p:cNvSpPr>
              <p:nvPr/>
            </p:nvSpPr>
            <p:spPr bwMode="auto">
              <a:xfrm>
                <a:off x="6471" y="2733"/>
                <a:ext cx="112" cy="108"/>
              </a:xfrm>
              <a:custGeom>
                <a:avLst/>
                <a:gdLst>
                  <a:gd name="T0" fmla="*/ 47 w 65"/>
                  <a:gd name="T1" fmla="*/ 0 h 63"/>
                  <a:gd name="T2" fmla="*/ 47 w 65"/>
                  <a:gd name="T3" fmla="*/ 2 h 63"/>
                  <a:gd name="T4" fmla="*/ 44 w 65"/>
                  <a:gd name="T5" fmla="*/ 11 h 63"/>
                  <a:gd name="T6" fmla="*/ 37 w 65"/>
                  <a:gd name="T7" fmla="*/ 18 h 63"/>
                  <a:gd name="T8" fmla="*/ 33 w 65"/>
                  <a:gd name="T9" fmla="*/ 21 h 63"/>
                  <a:gd name="T10" fmla="*/ 30 w 65"/>
                  <a:gd name="T11" fmla="*/ 24 h 63"/>
                  <a:gd name="T12" fmla="*/ 26 w 65"/>
                  <a:gd name="T13" fmla="*/ 23 h 63"/>
                  <a:gd name="T14" fmla="*/ 15 w 65"/>
                  <a:gd name="T15" fmla="*/ 23 h 63"/>
                  <a:gd name="T16" fmla="*/ 5 w 65"/>
                  <a:gd name="T17" fmla="*/ 29 h 63"/>
                  <a:gd name="T18" fmla="*/ 0 w 65"/>
                  <a:gd name="T19" fmla="*/ 39 h 63"/>
                  <a:gd name="T20" fmla="*/ 0 w 65"/>
                  <a:gd name="T21" fmla="*/ 40 h 63"/>
                  <a:gd name="T22" fmla="*/ 1 w 65"/>
                  <a:gd name="T23" fmla="*/ 43 h 63"/>
                  <a:gd name="T24" fmla="*/ 4 w 65"/>
                  <a:gd name="T25" fmla="*/ 43 h 63"/>
                  <a:gd name="T26" fmla="*/ 8 w 65"/>
                  <a:gd name="T27" fmla="*/ 38 h 63"/>
                  <a:gd name="T28" fmla="*/ 23 w 65"/>
                  <a:gd name="T29" fmla="*/ 37 h 63"/>
                  <a:gd name="T30" fmla="*/ 28 w 65"/>
                  <a:gd name="T31" fmla="*/ 41 h 63"/>
                  <a:gd name="T32" fmla="*/ 28 w 65"/>
                  <a:gd name="T33" fmla="*/ 47 h 63"/>
                  <a:gd name="T34" fmla="*/ 39 w 65"/>
                  <a:gd name="T35" fmla="*/ 62 h 63"/>
                  <a:gd name="T36" fmla="*/ 47 w 65"/>
                  <a:gd name="T37" fmla="*/ 63 h 63"/>
                  <a:gd name="T38" fmla="*/ 51 w 65"/>
                  <a:gd name="T39" fmla="*/ 61 h 63"/>
                  <a:gd name="T40" fmla="*/ 53 w 65"/>
                  <a:gd name="T41" fmla="*/ 55 h 63"/>
                  <a:gd name="T42" fmla="*/ 51 w 65"/>
                  <a:gd name="T43" fmla="*/ 46 h 63"/>
                  <a:gd name="T44" fmla="*/ 53 w 65"/>
                  <a:gd name="T45" fmla="*/ 44 h 63"/>
                  <a:gd name="T46" fmla="*/ 56 w 65"/>
                  <a:gd name="T47" fmla="*/ 46 h 63"/>
                  <a:gd name="T48" fmla="*/ 60 w 65"/>
                  <a:gd name="T49" fmla="*/ 47 h 63"/>
                  <a:gd name="T50" fmla="*/ 64 w 65"/>
                  <a:gd name="T51" fmla="*/ 36 h 63"/>
                  <a:gd name="T52" fmla="*/ 60 w 65"/>
                  <a:gd name="T53" fmla="*/ 20 h 63"/>
                  <a:gd name="T54" fmla="*/ 56 w 65"/>
                  <a:gd name="T55" fmla="*/ 11 h 63"/>
                  <a:gd name="T56" fmla="*/ 49 w 65"/>
                  <a:gd name="T57" fmla="*/ 2 h 63"/>
                  <a:gd name="T58" fmla="*/ 47 w 65"/>
                  <a:gd name="T5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" h="63">
                    <a:moveTo>
                      <a:pt x="47" y="0"/>
                    </a:moveTo>
                    <a:cubicBezTo>
                      <a:pt x="47" y="1"/>
                      <a:pt x="47" y="1"/>
                      <a:pt x="47" y="2"/>
                    </a:cubicBezTo>
                    <a:cubicBezTo>
                      <a:pt x="46" y="5"/>
                      <a:pt x="46" y="9"/>
                      <a:pt x="44" y="11"/>
                    </a:cubicBezTo>
                    <a:cubicBezTo>
                      <a:pt x="42" y="14"/>
                      <a:pt x="39" y="15"/>
                      <a:pt x="37" y="18"/>
                    </a:cubicBezTo>
                    <a:cubicBezTo>
                      <a:pt x="35" y="19"/>
                      <a:pt x="35" y="20"/>
                      <a:pt x="33" y="21"/>
                    </a:cubicBezTo>
                    <a:cubicBezTo>
                      <a:pt x="32" y="22"/>
                      <a:pt x="31" y="23"/>
                      <a:pt x="30" y="24"/>
                    </a:cubicBezTo>
                    <a:cubicBezTo>
                      <a:pt x="28" y="26"/>
                      <a:pt x="27" y="25"/>
                      <a:pt x="26" y="23"/>
                    </a:cubicBezTo>
                    <a:cubicBezTo>
                      <a:pt x="22" y="20"/>
                      <a:pt x="20" y="18"/>
                      <a:pt x="15" y="23"/>
                    </a:cubicBezTo>
                    <a:cubicBezTo>
                      <a:pt x="12" y="26"/>
                      <a:pt x="9" y="28"/>
                      <a:pt x="5" y="29"/>
                    </a:cubicBezTo>
                    <a:cubicBezTo>
                      <a:pt x="1" y="31"/>
                      <a:pt x="0" y="35"/>
                      <a:pt x="0" y="39"/>
                    </a:cubicBezTo>
                    <a:cubicBezTo>
                      <a:pt x="0" y="39"/>
                      <a:pt x="0" y="40"/>
                      <a:pt x="0" y="40"/>
                    </a:cubicBezTo>
                    <a:cubicBezTo>
                      <a:pt x="0" y="42"/>
                      <a:pt x="0" y="43"/>
                      <a:pt x="1" y="43"/>
                    </a:cubicBezTo>
                    <a:cubicBezTo>
                      <a:pt x="1" y="44"/>
                      <a:pt x="3" y="43"/>
                      <a:pt x="4" y="43"/>
                    </a:cubicBezTo>
                    <a:cubicBezTo>
                      <a:pt x="5" y="41"/>
                      <a:pt x="7" y="40"/>
                      <a:pt x="8" y="38"/>
                    </a:cubicBezTo>
                    <a:cubicBezTo>
                      <a:pt x="13" y="39"/>
                      <a:pt x="18" y="39"/>
                      <a:pt x="23" y="37"/>
                    </a:cubicBezTo>
                    <a:cubicBezTo>
                      <a:pt x="24" y="37"/>
                      <a:pt x="28" y="39"/>
                      <a:pt x="28" y="41"/>
                    </a:cubicBezTo>
                    <a:cubicBezTo>
                      <a:pt x="28" y="43"/>
                      <a:pt x="28" y="45"/>
                      <a:pt x="28" y="47"/>
                    </a:cubicBezTo>
                    <a:cubicBezTo>
                      <a:pt x="28" y="55"/>
                      <a:pt x="32" y="60"/>
                      <a:pt x="39" y="62"/>
                    </a:cubicBezTo>
                    <a:cubicBezTo>
                      <a:pt x="42" y="63"/>
                      <a:pt x="45" y="63"/>
                      <a:pt x="47" y="63"/>
                    </a:cubicBezTo>
                    <a:cubicBezTo>
                      <a:pt x="49" y="63"/>
                      <a:pt x="50" y="62"/>
                      <a:pt x="51" y="61"/>
                    </a:cubicBezTo>
                    <a:cubicBezTo>
                      <a:pt x="53" y="60"/>
                      <a:pt x="53" y="57"/>
                      <a:pt x="53" y="55"/>
                    </a:cubicBezTo>
                    <a:cubicBezTo>
                      <a:pt x="52" y="52"/>
                      <a:pt x="50" y="49"/>
                      <a:pt x="51" y="46"/>
                    </a:cubicBezTo>
                    <a:cubicBezTo>
                      <a:pt x="51" y="45"/>
                      <a:pt x="53" y="44"/>
                      <a:pt x="53" y="44"/>
                    </a:cubicBezTo>
                    <a:cubicBezTo>
                      <a:pt x="54" y="44"/>
                      <a:pt x="55" y="46"/>
                      <a:pt x="56" y="46"/>
                    </a:cubicBezTo>
                    <a:cubicBezTo>
                      <a:pt x="58" y="49"/>
                      <a:pt x="58" y="49"/>
                      <a:pt x="60" y="47"/>
                    </a:cubicBezTo>
                    <a:cubicBezTo>
                      <a:pt x="64" y="44"/>
                      <a:pt x="65" y="40"/>
                      <a:pt x="64" y="36"/>
                    </a:cubicBezTo>
                    <a:cubicBezTo>
                      <a:pt x="62" y="30"/>
                      <a:pt x="61" y="25"/>
                      <a:pt x="60" y="20"/>
                    </a:cubicBezTo>
                    <a:cubicBezTo>
                      <a:pt x="59" y="16"/>
                      <a:pt x="58" y="13"/>
                      <a:pt x="56" y="11"/>
                    </a:cubicBezTo>
                    <a:cubicBezTo>
                      <a:pt x="53" y="8"/>
                      <a:pt x="50" y="6"/>
                      <a:pt x="49" y="2"/>
                    </a:cubicBezTo>
                    <a:cubicBezTo>
                      <a:pt x="49" y="0"/>
                      <a:pt x="48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65"/>
              <p:cNvSpPr>
                <a:spLocks/>
              </p:cNvSpPr>
              <p:nvPr/>
            </p:nvSpPr>
            <p:spPr bwMode="auto">
              <a:xfrm>
                <a:off x="1895" y="2489"/>
                <a:ext cx="141" cy="64"/>
              </a:xfrm>
              <a:custGeom>
                <a:avLst/>
                <a:gdLst>
                  <a:gd name="T0" fmla="*/ 7 w 82"/>
                  <a:gd name="T1" fmla="*/ 30 h 37"/>
                  <a:gd name="T2" fmla="*/ 16 w 82"/>
                  <a:gd name="T3" fmla="*/ 29 h 37"/>
                  <a:gd name="T4" fmla="*/ 28 w 82"/>
                  <a:gd name="T5" fmla="*/ 31 h 37"/>
                  <a:gd name="T6" fmla="*/ 36 w 82"/>
                  <a:gd name="T7" fmla="*/ 36 h 37"/>
                  <a:gd name="T8" fmla="*/ 39 w 82"/>
                  <a:gd name="T9" fmla="*/ 36 h 37"/>
                  <a:gd name="T10" fmla="*/ 41 w 82"/>
                  <a:gd name="T11" fmla="*/ 34 h 37"/>
                  <a:gd name="T12" fmla="*/ 52 w 82"/>
                  <a:gd name="T13" fmla="*/ 29 h 37"/>
                  <a:gd name="T14" fmla="*/ 57 w 82"/>
                  <a:gd name="T15" fmla="*/ 29 h 37"/>
                  <a:gd name="T16" fmla="*/ 76 w 82"/>
                  <a:gd name="T17" fmla="*/ 27 h 37"/>
                  <a:gd name="T18" fmla="*/ 79 w 82"/>
                  <a:gd name="T19" fmla="*/ 27 h 37"/>
                  <a:gd name="T20" fmla="*/ 82 w 82"/>
                  <a:gd name="T21" fmla="*/ 23 h 37"/>
                  <a:gd name="T22" fmla="*/ 81 w 82"/>
                  <a:gd name="T23" fmla="*/ 20 h 37"/>
                  <a:gd name="T24" fmla="*/ 64 w 82"/>
                  <a:gd name="T25" fmla="*/ 8 h 37"/>
                  <a:gd name="T26" fmla="*/ 58 w 82"/>
                  <a:gd name="T27" fmla="*/ 5 h 37"/>
                  <a:gd name="T28" fmla="*/ 35 w 82"/>
                  <a:gd name="T29" fmla="*/ 4 h 37"/>
                  <a:gd name="T30" fmla="*/ 27 w 82"/>
                  <a:gd name="T31" fmla="*/ 3 h 37"/>
                  <a:gd name="T32" fmla="*/ 25 w 82"/>
                  <a:gd name="T33" fmla="*/ 1 h 37"/>
                  <a:gd name="T34" fmla="*/ 18 w 82"/>
                  <a:gd name="T35" fmla="*/ 4 h 37"/>
                  <a:gd name="T36" fmla="*/ 19 w 82"/>
                  <a:gd name="T37" fmla="*/ 8 h 37"/>
                  <a:gd name="T38" fmla="*/ 23 w 82"/>
                  <a:gd name="T39" fmla="*/ 18 h 37"/>
                  <a:gd name="T40" fmla="*/ 20 w 82"/>
                  <a:gd name="T41" fmla="*/ 20 h 37"/>
                  <a:gd name="T42" fmla="*/ 15 w 82"/>
                  <a:gd name="T43" fmla="*/ 21 h 37"/>
                  <a:gd name="T44" fmla="*/ 2 w 82"/>
                  <a:gd name="T45" fmla="*/ 23 h 37"/>
                  <a:gd name="T46" fmla="*/ 1 w 82"/>
                  <a:gd name="T47" fmla="*/ 25 h 37"/>
                  <a:gd name="T48" fmla="*/ 7 w 82"/>
                  <a:gd name="T49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" h="37">
                    <a:moveTo>
                      <a:pt x="7" y="30"/>
                    </a:moveTo>
                    <a:cubicBezTo>
                      <a:pt x="10" y="30"/>
                      <a:pt x="13" y="29"/>
                      <a:pt x="16" y="29"/>
                    </a:cubicBezTo>
                    <a:cubicBezTo>
                      <a:pt x="20" y="30"/>
                      <a:pt x="24" y="30"/>
                      <a:pt x="28" y="31"/>
                    </a:cubicBezTo>
                    <a:cubicBezTo>
                      <a:pt x="31" y="31"/>
                      <a:pt x="33" y="35"/>
                      <a:pt x="36" y="36"/>
                    </a:cubicBezTo>
                    <a:cubicBezTo>
                      <a:pt x="36" y="37"/>
                      <a:pt x="38" y="37"/>
                      <a:pt x="39" y="36"/>
                    </a:cubicBezTo>
                    <a:cubicBezTo>
                      <a:pt x="40" y="36"/>
                      <a:pt x="40" y="35"/>
                      <a:pt x="41" y="34"/>
                    </a:cubicBezTo>
                    <a:cubicBezTo>
                      <a:pt x="44" y="30"/>
                      <a:pt x="47" y="28"/>
                      <a:pt x="52" y="29"/>
                    </a:cubicBezTo>
                    <a:cubicBezTo>
                      <a:pt x="54" y="29"/>
                      <a:pt x="56" y="29"/>
                      <a:pt x="57" y="29"/>
                    </a:cubicBezTo>
                    <a:cubicBezTo>
                      <a:pt x="63" y="25"/>
                      <a:pt x="70" y="26"/>
                      <a:pt x="76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6"/>
                      <a:pt x="82" y="24"/>
                      <a:pt x="82" y="23"/>
                    </a:cubicBezTo>
                    <a:cubicBezTo>
                      <a:pt x="82" y="22"/>
                      <a:pt x="82" y="21"/>
                      <a:pt x="81" y="20"/>
                    </a:cubicBezTo>
                    <a:cubicBezTo>
                      <a:pt x="75" y="16"/>
                      <a:pt x="69" y="12"/>
                      <a:pt x="64" y="8"/>
                    </a:cubicBezTo>
                    <a:cubicBezTo>
                      <a:pt x="62" y="6"/>
                      <a:pt x="60" y="6"/>
                      <a:pt x="58" y="5"/>
                    </a:cubicBezTo>
                    <a:cubicBezTo>
                      <a:pt x="50" y="3"/>
                      <a:pt x="43" y="2"/>
                      <a:pt x="35" y="4"/>
                    </a:cubicBezTo>
                    <a:cubicBezTo>
                      <a:pt x="33" y="5"/>
                      <a:pt x="30" y="4"/>
                      <a:pt x="27" y="3"/>
                    </a:cubicBezTo>
                    <a:cubicBezTo>
                      <a:pt x="27" y="2"/>
                      <a:pt x="26" y="1"/>
                      <a:pt x="25" y="1"/>
                    </a:cubicBezTo>
                    <a:cubicBezTo>
                      <a:pt x="23" y="0"/>
                      <a:pt x="20" y="1"/>
                      <a:pt x="18" y="4"/>
                    </a:cubicBezTo>
                    <a:cubicBezTo>
                      <a:pt x="17" y="6"/>
                      <a:pt x="17" y="7"/>
                      <a:pt x="19" y="8"/>
                    </a:cubicBezTo>
                    <a:cubicBezTo>
                      <a:pt x="22" y="11"/>
                      <a:pt x="22" y="15"/>
                      <a:pt x="23" y="18"/>
                    </a:cubicBezTo>
                    <a:cubicBezTo>
                      <a:pt x="24" y="20"/>
                      <a:pt x="23" y="21"/>
                      <a:pt x="20" y="20"/>
                    </a:cubicBezTo>
                    <a:cubicBezTo>
                      <a:pt x="17" y="18"/>
                      <a:pt x="16" y="21"/>
                      <a:pt x="15" y="21"/>
                    </a:cubicBezTo>
                    <a:cubicBezTo>
                      <a:pt x="10" y="22"/>
                      <a:pt x="6" y="22"/>
                      <a:pt x="2" y="23"/>
                    </a:cubicBezTo>
                    <a:cubicBezTo>
                      <a:pt x="1" y="23"/>
                      <a:pt x="0" y="25"/>
                      <a:pt x="1" y="25"/>
                    </a:cubicBezTo>
                    <a:cubicBezTo>
                      <a:pt x="2" y="28"/>
                      <a:pt x="4" y="30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66"/>
              <p:cNvSpPr>
                <a:spLocks/>
              </p:cNvSpPr>
              <p:nvPr/>
            </p:nvSpPr>
            <p:spPr bwMode="auto">
              <a:xfrm>
                <a:off x="2199" y="627"/>
                <a:ext cx="74" cy="69"/>
              </a:xfrm>
              <a:custGeom>
                <a:avLst/>
                <a:gdLst>
                  <a:gd name="T0" fmla="*/ 1 w 43"/>
                  <a:gd name="T1" fmla="*/ 16 h 40"/>
                  <a:gd name="T2" fmla="*/ 1 w 43"/>
                  <a:gd name="T3" fmla="*/ 26 h 40"/>
                  <a:gd name="T4" fmla="*/ 12 w 43"/>
                  <a:gd name="T5" fmla="*/ 38 h 40"/>
                  <a:gd name="T6" fmla="*/ 21 w 43"/>
                  <a:gd name="T7" fmla="*/ 37 h 40"/>
                  <a:gd name="T8" fmla="*/ 28 w 43"/>
                  <a:gd name="T9" fmla="*/ 39 h 40"/>
                  <a:gd name="T10" fmla="*/ 39 w 43"/>
                  <a:gd name="T11" fmla="*/ 40 h 40"/>
                  <a:gd name="T12" fmla="*/ 43 w 43"/>
                  <a:gd name="T13" fmla="*/ 37 h 40"/>
                  <a:gd name="T14" fmla="*/ 40 w 43"/>
                  <a:gd name="T15" fmla="*/ 19 h 40"/>
                  <a:gd name="T16" fmla="*/ 28 w 43"/>
                  <a:gd name="T17" fmla="*/ 7 h 40"/>
                  <a:gd name="T18" fmla="*/ 11 w 43"/>
                  <a:gd name="T19" fmla="*/ 1 h 40"/>
                  <a:gd name="T20" fmla="*/ 6 w 43"/>
                  <a:gd name="T21" fmla="*/ 3 h 40"/>
                  <a:gd name="T22" fmla="*/ 2 w 43"/>
                  <a:gd name="T23" fmla="*/ 9 h 40"/>
                  <a:gd name="T24" fmla="*/ 1 w 43"/>
                  <a:gd name="T25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0">
                    <a:moveTo>
                      <a:pt x="1" y="16"/>
                    </a:moveTo>
                    <a:cubicBezTo>
                      <a:pt x="3" y="19"/>
                      <a:pt x="2" y="23"/>
                      <a:pt x="1" y="26"/>
                    </a:cubicBezTo>
                    <a:cubicBezTo>
                      <a:pt x="0" y="33"/>
                      <a:pt x="7" y="38"/>
                      <a:pt x="12" y="38"/>
                    </a:cubicBezTo>
                    <a:cubicBezTo>
                      <a:pt x="15" y="38"/>
                      <a:pt x="18" y="37"/>
                      <a:pt x="21" y="37"/>
                    </a:cubicBezTo>
                    <a:cubicBezTo>
                      <a:pt x="24" y="36"/>
                      <a:pt x="26" y="37"/>
                      <a:pt x="28" y="39"/>
                    </a:cubicBezTo>
                    <a:cubicBezTo>
                      <a:pt x="32" y="39"/>
                      <a:pt x="36" y="40"/>
                      <a:pt x="39" y="40"/>
                    </a:cubicBezTo>
                    <a:cubicBezTo>
                      <a:pt x="41" y="40"/>
                      <a:pt x="43" y="38"/>
                      <a:pt x="43" y="37"/>
                    </a:cubicBezTo>
                    <a:cubicBezTo>
                      <a:pt x="42" y="31"/>
                      <a:pt x="42" y="25"/>
                      <a:pt x="40" y="19"/>
                    </a:cubicBezTo>
                    <a:cubicBezTo>
                      <a:pt x="38" y="13"/>
                      <a:pt x="34" y="8"/>
                      <a:pt x="28" y="7"/>
                    </a:cubicBezTo>
                    <a:cubicBezTo>
                      <a:pt x="22" y="6"/>
                      <a:pt x="16" y="4"/>
                      <a:pt x="11" y="1"/>
                    </a:cubicBezTo>
                    <a:cubicBezTo>
                      <a:pt x="9" y="0"/>
                      <a:pt x="7" y="1"/>
                      <a:pt x="6" y="3"/>
                    </a:cubicBezTo>
                    <a:cubicBezTo>
                      <a:pt x="4" y="5"/>
                      <a:pt x="3" y="7"/>
                      <a:pt x="2" y="9"/>
                    </a:cubicBezTo>
                    <a:cubicBezTo>
                      <a:pt x="2" y="11"/>
                      <a:pt x="1" y="14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67"/>
              <p:cNvSpPr>
                <a:spLocks/>
              </p:cNvSpPr>
              <p:nvPr/>
            </p:nvSpPr>
            <p:spPr bwMode="auto">
              <a:xfrm>
                <a:off x="2200" y="64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68"/>
              <p:cNvSpPr>
                <a:spLocks/>
              </p:cNvSpPr>
              <p:nvPr/>
            </p:nvSpPr>
            <p:spPr bwMode="auto">
              <a:xfrm>
                <a:off x="5475" y="2743"/>
                <a:ext cx="59" cy="96"/>
              </a:xfrm>
              <a:custGeom>
                <a:avLst/>
                <a:gdLst>
                  <a:gd name="T0" fmla="*/ 11 w 34"/>
                  <a:gd name="T1" fmla="*/ 2 h 56"/>
                  <a:gd name="T2" fmla="*/ 6 w 34"/>
                  <a:gd name="T3" fmla="*/ 0 h 56"/>
                  <a:gd name="T4" fmla="*/ 4 w 34"/>
                  <a:gd name="T5" fmla="*/ 1 h 56"/>
                  <a:gd name="T6" fmla="*/ 5 w 34"/>
                  <a:gd name="T7" fmla="*/ 6 h 56"/>
                  <a:gd name="T8" fmla="*/ 1 w 34"/>
                  <a:gd name="T9" fmla="*/ 25 h 56"/>
                  <a:gd name="T10" fmla="*/ 6 w 34"/>
                  <a:gd name="T11" fmla="*/ 50 h 56"/>
                  <a:gd name="T12" fmla="*/ 15 w 34"/>
                  <a:gd name="T13" fmla="*/ 56 h 56"/>
                  <a:gd name="T14" fmla="*/ 30 w 34"/>
                  <a:gd name="T15" fmla="*/ 32 h 56"/>
                  <a:gd name="T16" fmla="*/ 11 w 34"/>
                  <a:gd name="T1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6">
                    <a:moveTo>
                      <a:pt x="11" y="2"/>
                    </a:moveTo>
                    <a:cubicBezTo>
                      <a:pt x="10" y="1"/>
                      <a:pt x="8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4" y="3"/>
                      <a:pt x="6" y="5"/>
                      <a:pt x="5" y="6"/>
                    </a:cubicBezTo>
                    <a:cubicBezTo>
                      <a:pt x="1" y="12"/>
                      <a:pt x="2" y="20"/>
                      <a:pt x="1" y="25"/>
                    </a:cubicBezTo>
                    <a:cubicBezTo>
                      <a:pt x="0" y="35"/>
                      <a:pt x="2" y="43"/>
                      <a:pt x="6" y="50"/>
                    </a:cubicBezTo>
                    <a:cubicBezTo>
                      <a:pt x="7" y="54"/>
                      <a:pt x="11" y="56"/>
                      <a:pt x="15" y="56"/>
                    </a:cubicBezTo>
                    <a:cubicBezTo>
                      <a:pt x="26" y="55"/>
                      <a:pt x="34" y="43"/>
                      <a:pt x="30" y="32"/>
                    </a:cubicBezTo>
                    <a:cubicBezTo>
                      <a:pt x="26" y="20"/>
                      <a:pt x="19" y="10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69"/>
              <p:cNvSpPr>
                <a:spLocks/>
              </p:cNvSpPr>
              <p:nvPr/>
            </p:nvSpPr>
            <p:spPr bwMode="auto">
              <a:xfrm>
                <a:off x="2073" y="239"/>
                <a:ext cx="61" cy="79"/>
              </a:xfrm>
              <a:custGeom>
                <a:avLst/>
                <a:gdLst>
                  <a:gd name="T0" fmla="*/ 2 w 35"/>
                  <a:gd name="T1" fmla="*/ 40 h 46"/>
                  <a:gd name="T2" fmla="*/ 6 w 35"/>
                  <a:gd name="T3" fmla="*/ 44 h 46"/>
                  <a:gd name="T4" fmla="*/ 24 w 35"/>
                  <a:gd name="T5" fmla="*/ 45 h 46"/>
                  <a:gd name="T6" fmla="*/ 28 w 35"/>
                  <a:gd name="T7" fmla="*/ 42 h 46"/>
                  <a:gd name="T8" fmla="*/ 32 w 35"/>
                  <a:gd name="T9" fmla="*/ 34 h 46"/>
                  <a:gd name="T10" fmla="*/ 32 w 35"/>
                  <a:gd name="T11" fmla="*/ 34 h 46"/>
                  <a:gd name="T12" fmla="*/ 32 w 35"/>
                  <a:gd name="T13" fmla="*/ 33 h 46"/>
                  <a:gd name="T14" fmla="*/ 31 w 35"/>
                  <a:gd name="T15" fmla="*/ 34 h 46"/>
                  <a:gd name="T16" fmla="*/ 32 w 35"/>
                  <a:gd name="T17" fmla="*/ 22 h 46"/>
                  <a:gd name="T18" fmla="*/ 24 w 35"/>
                  <a:gd name="T19" fmla="*/ 7 h 46"/>
                  <a:gd name="T20" fmla="*/ 21 w 35"/>
                  <a:gd name="T21" fmla="*/ 3 h 46"/>
                  <a:gd name="T22" fmla="*/ 14 w 35"/>
                  <a:gd name="T23" fmla="*/ 2 h 46"/>
                  <a:gd name="T24" fmla="*/ 4 w 35"/>
                  <a:gd name="T25" fmla="*/ 23 h 46"/>
                  <a:gd name="T26" fmla="*/ 1 w 35"/>
                  <a:gd name="T27" fmla="*/ 32 h 46"/>
                  <a:gd name="T28" fmla="*/ 2 w 35"/>
                  <a:gd name="T29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46">
                    <a:moveTo>
                      <a:pt x="2" y="40"/>
                    </a:moveTo>
                    <a:cubicBezTo>
                      <a:pt x="2" y="43"/>
                      <a:pt x="4" y="44"/>
                      <a:pt x="6" y="44"/>
                    </a:cubicBezTo>
                    <a:cubicBezTo>
                      <a:pt x="12" y="46"/>
                      <a:pt x="18" y="46"/>
                      <a:pt x="24" y="45"/>
                    </a:cubicBezTo>
                    <a:cubicBezTo>
                      <a:pt x="25" y="45"/>
                      <a:pt x="27" y="43"/>
                      <a:pt x="28" y="42"/>
                    </a:cubicBezTo>
                    <a:cubicBezTo>
                      <a:pt x="30" y="40"/>
                      <a:pt x="29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3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4" y="30"/>
                      <a:pt x="35" y="26"/>
                      <a:pt x="32" y="22"/>
                    </a:cubicBezTo>
                    <a:cubicBezTo>
                      <a:pt x="28" y="17"/>
                      <a:pt x="26" y="12"/>
                      <a:pt x="24" y="7"/>
                    </a:cubicBezTo>
                    <a:cubicBezTo>
                      <a:pt x="23" y="6"/>
                      <a:pt x="22" y="4"/>
                      <a:pt x="21" y="3"/>
                    </a:cubicBezTo>
                    <a:cubicBezTo>
                      <a:pt x="20" y="1"/>
                      <a:pt x="16" y="0"/>
                      <a:pt x="14" y="2"/>
                    </a:cubicBezTo>
                    <a:cubicBezTo>
                      <a:pt x="8" y="8"/>
                      <a:pt x="3" y="14"/>
                      <a:pt x="4" y="23"/>
                    </a:cubicBezTo>
                    <a:cubicBezTo>
                      <a:pt x="4" y="27"/>
                      <a:pt x="2" y="29"/>
                      <a:pt x="1" y="32"/>
                    </a:cubicBezTo>
                    <a:cubicBezTo>
                      <a:pt x="0" y="35"/>
                      <a:pt x="1" y="38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70"/>
              <p:cNvSpPr>
                <a:spLocks/>
              </p:cNvSpPr>
              <p:nvPr/>
            </p:nvSpPr>
            <p:spPr bwMode="auto">
              <a:xfrm>
                <a:off x="4274" y="269"/>
                <a:ext cx="63" cy="77"/>
              </a:xfrm>
              <a:custGeom>
                <a:avLst/>
                <a:gdLst>
                  <a:gd name="T0" fmla="*/ 6 w 37"/>
                  <a:gd name="T1" fmla="*/ 20 h 45"/>
                  <a:gd name="T2" fmla="*/ 0 w 37"/>
                  <a:gd name="T3" fmla="*/ 27 h 45"/>
                  <a:gd name="T4" fmla="*/ 4 w 37"/>
                  <a:gd name="T5" fmla="*/ 31 h 45"/>
                  <a:gd name="T6" fmla="*/ 3 w 37"/>
                  <a:gd name="T7" fmla="*/ 36 h 45"/>
                  <a:gd name="T8" fmla="*/ 10 w 37"/>
                  <a:gd name="T9" fmla="*/ 44 h 45"/>
                  <a:gd name="T10" fmla="*/ 15 w 37"/>
                  <a:gd name="T11" fmla="*/ 45 h 45"/>
                  <a:gd name="T12" fmla="*/ 20 w 37"/>
                  <a:gd name="T13" fmla="*/ 42 h 45"/>
                  <a:gd name="T14" fmla="*/ 24 w 37"/>
                  <a:gd name="T15" fmla="*/ 35 h 45"/>
                  <a:gd name="T16" fmla="*/ 26 w 37"/>
                  <a:gd name="T17" fmla="*/ 29 h 45"/>
                  <a:gd name="T18" fmla="*/ 35 w 37"/>
                  <a:gd name="T19" fmla="*/ 17 h 45"/>
                  <a:gd name="T20" fmla="*/ 35 w 37"/>
                  <a:gd name="T21" fmla="*/ 10 h 45"/>
                  <a:gd name="T22" fmla="*/ 28 w 37"/>
                  <a:gd name="T23" fmla="*/ 1 h 45"/>
                  <a:gd name="T24" fmla="*/ 25 w 37"/>
                  <a:gd name="T25" fmla="*/ 0 h 45"/>
                  <a:gd name="T26" fmla="*/ 19 w 37"/>
                  <a:gd name="T27" fmla="*/ 8 h 45"/>
                  <a:gd name="T28" fmla="*/ 13 w 37"/>
                  <a:gd name="T29" fmla="*/ 17 h 45"/>
                  <a:gd name="T30" fmla="*/ 13 w 37"/>
                  <a:gd name="T31" fmla="*/ 17 h 45"/>
                  <a:gd name="T32" fmla="*/ 13 w 37"/>
                  <a:gd name="T33" fmla="*/ 17 h 45"/>
                  <a:gd name="T34" fmla="*/ 13 w 37"/>
                  <a:gd name="T35" fmla="*/ 17 h 45"/>
                  <a:gd name="T36" fmla="*/ 6 w 37"/>
                  <a:gd name="T3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45">
                    <a:moveTo>
                      <a:pt x="6" y="20"/>
                    </a:moveTo>
                    <a:cubicBezTo>
                      <a:pt x="1" y="20"/>
                      <a:pt x="0" y="23"/>
                      <a:pt x="0" y="27"/>
                    </a:cubicBezTo>
                    <a:cubicBezTo>
                      <a:pt x="4" y="28"/>
                      <a:pt x="4" y="28"/>
                      <a:pt x="4" y="31"/>
                    </a:cubicBezTo>
                    <a:cubicBezTo>
                      <a:pt x="4" y="33"/>
                      <a:pt x="3" y="34"/>
                      <a:pt x="3" y="36"/>
                    </a:cubicBezTo>
                    <a:cubicBezTo>
                      <a:pt x="3" y="40"/>
                      <a:pt x="6" y="43"/>
                      <a:pt x="10" y="44"/>
                    </a:cubicBezTo>
                    <a:cubicBezTo>
                      <a:pt x="12" y="44"/>
                      <a:pt x="13" y="45"/>
                      <a:pt x="15" y="45"/>
                    </a:cubicBezTo>
                    <a:cubicBezTo>
                      <a:pt x="17" y="45"/>
                      <a:pt x="19" y="44"/>
                      <a:pt x="20" y="42"/>
                    </a:cubicBezTo>
                    <a:cubicBezTo>
                      <a:pt x="22" y="40"/>
                      <a:pt x="24" y="38"/>
                      <a:pt x="24" y="35"/>
                    </a:cubicBezTo>
                    <a:cubicBezTo>
                      <a:pt x="24" y="33"/>
                      <a:pt x="24" y="30"/>
                      <a:pt x="26" y="29"/>
                    </a:cubicBezTo>
                    <a:cubicBezTo>
                      <a:pt x="30" y="26"/>
                      <a:pt x="31" y="20"/>
                      <a:pt x="35" y="17"/>
                    </a:cubicBezTo>
                    <a:cubicBezTo>
                      <a:pt x="37" y="15"/>
                      <a:pt x="37" y="12"/>
                      <a:pt x="35" y="10"/>
                    </a:cubicBezTo>
                    <a:cubicBezTo>
                      <a:pt x="33" y="7"/>
                      <a:pt x="31" y="4"/>
                      <a:pt x="28" y="1"/>
                    </a:cubicBezTo>
                    <a:cubicBezTo>
                      <a:pt x="28" y="0"/>
                      <a:pt x="26" y="0"/>
                      <a:pt x="25" y="0"/>
                    </a:cubicBezTo>
                    <a:cubicBezTo>
                      <a:pt x="20" y="1"/>
                      <a:pt x="19" y="2"/>
                      <a:pt x="19" y="8"/>
                    </a:cubicBezTo>
                    <a:cubicBezTo>
                      <a:pt x="19" y="12"/>
                      <a:pt x="17" y="15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1" y="19"/>
                      <a:pt x="9" y="19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71"/>
              <p:cNvSpPr>
                <a:spLocks/>
              </p:cNvSpPr>
              <p:nvPr/>
            </p:nvSpPr>
            <p:spPr bwMode="auto">
              <a:xfrm>
                <a:off x="6389" y="2331"/>
                <a:ext cx="41" cy="96"/>
              </a:xfrm>
              <a:custGeom>
                <a:avLst/>
                <a:gdLst>
                  <a:gd name="T0" fmla="*/ 18 w 24"/>
                  <a:gd name="T1" fmla="*/ 1 h 56"/>
                  <a:gd name="T2" fmla="*/ 15 w 24"/>
                  <a:gd name="T3" fmla="*/ 1 h 56"/>
                  <a:gd name="T4" fmla="*/ 8 w 24"/>
                  <a:gd name="T5" fmla="*/ 8 h 56"/>
                  <a:gd name="T6" fmla="*/ 3 w 24"/>
                  <a:gd name="T7" fmla="*/ 18 h 56"/>
                  <a:gd name="T8" fmla="*/ 0 w 24"/>
                  <a:gd name="T9" fmla="*/ 31 h 56"/>
                  <a:gd name="T10" fmla="*/ 8 w 24"/>
                  <a:gd name="T11" fmla="*/ 50 h 56"/>
                  <a:gd name="T12" fmla="*/ 12 w 24"/>
                  <a:gd name="T13" fmla="*/ 55 h 56"/>
                  <a:gd name="T14" fmla="*/ 15 w 24"/>
                  <a:gd name="T15" fmla="*/ 54 h 56"/>
                  <a:gd name="T16" fmla="*/ 17 w 24"/>
                  <a:gd name="T17" fmla="*/ 46 h 56"/>
                  <a:gd name="T18" fmla="*/ 22 w 24"/>
                  <a:gd name="T19" fmla="*/ 26 h 56"/>
                  <a:gd name="T20" fmla="*/ 24 w 24"/>
                  <a:gd name="T21" fmla="*/ 9 h 56"/>
                  <a:gd name="T22" fmla="*/ 18 w 24"/>
                  <a:gd name="T23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56">
                    <a:moveTo>
                      <a:pt x="18" y="1"/>
                    </a:moveTo>
                    <a:cubicBezTo>
                      <a:pt x="17" y="0"/>
                      <a:pt x="15" y="0"/>
                      <a:pt x="15" y="1"/>
                    </a:cubicBezTo>
                    <a:cubicBezTo>
                      <a:pt x="12" y="3"/>
                      <a:pt x="10" y="5"/>
                      <a:pt x="8" y="8"/>
                    </a:cubicBezTo>
                    <a:cubicBezTo>
                      <a:pt x="6" y="11"/>
                      <a:pt x="4" y="15"/>
                      <a:pt x="3" y="18"/>
                    </a:cubicBezTo>
                    <a:cubicBezTo>
                      <a:pt x="1" y="22"/>
                      <a:pt x="0" y="27"/>
                      <a:pt x="0" y="31"/>
                    </a:cubicBezTo>
                    <a:cubicBezTo>
                      <a:pt x="0" y="39"/>
                      <a:pt x="1" y="45"/>
                      <a:pt x="8" y="50"/>
                    </a:cubicBezTo>
                    <a:cubicBezTo>
                      <a:pt x="10" y="52"/>
                      <a:pt x="11" y="54"/>
                      <a:pt x="12" y="55"/>
                    </a:cubicBezTo>
                    <a:cubicBezTo>
                      <a:pt x="13" y="56"/>
                      <a:pt x="14" y="56"/>
                      <a:pt x="15" y="54"/>
                    </a:cubicBezTo>
                    <a:cubicBezTo>
                      <a:pt x="16" y="52"/>
                      <a:pt x="16" y="48"/>
                      <a:pt x="17" y="46"/>
                    </a:cubicBezTo>
                    <a:cubicBezTo>
                      <a:pt x="21" y="40"/>
                      <a:pt x="21" y="33"/>
                      <a:pt x="22" y="26"/>
                    </a:cubicBezTo>
                    <a:cubicBezTo>
                      <a:pt x="22" y="20"/>
                      <a:pt x="23" y="15"/>
                      <a:pt x="24" y="9"/>
                    </a:cubicBezTo>
                    <a:cubicBezTo>
                      <a:pt x="24" y="6"/>
                      <a:pt x="22" y="2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72"/>
              <p:cNvSpPr>
                <a:spLocks noEditPoints="1"/>
              </p:cNvSpPr>
              <p:nvPr/>
            </p:nvSpPr>
            <p:spPr bwMode="auto">
              <a:xfrm>
                <a:off x="4370" y="195"/>
                <a:ext cx="64" cy="89"/>
              </a:xfrm>
              <a:custGeom>
                <a:avLst/>
                <a:gdLst>
                  <a:gd name="T0" fmla="*/ 7 w 37"/>
                  <a:gd name="T1" fmla="*/ 38 h 52"/>
                  <a:gd name="T2" fmla="*/ 10 w 37"/>
                  <a:gd name="T3" fmla="*/ 40 h 52"/>
                  <a:gd name="T4" fmla="*/ 10 w 37"/>
                  <a:gd name="T5" fmla="*/ 39 h 52"/>
                  <a:gd name="T6" fmla="*/ 10 w 37"/>
                  <a:gd name="T7" fmla="*/ 40 h 52"/>
                  <a:gd name="T8" fmla="*/ 10 w 37"/>
                  <a:gd name="T9" fmla="*/ 40 h 52"/>
                  <a:gd name="T10" fmla="*/ 10 w 37"/>
                  <a:gd name="T11" fmla="*/ 40 h 52"/>
                  <a:gd name="T12" fmla="*/ 4 w 37"/>
                  <a:gd name="T13" fmla="*/ 42 h 52"/>
                  <a:gd name="T14" fmla="*/ 2 w 37"/>
                  <a:gd name="T15" fmla="*/ 44 h 52"/>
                  <a:gd name="T16" fmla="*/ 4 w 37"/>
                  <a:gd name="T17" fmla="*/ 47 h 52"/>
                  <a:gd name="T18" fmla="*/ 18 w 37"/>
                  <a:gd name="T19" fmla="*/ 51 h 52"/>
                  <a:gd name="T20" fmla="*/ 22 w 37"/>
                  <a:gd name="T21" fmla="*/ 51 h 52"/>
                  <a:gd name="T22" fmla="*/ 25 w 37"/>
                  <a:gd name="T23" fmla="*/ 49 h 52"/>
                  <a:gd name="T24" fmla="*/ 35 w 37"/>
                  <a:gd name="T25" fmla="*/ 38 h 52"/>
                  <a:gd name="T26" fmla="*/ 34 w 37"/>
                  <a:gd name="T27" fmla="*/ 31 h 52"/>
                  <a:gd name="T28" fmla="*/ 33 w 37"/>
                  <a:gd name="T29" fmla="*/ 30 h 52"/>
                  <a:gd name="T30" fmla="*/ 34 w 37"/>
                  <a:gd name="T31" fmla="*/ 30 h 52"/>
                  <a:gd name="T32" fmla="*/ 33 w 37"/>
                  <a:gd name="T33" fmla="*/ 30 h 52"/>
                  <a:gd name="T34" fmla="*/ 33 w 37"/>
                  <a:gd name="T35" fmla="*/ 30 h 52"/>
                  <a:gd name="T36" fmla="*/ 30 w 37"/>
                  <a:gd name="T37" fmla="*/ 30 h 52"/>
                  <a:gd name="T38" fmla="*/ 30 w 37"/>
                  <a:gd name="T39" fmla="*/ 30 h 52"/>
                  <a:gd name="T40" fmla="*/ 30 w 37"/>
                  <a:gd name="T41" fmla="*/ 30 h 52"/>
                  <a:gd name="T42" fmla="*/ 30 w 37"/>
                  <a:gd name="T43" fmla="*/ 30 h 52"/>
                  <a:gd name="T44" fmla="*/ 24 w 37"/>
                  <a:gd name="T45" fmla="*/ 28 h 52"/>
                  <a:gd name="T46" fmla="*/ 22 w 37"/>
                  <a:gd name="T47" fmla="*/ 25 h 52"/>
                  <a:gd name="T48" fmla="*/ 21 w 37"/>
                  <a:gd name="T49" fmla="*/ 6 h 52"/>
                  <a:gd name="T50" fmla="*/ 20 w 37"/>
                  <a:gd name="T51" fmla="*/ 3 h 52"/>
                  <a:gd name="T52" fmla="*/ 10 w 37"/>
                  <a:gd name="T53" fmla="*/ 7 h 52"/>
                  <a:gd name="T54" fmla="*/ 6 w 37"/>
                  <a:gd name="T55" fmla="*/ 23 h 52"/>
                  <a:gd name="T56" fmla="*/ 8 w 37"/>
                  <a:gd name="T57" fmla="*/ 27 h 52"/>
                  <a:gd name="T58" fmla="*/ 9 w 37"/>
                  <a:gd name="T59" fmla="*/ 28 h 52"/>
                  <a:gd name="T60" fmla="*/ 7 w 37"/>
                  <a:gd name="T61" fmla="*/ 30 h 52"/>
                  <a:gd name="T62" fmla="*/ 1 w 37"/>
                  <a:gd name="T63" fmla="*/ 33 h 52"/>
                  <a:gd name="T64" fmla="*/ 7 w 37"/>
                  <a:gd name="T65" fmla="*/ 38 h 52"/>
                  <a:gd name="T66" fmla="*/ 20 w 37"/>
                  <a:gd name="T67" fmla="*/ 34 h 52"/>
                  <a:gd name="T68" fmla="*/ 20 w 37"/>
                  <a:gd name="T69" fmla="*/ 34 h 52"/>
                  <a:gd name="T70" fmla="*/ 19 w 37"/>
                  <a:gd name="T71" fmla="*/ 34 h 52"/>
                  <a:gd name="T72" fmla="*/ 19 w 37"/>
                  <a:gd name="T73" fmla="*/ 33 h 52"/>
                  <a:gd name="T74" fmla="*/ 20 w 37"/>
                  <a:gd name="T75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52">
                    <a:moveTo>
                      <a:pt x="7" y="38"/>
                    </a:moveTo>
                    <a:cubicBezTo>
                      <a:pt x="8" y="38"/>
                      <a:pt x="9" y="39"/>
                      <a:pt x="10" y="40"/>
                    </a:cubicBezTo>
                    <a:cubicBezTo>
                      <a:pt x="10" y="40"/>
                      <a:pt x="10" y="40"/>
                      <a:pt x="10" y="39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8" y="40"/>
                      <a:pt x="6" y="41"/>
                      <a:pt x="4" y="42"/>
                    </a:cubicBezTo>
                    <a:cubicBezTo>
                      <a:pt x="3" y="42"/>
                      <a:pt x="2" y="43"/>
                      <a:pt x="2" y="44"/>
                    </a:cubicBezTo>
                    <a:cubicBezTo>
                      <a:pt x="2" y="45"/>
                      <a:pt x="3" y="46"/>
                      <a:pt x="4" y="47"/>
                    </a:cubicBezTo>
                    <a:cubicBezTo>
                      <a:pt x="8" y="49"/>
                      <a:pt x="13" y="48"/>
                      <a:pt x="18" y="51"/>
                    </a:cubicBezTo>
                    <a:cubicBezTo>
                      <a:pt x="19" y="52"/>
                      <a:pt x="21" y="51"/>
                      <a:pt x="22" y="51"/>
                    </a:cubicBezTo>
                    <a:cubicBezTo>
                      <a:pt x="23" y="50"/>
                      <a:pt x="25" y="50"/>
                      <a:pt x="25" y="49"/>
                    </a:cubicBezTo>
                    <a:cubicBezTo>
                      <a:pt x="27" y="44"/>
                      <a:pt x="31" y="41"/>
                      <a:pt x="35" y="38"/>
                    </a:cubicBezTo>
                    <a:cubicBezTo>
                      <a:pt x="37" y="37"/>
                      <a:pt x="37" y="35"/>
                      <a:pt x="34" y="31"/>
                    </a:cubicBezTo>
                    <a:cubicBezTo>
                      <a:pt x="34" y="31"/>
                      <a:pt x="34" y="31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31"/>
                      <a:pt x="31" y="31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8" y="29"/>
                      <a:pt x="26" y="29"/>
                      <a:pt x="24" y="28"/>
                    </a:cubicBezTo>
                    <a:cubicBezTo>
                      <a:pt x="23" y="27"/>
                      <a:pt x="22" y="26"/>
                      <a:pt x="22" y="25"/>
                    </a:cubicBezTo>
                    <a:cubicBezTo>
                      <a:pt x="24" y="18"/>
                      <a:pt x="19" y="12"/>
                      <a:pt x="21" y="6"/>
                    </a:cubicBezTo>
                    <a:cubicBezTo>
                      <a:pt x="22" y="5"/>
                      <a:pt x="21" y="4"/>
                      <a:pt x="20" y="3"/>
                    </a:cubicBezTo>
                    <a:cubicBezTo>
                      <a:pt x="15" y="0"/>
                      <a:pt x="10" y="2"/>
                      <a:pt x="10" y="7"/>
                    </a:cubicBezTo>
                    <a:cubicBezTo>
                      <a:pt x="10" y="13"/>
                      <a:pt x="10" y="18"/>
                      <a:pt x="6" y="23"/>
                    </a:cubicBezTo>
                    <a:cubicBezTo>
                      <a:pt x="5" y="25"/>
                      <a:pt x="6" y="26"/>
                      <a:pt x="8" y="27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10" y="29"/>
                      <a:pt x="9" y="29"/>
                      <a:pt x="7" y="30"/>
                    </a:cubicBezTo>
                    <a:cubicBezTo>
                      <a:pt x="5" y="30"/>
                      <a:pt x="1" y="29"/>
                      <a:pt x="1" y="33"/>
                    </a:cubicBezTo>
                    <a:cubicBezTo>
                      <a:pt x="0" y="37"/>
                      <a:pt x="5" y="37"/>
                      <a:pt x="7" y="38"/>
                    </a:cubicBezTo>
                    <a:close/>
                    <a:moveTo>
                      <a:pt x="20" y="34"/>
                    </a:move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3"/>
                      <a:pt x="19" y="33"/>
                      <a:pt x="19" y="33"/>
                    </a:cubicBezTo>
                    <a:lnTo>
                      <a:pt x="2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73"/>
              <p:cNvSpPr>
                <a:spLocks/>
              </p:cNvSpPr>
              <p:nvPr/>
            </p:nvSpPr>
            <p:spPr bwMode="auto">
              <a:xfrm>
                <a:off x="1979" y="461"/>
                <a:ext cx="55" cy="63"/>
              </a:xfrm>
              <a:custGeom>
                <a:avLst/>
                <a:gdLst>
                  <a:gd name="T0" fmla="*/ 3 w 32"/>
                  <a:gd name="T1" fmla="*/ 14 h 37"/>
                  <a:gd name="T2" fmla="*/ 3 w 32"/>
                  <a:gd name="T3" fmla="*/ 24 h 37"/>
                  <a:gd name="T4" fmla="*/ 15 w 32"/>
                  <a:gd name="T5" fmla="*/ 34 h 37"/>
                  <a:gd name="T6" fmla="*/ 18 w 32"/>
                  <a:gd name="T7" fmla="*/ 36 h 37"/>
                  <a:gd name="T8" fmla="*/ 26 w 32"/>
                  <a:gd name="T9" fmla="*/ 33 h 37"/>
                  <a:gd name="T10" fmla="*/ 31 w 32"/>
                  <a:gd name="T11" fmla="*/ 20 h 37"/>
                  <a:gd name="T12" fmla="*/ 32 w 32"/>
                  <a:gd name="T13" fmla="*/ 14 h 37"/>
                  <a:gd name="T14" fmla="*/ 27 w 32"/>
                  <a:gd name="T15" fmla="*/ 2 h 37"/>
                  <a:gd name="T16" fmla="*/ 19 w 32"/>
                  <a:gd name="T17" fmla="*/ 0 h 37"/>
                  <a:gd name="T18" fmla="*/ 14 w 32"/>
                  <a:gd name="T19" fmla="*/ 1 h 37"/>
                  <a:gd name="T20" fmla="*/ 3 w 32"/>
                  <a:gd name="T21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7">
                    <a:moveTo>
                      <a:pt x="3" y="14"/>
                    </a:moveTo>
                    <a:cubicBezTo>
                      <a:pt x="0" y="16"/>
                      <a:pt x="0" y="21"/>
                      <a:pt x="3" y="24"/>
                    </a:cubicBezTo>
                    <a:cubicBezTo>
                      <a:pt x="7" y="27"/>
                      <a:pt x="11" y="31"/>
                      <a:pt x="15" y="34"/>
                    </a:cubicBezTo>
                    <a:cubicBezTo>
                      <a:pt x="16" y="35"/>
                      <a:pt x="17" y="35"/>
                      <a:pt x="18" y="36"/>
                    </a:cubicBezTo>
                    <a:cubicBezTo>
                      <a:pt x="21" y="37"/>
                      <a:pt x="25" y="36"/>
                      <a:pt x="26" y="33"/>
                    </a:cubicBezTo>
                    <a:cubicBezTo>
                      <a:pt x="28" y="29"/>
                      <a:pt x="29" y="24"/>
                      <a:pt x="31" y="20"/>
                    </a:cubicBezTo>
                    <a:cubicBezTo>
                      <a:pt x="31" y="18"/>
                      <a:pt x="32" y="16"/>
                      <a:pt x="32" y="14"/>
                    </a:cubicBezTo>
                    <a:cubicBezTo>
                      <a:pt x="32" y="9"/>
                      <a:pt x="30" y="5"/>
                      <a:pt x="27" y="2"/>
                    </a:cubicBezTo>
                    <a:cubicBezTo>
                      <a:pt x="25" y="0"/>
                      <a:pt x="22" y="0"/>
                      <a:pt x="19" y="0"/>
                    </a:cubicBezTo>
                    <a:cubicBezTo>
                      <a:pt x="17" y="1"/>
                      <a:pt x="16" y="1"/>
                      <a:pt x="14" y="1"/>
                    </a:cubicBezTo>
                    <a:cubicBezTo>
                      <a:pt x="11" y="6"/>
                      <a:pt x="7" y="10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74"/>
              <p:cNvSpPr>
                <a:spLocks/>
              </p:cNvSpPr>
              <p:nvPr/>
            </p:nvSpPr>
            <p:spPr bwMode="auto">
              <a:xfrm>
                <a:off x="2003" y="4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75"/>
              <p:cNvSpPr>
                <a:spLocks/>
              </p:cNvSpPr>
              <p:nvPr/>
            </p:nvSpPr>
            <p:spPr bwMode="auto">
              <a:xfrm>
                <a:off x="6018" y="181"/>
                <a:ext cx="84" cy="36"/>
              </a:xfrm>
              <a:custGeom>
                <a:avLst/>
                <a:gdLst>
                  <a:gd name="T0" fmla="*/ 8 w 49"/>
                  <a:gd name="T1" fmla="*/ 15 h 21"/>
                  <a:gd name="T2" fmla="*/ 33 w 49"/>
                  <a:gd name="T3" fmla="*/ 21 h 21"/>
                  <a:gd name="T4" fmla="*/ 40 w 49"/>
                  <a:gd name="T5" fmla="*/ 20 h 21"/>
                  <a:gd name="T6" fmla="*/ 49 w 49"/>
                  <a:gd name="T7" fmla="*/ 12 h 21"/>
                  <a:gd name="T8" fmla="*/ 49 w 49"/>
                  <a:gd name="T9" fmla="*/ 7 h 21"/>
                  <a:gd name="T10" fmla="*/ 37 w 49"/>
                  <a:gd name="T11" fmla="*/ 0 h 21"/>
                  <a:gd name="T12" fmla="*/ 26 w 49"/>
                  <a:gd name="T13" fmla="*/ 2 h 21"/>
                  <a:gd name="T14" fmla="*/ 13 w 49"/>
                  <a:gd name="T15" fmla="*/ 1 h 21"/>
                  <a:gd name="T16" fmla="*/ 10 w 49"/>
                  <a:gd name="T17" fmla="*/ 2 h 21"/>
                  <a:gd name="T18" fmla="*/ 2 w 49"/>
                  <a:gd name="T19" fmla="*/ 3 h 21"/>
                  <a:gd name="T20" fmla="*/ 0 w 49"/>
                  <a:gd name="T21" fmla="*/ 7 h 21"/>
                  <a:gd name="T22" fmla="*/ 8 w 49"/>
                  <a:gd name="T2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21">
                    <a:moveTo>
                      <a:pt x="8" y="15"/>
                    </a:moveTo>
                    <a:cubicBezTo>
                      <a:pt x="16" y="19"/>
                      <a:pt x="25" y="20"/>
                      <a:pt x="33" y="21"/>
                    </a:cubicBezTo>
                    <a:cubicBezTo>
                      <a:pt x="35" y="21"/>
                      <a:pt x="38" y="21"/>
                      <a:pt x="40" y="20"/>
                    </a:cubicBezTo>
                    <a:cubicBezTo>
                      <a:pt x="44" y="19"/>
                      <a:pt x="48" y="17"/>
                      <a:pt x="49" y="12"/>
                    </a:cubicBezTo>
                    <a:cubicBezTo>
                      <a:pt x="49" y="11"/>
                      <a:pt x="49" y="8"/>
                      <a:pt x="49" y="7"/>
                    </a:cubicBezTo>
                    <a:cubicBezTo>
                      <a:pt x="46" y="3"/>
                      <a:pt x="42" y="0"/>
                      <a:pt x="37" y="0"/>
                    </a:cubicBezTo>
                    <a:cubicBezTo>
                      <a:pt x="33" y="0"/>
                      <a:pt x="30" y="2"/>
                      <a:pt x="26" y="2"/>
                    </a:cubicBezTo>
                    <a:cubicBezTo>
                      <a:pt x="22" y="2"/>
                      <a:pt x="17" y="2"/>
                      <a:pt x="13" y="1"/>
                    </a:cubicBezTo>
                    <a:cubicBezTo>
                      <a:pt x="12" y="1"/>
                      <a:pt x="11" y="2"/>
                      <a:pt x="10" y="2"/>
                    </a:cubicBezTo>
                    <a:cubicBezTo>
                      <a:pt x="7" y="4"/>
                      <a:pt x="5" y="4"/>
                      <a:pt x="2" y="3"/>
                    </a:cubicBezTo>
                    <a:cubicBezTo>
                      <a:pt x="1" y="3"/>
                      <a:pt x="0" y="6"/>
                      <a:pt x="0" y="7"/>
                    </a:cubicBezTo>
                    <a:cubicBezTo>
                      <a:pt x="2" y="10"/>
                      <a:pt x="4" y="14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76"/>
              <p:cNvSpPr>
                <a:spLocks/>
              </p:cNvSpPr>
              <p:nvPr/>
            </p:nvSpPr>
            <p:spPr bwMode="auto">
              <a:xfrm>
                <a:off x="7092" y="3081"/>
                <a:ext cx="102" cy="55"/>
              </a:xfrm>
              <a:custGeom>
                <a:avLst/>
                <a:gdLst>
                  <a:gd name="T0" fmla="*/ 53 w 59"/>
                  <a:gd name="T1" fmla="*/ 1 h 32"/>
                  <a:gd name="T2" fmla="*/ 45 w 59"/>
                  <a:gd name="T3" fmla="*/ 6 h 32"/>
                  <a:gd name="T4" fmla="*/ 34 w 59"/>
                  <a:gd name="T5" fmla="*/ 17 h 32"/>
                  <a:gd name="T6" fmla="*/ 25 w 59"/>
                  <a:gd name="T7" fmla="*/ 15 h 32"/>
                  <a:gd name="T8" fmla="*/ 25 w 59"/>
                  <a:gd name="T9" fmla="*/ 14 h 32"/>
                  <a:gd name="T10" fmla="*/ 25 w 59"/>
                  <a:gd name="T11" fmla="*/ 14 h 32"/>
                  <a:gd name="T12" fmla="*/ 25 w 59"/>
                  <a:gd name="T13" fmla="*/ 15 h 32"/>
                  <a:gd name="T14" fmla="*/ 9 w 59"/>
                  <a:gd name="T15" fmla="*/ 17 h 32"/>
                  <a:gd name="T16" fmla="*/ 6 w 59"/>
                  <a:gd name="T17" fmla="*/ 17 h 32"/>
                  <a:gd name="T18" fmla="*/ 3 w 59"/>
                  <a:gd name="T19" fmla="*/ 18 h 32"/>
                  <a:gd name="T20" fmla="*/ 0 w 59"/>
                  <a:gd name="T21" fmla="*/ 20 h 32"/>
                  <a:gd name="T22" fmla="*/ 1 w 59"/>
                  <a:gd name="T23" fmla="*/ 23 h 32"/>
                  <a:gd name="T24" fmla="*/ 35 w 59"/>
                  <a:gd name="T25" fmla="*/ 30 h 32"/>
                  <a:gd name="T26" fmla="*/ 38 w 59"/>
                  <a:gd name="T27" fmla="*/ 29 h 32"/>
                  <a:gd name="T28" fmla="*/ 51 w 59"/>
                  <a:gd name="T29" fmla="*/ 19 h 32"/>
                  <a:gd name="T30" fmla="*/ 53 w 59"/>
                  <a:gd name="T31" fmla="*/ 17 h 32"/>
                  <a:gd name="T32" fmla="*/ 57 w 59"/>
                  <a:gd name="T33" fmla="*/ 8 h 32"/>
                  <a:gd name="T34" fmla="*/ 53 w 59"/>
                  <a:gd name="T3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32">
                    <a:moveTo>
                      <a:pt x="53" y="1"/>
                    </a:moveTo>
                    <a:cubicBezTo>
                      <a:pt x="49" y="0"/>
                      <a:pt x="46" y="1"/>
                      <a:pt x="45" y="6"/>
                    </a:cubicBezTo>
                    <a:cubicBezTo>
                      <a:pt x="43" y="12"/>
                      <a:pt x="39" y="15"/>
                      <a:pt x="34" y="17"/>
                    </a:cubicBezTo>
                    <a:cubicBezTo>
                      <a:pt x="31" y="18"/>
                      <a:pt x="27" y="17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0" y="16"/>
                      <a:pt x="15" y="18"/>
                      <a:pt x="9" y="17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5" y="17"/>
                      <a:pt x="4" y="17"/>
                      <a:pt x="3" y="18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2"/>
                      <a:pt x="1" y="23"/>
                    </a:cubicBezTo>
                    <a:cubicBezTo>
                      <a:pt x="11" y="31"/>
                      <a:pt x="23" y="32"/>
                      <a:pt x="35" y="30"/>
                    </a:cubicBezTo>
                    <a:cubicBezTo>
                      <a:pt x="36" y="30"/>
                      <a:pt x="37" y="29"/>
                      <a:pt x="38" y="29"/>
                    </a:cubicBezTo>
                    <a:cubicBezTo>
                      <a:pt x="43" y="26"/>
                      <a:pt x="46" y="21"/>
                      <a:pt x="51" y="19"/>
                    </a:cubicBezTo>
                    <a:cubicBezTo>
                      <a:pt x="52" y="19"/>
                      <a:pt x="53" y="17"/>
                      <a:pt x="53" y="17"/>
                    </a:cubicBezTo>
                    <a:cubicBezTo>
                      <a:pt x="53" y="13"/>
                      <a:pt x="56" y="11"/>
                      <a:pt x="57" y="8"/>
                    </a:cubicBezTo>
                    <a:cubicBezTo>
                      <a:pt x="59" y="5"/>
                      <a:pt x="57" y="1"/>
                      <a:pt x="5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77"/>
              <p:cNvSpPr>
                <a:spLocks/>
              </p:cNvSpPr>
              <p:nvPr/>
            </p:nvSpPr>
            <p:spPr bwMode="auto">
              <a:xfrm>
                <a:off x="1847" y="179"/>
                <a:ext cx="69" cy="48"/>
              </a:xfrm>
              <a:custGeom>
                <a:avLst/>
                <a:gdLst>
                  <a:gd name="T0" fmla="*/ 2 w 40"/>
                  <a:gd name="T1" fmla="*/ 11 h 28"/>
                  <a:gd name="T2" fmla="*/ 13 w 40"/>
                  <a:gd name="T3" fmla="*/ 18 h 28"/>
                  <a:gd name="T4" fmla="*/ 22 w 40"/>
                  <a:gd name="T5" fmla="*/ 24 h 28"/>
                  <a:gd name="T6" fmla="*/ 38 w 40"/>
                  <a:gd name="T7" fmla="*/ 17 h 28"/>
                  <a:gd name="T8" fmla="*/ 39 w 40"/>
                  <a:gd name="T9" fmla="*/ 10 h 28"/>
                  <a:gd name="T10" fmla="*/ 39 w 40"/>
                  <a:gd name="T11" fmla="*/ 9 h 28"/>
                  <a:gd name="T12" fmla="*/ 32 w 40"/>
                  <a:gd name="T13" fmla="*/ 1 h 28"/>
                  <a:gd name="T14" fmla="*/ 17 w 40"/>
                  <a:gd name="T15" fmla="*/ 2 h 28"/>
                  <a:gd name="T16" fmla="*/ 6 w 40"/>
                  <a:gd name="T17" fmla="*/ 4 h 28"/>
                  <a:gd name="T18" fmla="*/ 2 w 40"/>
                  <a:gd name="T19" fmla="*/ 6 h 28"/>
                  <a:gd name="T20" fmla="*/ 0 w 40"/>
                  <a:gd name="T21" fmla="*/ 9 h 28"/>
                  <a:gd name="T22" fmla="*/ 2 w 40"/>
                  <a:gd name="T23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8">
                    <a:moveTo>
                      <a:pt x="2" y="11"/>
                    </a:moveTo>
                    <a:cubicBezTo>
                      <a:pt x="6" y="12"/>
                      <a:pt x="10" y="14"/>
                      <a:pt x="13" y="18"/>
                    </a:cubicBezTo>
                    <a:cubicBezTo>
                      <a:pt x="17" y="18"/>
                      <a:pt x="19" y="22"/>
                      <a:pt x="22" y="24"/>
                    </a:cubicBezTo>
                    <a:cubicBezTo>
                      <a:pt x="29" y="28"/>
                      <a:pt x="37" y="24"/>
                      <a:pt x="38" y="17"/>
                    </a:cubicBezTo>
                    <a:cubicBezTo>
                      <a:pt x="39" y="15"/>
                      <a:pt x="39" y="12"/>
                      <a:pt x="39" y="10"/>
                    </a:cubicBezTo>
                    <a:cubicBezTo>
                      <a:pt x="39" y="10"/>
                      <a:pt x="39" y="9"/>
                      <a:pt x="39" y="9"/>
                    </a:cubicBezTo>
                    <a:cubicBezTo>
                      <a:pt x="40" y="3"/>
                      <a:pt x="37" y="0"/>
                      <a:pt x="32" y="1"/>
                    </a:cubicBezTo>
                    <a:cubicBezTo>
                      <a:pt x="27" y="2"/>
                      <a:pt x="22" y="3"/>
                      <a:pt x="17" y="2"/>
                    </a:cubicBezTo>
                    <a:cubicBezTo>
                      <a:pt x="13" y="2"/>
                      <a:pt x="10" y="3"/>
                      <a:pt x="6" y="4"/>
                    </a:cubicBezTo>
                    <a:cubicBezTo>
                      <a:pt x="4" y="4"/>
                      <a:pt x="3" y="5"/>
                      <a:pt x="2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10"/>
                      <a:pt x="1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78"/>
              <p:cNvSpPr>
                <a:spLocks/>
              </p:cNvSpPr>
              <p:nvPr/>
            </p:nvSpPr>
            <p:spPr bwMode="auto">
              <a:xfrm>
                <a:off x="5997" y="318"/>
                <a:ext cx="69" cy="45"/>
              </a:xfrm>
              <a:custGeom>
                <a:avLst/>
                <a:gdLst>
                  <a:gd name="T0" fmla="*/ 1 w 40"/>
                  <a:gd name="T1" fmla="*/ 26 h 26"/>
                  <a:gd name="T2" fmla="*/ 3 w 40"/>
                  <a:gd name="T3" fmla="*/ 26 h 26"/>
                  <a:gd name="T4" fmla="*/ 18 w 40"/>
                  <a:gd name="T5" fmla="*/ 22 h 26"/>
                  <a:gd name="T6" fmla="*/ 36 w 40"/>
                  <a:gd name="T7" fmla="*/ 20 h 26"/>
                  <a:gd name="T8" fmla="*/ 38 w 40"/>
                  <a:gd name="T9" fmla="*/ 14 h 26"/>
                  <a:gd name="T10" fmla="*/ 26 w 40"/>
                  <a:gd name="T11" fmla="*/ 4 h 26"/>
                  <a:gd name="T12" fmla="*/ 18 w 40"/>
                  <a:gd name="T13" fmla="*/ 1 h 26"/>
                  <a:gd name="T14" fmla="*/ 10 w 40"/>
                  <a:gd name="T15" fmla="*/ 0 h 26"/>
                  <a:gd name="T16" fmla="*/ 4 w 40"/>
                  <a:gd name="T17" fmla="*/ 5 h 26"/>
                  <a:gd name="T18" fmla="*/ 2 w 40"/>
                  <a:gd name="T19" fmla="*/ 18 h 26"/>
                  <a:gd name="T20" fmla="*/ 0 w 40"/>
                  <a:gd name="T21" fmla="*/ 25 h 26"/>
                  <a:gd name="T22" fmla="*/ 1 w 40"/>
                  <a:gd name="T2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6">
                    <a:moveTo>
                      <a:pt x="1" y="26"/>
                    </a:moveTo>
                    <a:cubicBezTo>
                      <a:pt x="1" y="26"/>
                      <a:pt x="2" y="26"/>
                      <a:pt x="3" y="26"/>
                    </a:cubicBezTo>
                    <a:cubicBezTo>
                      <a:pt x="7" y="23"/>
                      <a:pt x="12" y="22"/>
                      <a:pt x="18" y="22"/>
                    </a:cubicBezTo>
                    <a:cubicBezTo>
                      <a:pt x="24" y="22"/>
                      <a:pt x="30" y="21"/>
                      <a:pt x="36" y="20"/>
                    </a:cubicBezTo>
                    <a:cubicBezTo>
                      <a:pt x="39" y="20"/>
                      <a:pt x="40" y="16"/>
                      <a:pt x="38" y="14"/>
                    </a:cubicBezTo>
                    <a:cubicBezTo>
                      <a:pt x="35" y="9"/>
                      <a:pt x="32" y="5"/>
                      <a:pt x="26" y="4"/>
                    </a:cubicBezTo>
                    <a:cubicBezTo>
                      <a:pt x="23" y="3"/>
                      <a:pt x="21" y="1"/>
                      <a:pt x="18" y="1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1"/>
                      <a:pt x="4" y="3"/>
                      <a:pt x="4" y="5"/>
                    </a:cubicBezTo>
                    <a:cubicBezTo>
                      <a:pt x="3" y="9"/>
                      <a:pt x="3" y="12"/>
                      <a:pt x="2" y="18"/>
                    </a:cubicBezTo>
                    <a:cubicBezTo>
                      <a:pt x="2" y="18"/>
                      <a:pt x="1" y="21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79"/>
              <p:cNvSpPr>
                <a:spLocks/>
              </p:cNvSpPr>
              <p:nvPr/>
            </p:nvSpPr>
            <p:spPr bwMode="auto">
              <a:xfrm>
                <a:off x="6135" y="2479"/>
                <a:ext cx="56" cy="50"/>
              </a:xfrm>
              <a:custGeom>
                <a:avLst/>
                <a:gdLst>
                  <a:gd name="T0" fmla="*/ 32 w 33"/>
                  <a:gd name="T1" fmla="*/ 6 h 29"/>
                  <a:gd name="T2" fmla="*/ 30 w 33"/>
                  <a:gd name="T3" fmla="*/ 2 h 29"/>
                  <a:gd name="T4" fmla="*/ 25 w 33"/>
                  <a:gd name="T5" fmla="*/ 0 h 29"/>
                  <a:gd name="T6" fmla="*/ 22 w 33"/>
                  <a:gd name="T7" fmla="*/ 0 h 29"/>
                  <a:gd name="T8" fmla="*/ 2 w 33"/>
                  <a:gd name="T9" fmla="*/ 10 h 29"/>
                  <a:gd name="T10" fmla="*/ 1 w 33"/>
                  <a:gd name="T11" fmla="*/ 13 h 29"/>
                  <a:gd name="T12" fmla="*/ 9 w 33"/>
                  <a:gd name="T13" fmla="*/ 27 h 29"/>
                  <a:gd name="T14" fmla="*/ 26 w 33"/>
                  <a:gd name="T15" fmla="*/ 21 h 29"/>
                  <a:gd name="T16" fmla="*/ 32 w 33"/>
                  <a:gd name="T17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9">
                    <a:moveTo>
                      <a:pt x="32" y="6"/>
                    </a:moveTo>
                    <a:cubicBezTo>
                      <a:pt x="33" y="5"/>
                      <a:pt x="31" y="3"/>
                      <a:pt x="30" y="2"/>
                    </a:cubicBezTo>
                    <a:cubicBezTo>
                      <a:pt x="28" y="1"/>
                      <a:pt x="26" y="1"/>
                      <a:pt x="25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14" y="0"/>
                      <a:pt x="8" y="3"/>
                      <a:pt x="2" y="10"/>
                    </a:cubicBezTo>
                    <a:cubicBezTo>
                      <a:pt x="2" y="11"/>
                      <a:pt x="1" y="12"/>
                      <a:pt x="1" y="13"/>
                    </a:cubicBezTo>
                    <a:cubicBezTo>
                      <a:pt x="0" y="19"/>
                      <a:pt x="3" y="25"/>
                      <a:pt x="9" y="27"/>
                    </a:cubicBezTo>
                    <a:cubicBezTo>
                      <a:pt x="14" y="29"/>
                      <a:pt x="23" y="27"/>
                      <a:pt x="26" y="21"/>
                    </a:cubicBezTo>
                    <a:cubicBezTo>
                      <a:pt x="29" y="17"/>
                      <a:pt x="32" y="12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Freeform 80"/>
              <p:cNvSpPr>
                <a:spLocks/>
              </p:cNvSpPr>
              <p:nvPr/>
            </p:nvSpPr>
            <p:spPr bwMode="auto">
              <a:xfrm>
                <a:off x="3780" y="1942"/>
                <a:ext cx="36" cy="76"/>
              </a:xfrm>
              <a:custGeom>
                <a:avLst/>
                <a:gdLst>
                  <a:gd name="T0" fmla="*/ 0 w 21"/>
                  <a:gd name="T1" fmla="*/ 13 h 44"/>
                  <a:gd name="T2" fmla="*/ 3 w 21"/>
                  <a:gd name="T3" fmla="*/ 32 h 44"/>
                  <a:gd name="T4" fmla="*/ 17 w 21"/>
                  <a:gd name="T5" fmla="*/ 39 h 44"/>
                  <a:gd name="T6" fmla="*/ 20 w 21"/>
                  <a:gd name="T7" fmla="*/ 33 h 44"/>
                  <a:gd name="T8" fmla="*/ 20 w 21"/>
                  <a:gd name="T9" fmla="*/ 24 h 44"/>
                  <a:gd name="T10" fmla="*/ 21 w 21"/>
                  <a:gd name="T11" fmla="*/ 24 h 44"/>
                  <a:gd name="T12" fmla="*/ 20 w 21"/>
                  <a:gd name="T13" fmla="*/ 17 h 44"/>
                  <a:gd name="T14" fmla="*/ 20 w 21"/>
                  <a:gd name="T15" fmla="*/ 12 h 44"/>
                  <a:gd name="T16" fmla="*/ 7 w 21"/>
                  <a:gd name="T17" fmla="*/ 5 h 44"/>
                  <a:gd name="T18" fmla="*/ 2 w 21"/>
                  <a:gd name="T19" fmla="*/ 9 h 44"/>
                  <a:gd name="T20" fmla="*/ 0 w 21"/>
                  <a:gd name="T21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44">
                    <a:moveTo>
                      <a:pt x="0" y="13"/>
                    </a:moveTo>
                    <a:cubicBezTo>
                      <a:pt x="3" y="19"/>
                      <a:pt x="3" y="26"/>
                      <a:pt x="3" y="32"/>
                    </a:cubicBezTo>
                    <a:cubicBezTo>
                      <a:pt x="3" y="42"/>
                      <a:pt x="8" y="44"/>
                      <a:pt x="17" y="39"/>
                    </a:cubicBezTo>
                    <a:cubicBezTo>
                      <a:pt x="19" y="37"/>
                      <a:pt x="20" y="36"/>
                      <a:pt x="20" y="33"/>
                    </a:cubicBezTo>
                    <a:cubicBezTo>
                      <a:pt x="20" y="30"/>
                      <a:pt x="20" y="27"/>
                      <a:pt x="20" y="24"/>
                    </a:cubicBezTo>
                    <a:cubicBezTo>
                      <a:pt x="20" y="24"/>
                      <a:pt x="20" y="24"/>
                      <a:pt x="21" y="24"/>
                    </a:cubicBezTo>
                    <a:cubicBezTo>
                      <a:pt x="20" y="21"/>
                      <a:pt x="20" y="19"/>
                      <a:pt x="20" y="17"/>
                    </a:cubicBezTo>
                    <a:cubicBezTo>
                      <a:pt x="20" y="15"/>
                      <a:pt x="20" y="14"/>
                      <a:pt x="20" y="12"/>
                    </a:cubicBezTo>
                    <a:cubicBezTo>
                      <a:pt x="20" y="7"/>
                      <a:pt x="14" y="0"/>
                      <a:pt x="7" y="5"/>
                    </a:cubicBezTo>
                    <a:cubicBezTo>
                      <a:pt x="6" y="6"/>
                      <a:pt x="4" y="7"/>
                      <a:pt x="2" y="9"/>
                    </a:cubicBezTo>
                    <a:cubicBezTo>
                      <a:pt x="0" y="10"/>
                      <a:pt x="0" y="11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81"/>
              <p:cNvSpPr>
                <a:spLocks/>
              </p:cNvSpPr>
              <p:nvPr/>
            </p:nvSpPr>
            <p:spPr bwMode="auto">
              <a:xfrm>
                <a:off x="2149" y="918"/>
                <a:ext cx="53" cy="52"/>
              </a:xfrm>
              <a:custGeom>
                <a:avLst/>
                <a:gdLst>
                  <a:gd name="T0" fmla="*/ 1 w 31"/>
                  <a:gd name="T1" fmla="*/ 20 h 30"/>
                  <a:gd name="T2" fmla="*/ 8 w 31"/>
                  <a:gd name="T3" fmla="*/ 29 h 30"/>
                  <a:gd name="T4" fmla="*/ 27 w 31"/>
                  <a:gd name="T5" fmla="*/ 17 h 30"/>
                  <a:gd name="T6" fmla="*/ 30 w 31"/>
                  <a:gd name="T7" fmla="*/ 10 h 30"/>
                  <a:gd name="T8" fmla="*/ 27 w 31"/>
                  <a:gd name="T9" fmla="*/ 3 h 30"/>
                  <a:gd name="T10" fmla="*/ 15 w 31"/>
                  <a:gd name="T11" fmla="*/ 2 h 30"/>
                  <a:gd name="T12" fmla="*/ 1 w 31"/>
                  <a:gd name="T13" fmla="*/ 19 h 30"/>
                  <a:gd name="T14" fmla="*/ 1 w 31"/>
                  <a:gd name="T15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0">
                    <a:moveTo>
                      <a:pt x="1" y="20"/>
                    </a:moveTo>
                    <a:cubicBezTo>
                      <a:pt x="0" y="25"/>
                      <a:pt x="3" y="29"/>
                      <a:pt x="8" y="29"/>
                    </a:cubicBezTo>
                    <a:cubicBezTo>
                      <a:pt x="17" y="30"/>
                      <a:pt x="24" y="26"/>
                      <a:pt x="27" y="17"/>
                    </a:cubicBezTo>
                    <a:cubicBezTo>
                      <a:pt x="28" y="15"/>
                      <a:pt x="29" y="12"/>
                      <a:pt x="30" y="10"/>
                    </a:cubicBezTo>
                    <a:cubicBezTo>
                      <a:pt x="31" y="8"/>
                      <a:pt x="29" y="4"/>
                      <a:pt x="27" y="3"/>
                    </a:cubicBezTo>
                    <a:cubicBezTo>
                      <a:pt x="23" y="0"/>
                      <a:pt x="18" y="0"/>
                      <a:pt x="15" y="2"/>
                    </a:cubicBezTo>
                    <a:cubicBezTo>
                      <a:pt x="9" y="6"/>
                      <a:pt x="4" y="12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82"/>
              <p:cNvSpPr>
                <a:spLocks/>
              </p:cNvSpPr>
              <p:nvPr/>
            </p:nvSpPr>
            <p:spPr bwMode="auto">
              <a:xfrm>
                <a:off x="788" y="1352"/>
                <a:ext cx="32" cy="84"/>
              </a:xfrm>
              <a:custGeom>
                <a:avLst/>
                <a:gdLst>
                  <a:gd name="T0" fmla="*/ 9 w 19"/>
                  <a:gd name="T1" fmla="*/ 0 h 49"/>
                  <a:gd name="T2" fmla="*/ 3 w 19"/>
                  <a:gd name="T3" fmla="*/ 2 h 49"/>
                  <a:gd name="T4" fmla="*/ 0 w 19"/>
                  <a:gd name="T5" fmla="*/ 10 h 49"/>
                  <a:gd name="T6" fmla="*/ 1 w 19"/>
                  <a:gd name="T7" fmla="*/ 20 h 49"/>
                  <a:gd name="T8" fmla="*/ 1 w 19"/>
                  <a:gd name="T9" fmla="*/ 20 h 49"/>
                  <a:gd name="T10" fmla="*/ 2 w 19"/>
                  <a:gd name="T11" fmla="*/ 28 h 49"/>
                  <a:gd name="T12" fmla="*/ 7 w 19"/>
                  <a:gd name="T13" fmla="*/ 46 h 49"/>
                  <a:gd name="T14" fmla="*/ 9 w 19"/>
                  <a:gd name="T15" fmla="*/ 48 h 49"/>
                  <a:gd name="T16" fmla="*/ 11 w 19"/>
                  <a:gd name="T17" fmla="*/ 48 h 49"/>
                  <a:gd name="T18" fmla="*/ 12 w 19"/>
                  <a:gd name="T19" fmla="*/ 47 h 49"/>
                  <a:gd name="T20" fmla="*/ 14 w 19"/>
                  <a:gd name="T21" fmla="*/ 22 h 49"/>
                  <a:gd name="T22" fmla="*/ 19 w 19"/>
                  <a:gd name="T23" fmla="*/ 8 h 49"/>
                  <a:gd name="T24" fmla="*/ 18 w 19"/>
                  <a:gd name="T25" fmla="*/ 5 h 49"/>
                  <a:gd name="T26" fmla="*/ 9 w 19"/>
                  <a:gd name="T2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9">
                    <a:moveTo>
                      <a:pt x="9" y="0"/>
                    </a:moveTo>
                    <a:cubicBezTo>
                      <a:pt x="7" y="0"/>
                      <a:pt x="4" y="1"/>
                      <a:pt x="3" y="2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13"/>
                      <a:pt x="1" y="16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2"/>
                      <a:pt x="2" y="25"/>
                      <a:pt x="2" y="28"/>
                    </a:cubicBezTo>
                    <a:cubicBezTo>
                      <a:pt x="1" y="35"/>
                      <a:pt x="4" y="41"/>
                      <a:pt x="7" y="46"/>
                    </a:cubicBezTo>
                    <a:cubicBezTo>
                      <a:pt x="7" y="47"/>
                      <a:pt x="8" y="48"/>
                      <a:pt x="9" y="48"/>
                    </a:cubicBezTo>
                    <a:cubicBezTo>
                      <a:pt x="10" y="49"/>
                      <a:pt x="10" y="49"/>
                      <a:pt x="11" y="48"/>
                    </a:cubicBezTo>
                    <a:cubicBezTo>
                      <a:pt x="11" y="48"/>
                      <a:pt x="12" y="47"/>
                      <a:pt x="12" y="47"/>
                    </a:cubicBezTo>
                    <a:cubicBezTo>
                      <a:pt x="9" y="38"/>
                      <a:pt x="11" y="30"/>
                      <a:pt x="14" y="22"/>
                    </a:cubicBezTo>
                    <a:cubicBezTo>
                      <a:pt x="15" y="17"/>
                      <a:pt x="17" y="12"/>
                      <a:pt x="19" y="8"/>
                    </a:cubicBezTo>
                    <a:cubicBezTo>
                      <a:pt x="19" y="7"/>
                      <a:pt x="18" y="5"/>
                      <a:pt x="18" y="5"/>
                    </a:cubicBezTo>
                    <a:cubicBezTo>
                      <a:pt x="15" y="3"/>
                      <a:pt x="12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83"/>
              <p:cNvSpPr>
                <a:spLocks/>
              </p:cNvSpPr>
              <p:nvPr/>
            </p:nvSpPr>
            <p:spPr bwMode="auto">
              <a:xfrm>
                <a:off x="6500" y="3189"/>
                <a:ext cx="86" cy="48"/>
              </a:xfrm>
              <a:custGeom>
                <a:avLst/>
                <a:gdLst>
                  <a:gd name="T0" fmla="*/ 4 w 50"/>
                  <a:gd name="T1" fmla="*/ 27 h 28"/>
                  <a:gd name="T2" fmla="*/ 20 w 50"/>
                  <a:gd name="T3" fmla="*/ 19 h 28"/>
                  <a:gd name="T4" fmla="*/ 37 w 50"/>
                  <a:gd name="T5" fmla="*/ 10 h 28"/>
                  <a:gd name="T6" fmla="*/ 45 w 50"/>
                  <a:gd name="T7" fmla="*/ 7 h 28"/>
                  <a:gd name="T8" fmla="*/ 49 w 50"/>
                  <a:gd name="T9" fmla="*/ 2 h 28"/>
                  <a:gd name="T10" fmla="*/ 44 w 50"/>
                  <a:gd name="T11" fmla="*/ 0 h 28"/>
                  <a:gd name="T12" fmla="*/ 19 w 50"/>
                  <a:gd name="T13" fmla="*/ 6 h 28"/>
                  <a:gd name="T14" fmla="*/ 11 w 50"/>
                  <a:gd name="T15" fmla="*/ 9 h 28"/>
                  <a:gd name="T16" fmla="*/ 5 w 50"/>
                  <a:gd name="T17" fmla="*/ 14 h 28"/>
                  <a:gd name="T18" fmla="*/ 0 w 50"/>
                  <a:gd name="T19" fmla="*/ 27 h 28"/>
                  <a:gd name="T20" fmla="*/ 4 w 50"/>
                  <a:gd name="T2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28">
                    <a:moveTo>
                      <a:pt x="4" y="27"/>
                    </a:moveTo>
                    <a:cubicBezTo>
                      <a:pt x="10" y="25"/>
                      <a:pt x="16" y="24"/>
                      <a:pt x="20" y="19"/>
                    </a:cubicBezTo>
                    <a:cubicBezTo>
                      <a:pt x="25" y="14"/>
                      <a:pt x="31" y="11"/>
                      <a:pt x="37" y="10"/>
                    </a:cubicBezTo>
                    <a:cubicBezTo>
                      <a:pt x="40" y="10"/>
                      <a:pt x="43" y="8"/>
                      <a:pt x="45" y="7"/>
                    </a:cubicBezTo>
                    <a:cubicBezTo>
                      <a:pt x="47" y="6"/>
                      <a:pt x="49" y="5"/>
                      <a:pt x="49" y="2"/>
                    </a:cubicBezTo>
                    <a:cubicBezTo>
                      <a:pt x="50" y="1"/>
                      <a:pt x="47" y="0"/>
                      <a:pt x="44" y="0"/>
                    </a:cubicBezTo>
                    <a:cubicBezTo>
                      <a:pt x="35" y="0"/>
                      <a:pt x="27" y="0"/>
                      <a:pt x="19" y="6"/>
                    </a:cubicBezTo>
                    <a:cubicBezTo>
                      <a:pt x="17" y="7"/>
                      <a:pt x="14" y="7"/>
                      <a:pt x="11" y="9"/>
                    </a:cubicBezTo>
                    <a:cubicBezTo>
                      <a:pt x="9" y="10"/>
                      <a:pt x="7" y="12"/>
                      <a:pt x="5" y="14"/>
                    </a:cubicBezTo>
                    <a:cubicBezTo>
                      <a:pt x="2" y="18"/>
                      <a:pt x="0" y="22"/>
                      <a:pt x="0" y="27"/>
                    </a:cubicBezTo>
                    <a:cubicBezTo>
                      <a:pt x="1" y="27"/>
                      <a:pt x="3" y="28"/>
                      <a:pt x="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84"/>
              <p:cNvSpPr>
                <a:spLocks/>
              </p:cNvSpPr>
              <p:nvPr/>
            </p:nvSpPr>
            <p:spPr bwMode="auto">
              <a:xfrm>
                <a:off x="209" y="714"/>
                <a:ext cx="55" cy="54"/>
              </a:xfrm>
              <a:custGeom>
                <a:avLst/>
                <a:gdLst>
                  <a:gd name="T0" fmla="*/ 2 w 32"/>
                  <a:gd name="T1" fmla="*/ 13 h 31"/>
                  <a:gd name="T2" fmla="*/ 6 w 32"/>
                  <a:gd name="T3" fmla="*/ 15 h 31"/>
                  <a:gd name="T4" fmla="*/ 14 w 32"/>
                  <a:gd name="T5" fmla="*/ 20 h 31"/>
                  <a:gd name="T6" fmla="*/ 17 w 32"/>
                  <a:gd name="T7" fmla="*/ 29 h 31"/>
                  <a:gd name="T8" fmla="*/ 21 w 32"/>
                  <a:gd name="T9" fmla="*/ 30 h 31"/>
                  <a:gd name="T10" fmla="*/ 31 w 32"/>
                  <a:gd name="T11" fmla="*/ 28 h 31"/>
                  <a:gd name="T12" fmla="*/ 32 w 32"/>
                  <a:gd name="T13" fmla="*/ 27 h 31"/>
                  <a:gd name="T14" fmla="*/ 32 w 32"/>
                  <a:gd name="T15" fmla="*/ 25 h 31"/>
                  <a:gd name="T16" fmla="*/ 26 w 32"/>
                  <a:gd name="T17" fmla="*/ 13 h 31"/>
                  <a:gd name="T18" fmla="*/ 16 w 32"/>
                  <a:gd name="T19" fmla="*/ 5 h 31"/>
                  <a:gd name="T20" fmla="*/ 9 w 32"/>
                  <a:gd name="T21" fmla="*/ 1 h 31"/>
                  <a:gd name="T22" fmla="*/ 6 w 32"/>
                  <a:gd name="T23" fmla="*/ 1 h 31"/>
                  <a:gd name="T24" fmla="*/ 0 w 32"/>
                  <a:gd name="T25" fmla="*/ 9 h 31"/>
                  <a:gd name="T26" fmla="*/ 2 w 32"/>
                  <a:gd name="T27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31">
                    <a:moveTo>
                      <a:pt x="2" y="13"/>
                    </a:moveTo>
                    <a:cubicBezTo>
                      <a:pt x="3" y="14"/>
                      <a:pt x="5" y="15"/>
                      <a:pt x="6" y="15"/>
                    </a:cubicBezTo>
                    <a:cubicBezTo>
                      <a:pt x="10" y="15"/>
                      <a:pt x="12" y="16"/>
                      <a:pt x="14" y="20"/>
                    </a:cubicBezTo>
                    <a:cubicBezTo>
                      <a:pt x="15" y="23"/>
                      <a:pt x="16" y="26"/>
                      <a:pt x="17" y="29"/>
                    </a:cubicBezTo>
                    <a:cubicBezTo>
                      <a:pt x="18" y="30"/>
                      <a:pt x="20" y="31"/>
                      <a:pt x="21" y="30"/>
                    </a:cubicBezTo>
                    <a:cubicBezTo>
                      <a:pt x="24" y="30"/>
                      <a:pt x="27" y="29"/>
                      <a:pt x="31" y="28"/>
                    </a:cubicBezTo>
                    <a:cubicBezTo>
                      <a:pt x="31" y="28"/>
                      <a:pt x="31" y="27"/>
                      <a:pt x="32" y="27"/>
                    </a:cubicBezTo>
                    <a:cubicBezTo>
                      <a:pt x="32" y="26"/>
                      <a:pt x="32" y="25"/>
                      <a:pt x="32" y="25"/>
                    </a:cubicBezTo>
                    <a:cubicBezTo>
                      <a:pt x="30" y="21"/>
                      <a:pt x="27" y="18"/>
                      <a:pt x="26" y="13"/>
                    </a:cubicBezTo>
                    <a:cubicBezTo>
                      <a:pt x="24" y="8"/>
                      <a:pt x="21" y="6"/>
                      <a:pt x="16" y="5"/>
                    </a:cubicBezTo>
                    <a:cubicBezTo>
                      <a:pt x="13" y="4"/>
                      <a:pt x="11" y="2"/>
                      <a:pt x="9" y="1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4" y="3"/>
                      <a:pt x="1" y="5"/>
                      <a:pt x="0" y="9"/>
                    </a:cubicBezTo>
                    <a:cubicBezTo>
                      <a:pt x="0" y="10"/>
                      <a:pt x="0" y="12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Freeform 85"/>
              <p:cNvSpPr>
                <a:spLocks/>
              </p:cNvSpPr>
              <p:nvPr/>
            </p:nvSpPr>
            <p:spPr bwMode="auto">
              <a:xfrm>
                <a:off x="2072" y="325"/>
                <a:ext cx="56" cy="34"/>
              </a:xfrm>
              <a:custGeom>
                <a:avLst/>
                <a:gdLst>
                  <a:gd name="T0" fmla="*/ 25 w 33"/>
                  <a:gd name="T1" fmla="*/ 20 h 20"/>
                  <a:gd name="T2" fmla="*/ 32 w 33"/>
                  <a:gd name="T3" fmla="*/ 17 h 20"/>
                  <a:gd name="T4" fmla="*/ 32 w 33"/>
                  <a:gd name="T5" fmla="*/ 12 h 20"/>
                  <a:gd name="T6" fmla="*/ 9 w 33"/>
                  <a:gd name="T7" fmla="*/ 0 h 20"/>
                  <a:gd name="T8" fmla="*/ 1 w 33"/>
                  <a:gd name="T9" fmla="*/ 6 h 20"/>
                  <a:gd name="T10" fmla="*/ 2 w 33"/>
                  <a:gd name="T11" fmla="*/ 12 h 20"/>
                  <a:gd name="T12" fmla="*/ 23 w 33"/>
                  <a:gd name="T13" fmla="*/ 20 h 20"/>
                  <a:gd name="T14" fmla="*/ 25 w 33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0">
                    <a:moveTo>
                      <a:pt x="25" y="20"/>
                    </a:moveTo>
                    <a:cubicBezTo>
                      <a:pt x="27" y="20"/>
                      <a:pt x="30" y="19"/>
                      <a:pt x="32" y="17"/>
                    </a:cubicBezTo>
                    <a:cubicBezTo>
                      <a:pt x="33" y="16"/>
                      <a:pt x="33" y="13"/>
                      <a:pt x="32" y="12"/>
                    </a:cubicBezTo>
                    <a:cubicBezTo>
                      <a:pt x="25" y="6"/>
                      <a:pt x="19" y="1"/>
                      <a:pt x="9" y="0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8"/>
                      <a:pt x="1" y="11"/>
                      <a:pt x="2" y="12"/>
                    </a:cubicBezTo>
                    <a:cubicBezTo>
                      <a:pt x="8" y="17"/>
                      <a:pt x="16" y="19"/>
                      <a:pt x="23" y="20"/>
                    </a:cubicBezTo>
                    <a:cubicBezTo>
                      <a:pt x="24" y="20"/>
                      <a:pt x="24" y="20"/>
                      <a:pt x="2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86"/>
              <p:cNvSpPr>
                <a:spLocks/>
              </p:cNvSpPr>
              <p:nvPr/>
            </p:nvSpPr>
            <p:spPr bwMode="auto">
              <a:xfrm>
                <a:off x="6521" y="2666"/>
                <a:ext cx="32" cy="63"/>
              </a:xfrm>
              <a:custGeom>
                <a:avLst/>
                <a:gdLst>
                  <a:gd name="T0" fmla="*/ 4 w 19"/>
                  <a:gd name="T1" fmla="*/ 2 h 37"/>
                  <a:gd name="T2" fmla="*/ 1 w 19"/>
                  <a:gd name="T3" fmla="*/ 7 h 37"/>
                  <a:gd name="T4" fmla="*/ 4 w 19"/>
                  <a:gd name="T5" fmla="*/ 15 h 37"/>
                  <a:gd name="T6" fmla="*/ 4 w 19"/>
                  <a:gd name="T7" fmla="*/ 15 h 37"/>
                  <a:gd name="T8" fmla="*/ 4 w 19"/>
                  <a:gd name="T9" fmla="*/ 14 h 37"/>
                  <a:gd name="T10" fmla="*/ 4 w 19"/>
                  <a:gd name="T11" fmla="*/ 15 h 37"/>
                  <a:gd name="T12" fmla="*/ 6 w 19"/>
                  <a:gd name="T13" fmla="*/ 16 h 37"/>
                  <a:gd name="T14" fmla="*/ 6 w 19"/>
                  <a:gd name="T15" fmla="*/ 18 h 37"/>
                  <a:gd name="T16" fmla="*/ 4 w 19"/>
                  <a:gd name="T17" fmla="*/ 17 h 37"/>
                  <a:gd name="T18" fmla="*/ 4 w 19"/>
                  <a:gd name="T19" fmla="*/ 15 h 37"/>
                  <a:gd name="T20" fmla="*/ 4 w 19"/>
                  <a:gd name="T21" fmla="*/ 15 h 37"/>
                  <a:gd name="T22" fmla="*/ 3 w 19"/>
                  <a:gd name="T23" fmla="*/ 16 h 37"/>
                  <a:gd name="T24" fmla="*/ 3 w 19"/>
                  <a:gd name="T25" fmla="*/ 28 h 37"/>
                  <a:gd name="T26" fmla="*/ 8 w 19"/>
                  <a:gd name="T27" fmla="*/ 36 h 37"/>
                  <a:gd name="T28" fmla="*/ 11 w 19"/>
                  <a:gd name="T29" fmla="*/ 37 h 37"/>
                  <a:gd name="T30" fmla="*/ 14 w 19"/>
                  <a:gd name="T31" fmla="*/ 34 h 37"/>
                  <a:gd name="T32" fmla="*/ 12 w 19"/>
                  <a:gd name="T33" fmla="*/ 29 h 37"/>
                  <a:gd name="T34" fmla="*/ 13 w 19"/>
                  <a:gd name="T35" fmla="*/ 26 h 37"/>
                  <a:gd name="T36" fmla="*/ 18 w 19"/>
                  <a:gd name="T37" fmla="*/ 15 h 37"/>
                  <a:gd name="T38" fmla="*/ 15 w 19"/>
                  <a:gd name="T39" fmla="*/ 6 h 37"/>
                  <a:gd name="T40" fmla="*/ 4 w 19"/>
                  <a:gd name="T4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7">
                    <a:moveTo>
                      <a:pt x="4" y="2"/>
                    </a:moveTo>
                    <a:cubicBezTo>
                      <a:pt x="2" y="3"/>
                      <a:pt x="0" y="5"/>
                      <a:pt x="1" y="7"/>
                    </a:cubicBezTo>
                    <a:cubicBezTo>
                      <a:pt x="2" y="10"/>
                      <a:pt x="3" y="12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5" y="15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19"/>
                      <a:pt x="4" y="18"/>
                      <a:pt x="4" y="17"/>
                    </a:cubicBezTo>
                    <a:cubicBezTo>
                      <a:pt x="4" y="16"/>
                      <a:pt x="4" y="16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1" y="20"/>
                      <a:pt x="0" y="24"/>
                      <a:pt x="3" y="28"/>
                    </a:cubicBezTo>
                    <a:cubicBezTo>
                      <a:pt x="5" y="30"/>
                      <a:pt x="6" y="33"/>
                      <a:pt x="8" y="36"/>
                    </a:cubicBezTo>
                    <a:cubicBezTo>
                      <a:pt x="9" y="37"/>
                      <a:pt x="10" y="37"/>
                      <a:pt x="11" y="37"/>
                    </a:cubicBezTo>
                    <a:cubicBezTo>
                      <a:pt x="12" y="37"/>
                      <a:pt x="14" y="35"/>
                      <a:pt x="14" y="34"/>
                    </a:cubicBezTo>
                    <a:cubicBezTo>
                      <a:pt x="13" y="32"/>
                      <a:pt x="12" y="30"/>
                      <a:pt x="12" y="29"/>
                    </a:cubicBezTo>
                    <a:cubicBezTo>
                      <a:pt x="12" y="28"/>
                      <a:pt x="13" y="26"/>
                      <a:pt x="13" y="26"/>
                    </a:cubicBezTo>
                    <a:cubicBezTo>
                      <a:pt x="19" y="24"/>
                      <a:pt x="18" y="20"/>
                      <a:pt x="18" y="15"/>
                    </a:cubicBezTo>
                    <a:cubicBezTo>
                      <a:pt x="17" y="12"/>
                      <a:pt x="17" y="9"/>
                      <a:pt x="15" y="6"/>
                    </a:cubicBezTo>
                    <a:cubicBezTo>
                      <a:pt x="12" y="2"/>
                      <a:pt x="8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87"/>
              <p:cNvSpPr>
                <a:spLocks/>
              </p:cNvSpPr>
              <p:nvPr/>
            </p:nvSpPr>
            <p:spPr bwMode="auto">
              <a:xfrm>
                <a:off x="4452" y="241"/>
                <a:ext cx="38" cy="48"/>
              </a:xfrm>
              <a:custGeom>
                <a:avLst/>
                <a:gdLst>
                  <a:gd name="T0" fmla="*/ 3 w 22"/>
                  <a:gd name="T1" fmla="*/ 6 h 28"/>
                  <a:gd name="T2" fmla="*/ 1 w 22"/>
                  <a:gd name="T3" fmla="*/ 8 h 28"/>
                  <a:gd name="T4" fmla="*/ 2 w 22"/>
                  <a:gd name="T5" fmla="*/ 23 h 28"/>
                  <a:gd name="T6" fmla="*/ 7 w 22"/>
                  <a:gd name="T7" fmla="*/ 27 h 28"/>
                  <a:gd name="T8" fmla="*/ 20 w 22"/>
                  <a:gd name="T9" fmla="*/ 23 h 28"/>
                  <a:gd name="T10" fmla="*/ 21 w 22"/>
                  <a:gd name="T11" fmla="*/ 19 h 28"/>
                  <a:gd name="T12" fmla="*/ 20 w 22"/>
                  <a:gd name="T13" fmla="*/ 18 h 28"/>
                  <a:gd name="T14" fmla="*/ 18 w 22"/>
                  <a:gd name="T15" fmla="*/ 15 h 28"/>
                  <a:gd name="T16" fmla="*/ 19 w 22"/>
                  <a:gd name="T17" fmla="*/ 9 h 28"/>
                  <a:gd name="T18" fmla="*/ 20 w 22"/>
                  <a:gd name="T19" fmla="*/ 2 h 28"/>
                  <a:gd name="T20" fmla="*/ 13 w 22"/>
                  <a:gd name="T21" fmla="*/ 1 h 28"/>
                  <a:gd name="T22" fmla="*/ 8 w 22"/>
                  <a:gd name="T23" fmla="*/ 3 h 28"/>
                  <a:gd name="T24" fmla="*/ 8 w 22"/>
                  <a:gd name="T25" fmla="*/ 3 h 28"/>
                  <a:gd name="T26" fmla="*/ 8 w 22"/>
                  <a:gd name="T27" fmla="*/ 3 h 28"/>
                  <a:gd name="T28" fmla="*/ 8 w 22"/>
                  <a:gd name="T29" fmla="*/ 3 h 28"/>
                  <a:gd name="T30" fmla="*/ 3 w 22"/>
                  <a:gd name="T3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8">
                    <a:moveTo>
                      <a:pt x="3" y="6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0" y="13"/>
                      <a:pt x="0" y="18"/>
                      <a:pt x="2" y="23"/>
                    </a:cubicBezTo>
                    <a:cubicBezTo>
                      <a:pt x="3" y="25"/>
                      <a:pt x="5" y="27"/>
                      <a:pt x="7" y="27"/>
                    </a:cubicBezTo>
                    <a:cubicBezTo>
                      <a:pt x="12" y="28"/>
                      <a:pt x="16" y="27"/>
                      <a:pt x="20" y="23"/>
                    </a:cubicBezTo>
                    <a:cubicBezTo>
                      <a:pt x="21" y="23"/>
                      <a:pt x="22" y="20"/>
                      <a:pt x="21" y="19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7"/>
                      <a:pt x="19" y="16"/>
                      <a:pt x="18" y="15"/>
                    </a:cubicBezTo>
                    <a:cubicBezTo>
                      <a:pt x="17" y="12"/>
                      <a:pt x="17" y="12"/>
                      <a:pt x="19" y="9"/>
                    </a:cubicBezTo>
                    <a:cubicBezTo>
                      <a:pt x="22" y="6"/>
                      <a:pt x="22" y="4"/>
                      <a:pt x="20" y="2"/>
                    </a:cubicBezTo>
                    <a:cubicBezTo>
                      <a:pt x="18" y="0"/>
                      <a:pt x="16" y="0"/>
                      <a:pt x="13" y="1"/>
                    </a:cubicBezTo>
                    <a:cubicBezTo>
                      <a:pt x="11" y="2"/>
                      <a:pt x="10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4"/>
                      <a:pt x="4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88"/>
              <p:cNvSpPr>
                <a:spLocks/>
              </p:cNvSpPr>
              <p:nvPr/>
            </p:nvSpPr>
            <p:spPr bwMode="auto">
              <a:xfrm>
                <a:off x="4236" y="281"/>
                <a:ext cx="60" cy="41"/>
              </a:xfrm>
              <a:custGeom>
                <a:avLst/>
                <a:gdLst>
                  <a:gd name="T0" fmla="*/ 5 w 35"/>
                  <a:gd name="T1" fmla="*/ 21 h 24"/>
                  <a:gd name="T2" fmla="*/ 18 w 35"/>
                  <a:gd name="T3" fmla="*/ 24 h 24"/>
                  <a:gd name="T4" fmla="*/ 22 w 35"/>
                  <a:gd name="T5" fmla="*/ 20 h 24"/>
                  <a:gd name="T6" fmla="*/ 20 w 35"/>
                  <a:gd name="T7" fmla="*/ 18 h 24"/>
                  <a:gd name="T8" fmla="*/ 20 w 35"/>
                  <a:gd name="T9" fmla="*/ 10 h 24"/>
                  <a:gd name="T10" fmla="*/ 28 w 35"/>
                  <a:gd name="T11" fmla="*/ 9 h 24"/>
                  <a:gd name="T12" fmla="*/ 35 w 35"/>
                  <a:gd name="T13" fmla="*/ 10 h 24"/>
                  <a:gd name="T14" fmla="*/ 34 w 35"/>
                  <a:gd name="T15" fmla="*/ 7 h 24"/>
                  <a:gd name="T16" fmla="*/ 21 w 35"/>
                  <a:gd name="T17" fmla="*/ 0 h 24"/>
                  <a:gd name="T18" fmla="*/ 15 w 35"/>
                  <a:gd name="T19" fmla="*/ 1 h 24"/>
                  <a:gd name="T20" fmla="*/ 2 w 35"/>
                  <a:gd name="T21" fmla="*/ 14 h 24"/>
                  <a:gd name="T22" fmla="*/ 5 w 35"/>
                  <a:gd name="T23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24">
                    <a:moveTo>
                      <a:pt x="5" y="21"/>
                    </a:moveTo>
                    <a:cubicBezTo>
                      <a:pt x="10" y="22"/>
                      <a:pt x="14" y="23"/>
                      <a:pt x="18" y="24"/>
                    </a:cubicBezTo>
                    <a:cubicBezTo>
                      <a:pt x="21" y="24"/>
                      <a:pt x="21" y="22"/>
                      <a:pt x="22" y="20"/>
                    </a:cubicBezTo>
                    <a:cubicBezTo>
                      <a:pt x="21" y="19"/>
                      <a:pt x="20" y="18"/>
                      <a:pt x="20" y="18"/>
                    </a:cubicBezTo>
                    <a:cubicBezTo>
                      <a:pt x="19" y="15"/>
                      <a:pt x="19" y="12"/>
                      <a:pt x="20" y="10"/>
                    </a:cubicBezTo>
                    <a:cubicBezTo>
                      <a:pt x="22" y="9"/>
                      <a:pt x="25" y="7"/>
                      <a:pt x="28" y="9"/>
                    </a:cubicBezTo>
                    <a:cubicBezTo>
                      <a:pt x="30" y="10"/>
                      <a:pt x="32" y="11"/>
                      <a:pt x="35" y="10"/>
                    </a:cubicBezTo>
                    <a:cubicBezTo>
                      <a:pt x="35" y="9"/>
                      <a:pt x="35" y="8"/>
                      <a:pt x="34" y="7"/>
                    </a:cubicBezTo>
                    <a:cubicBezTo>
                      <a:pt x="31" y="3"/>
                      <a:pt x="26" y="1"/>
                      <a:pt x="21" y="0"/>
                    </a:cubicBezTo>
                    <a:cubicBezTo>
                      <a:pt x="19" y="0"/>
                      <a:pt x="17" y="0"/>
                      <a:pt x="15" y="1"/>
                    </a:cubicBezTo>
                    <a:cubicBezTo>
                      <a:pt x="10" y="4"/>
                      <a:pt x="6" y="9"/>
                      <a:pt x="2" y="14"/>
                    </a:cubicBezTo>
                    <a:cubicBezTo>
                      <a:pt x="0" y="16"/>
                      <a:pt x="2" y="21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Oval 89"/>
              <p:cNvSpPr>
                <a:spLocks noChangeArrowheads="1"/>
              </p:cNvSpPr>
              <p:nvPr/>
            </p:nvSpPr>
            <p:spPr bwMode="auto">
              <a:xfrm>
                <a:off x="4274" y="31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90"/>
              <p:cNvSpPr>
                <a:spLocks/>
              </p:cNvSpPr>
              <p:nvPr/>
            </p:nvSpPr>
            <p:spPr bwMode="auto">
              <a:xfrm>
                <a:off x="4408" y="286"/>
                <a:ext cx="44" cy="39"/>
              </a:xfrm>
              <a:custGeom>
                <a:avLst/>
                <a:gdLst>
                  <a:gd name="T0" fmla="*/ 2 w 26"/>
                  <a:gd name="T1" fmla="*/ 8 h 23"/>
                  <a:gd name="T2" fmla="*/ 0 w 26"/>
                  <a:gd name="T3" fmla="*/ 11 h 23"/>
                  <a:gd name="T4" fmla="*/ 5 w 26"/>
                  <a:gd name="T5" fmla="*/ 21 h 23"/>
                  <a:gd name="T6" fmla="*/ 11 w 26"/>
                  <a:gd name="T7" fmla="*/ 22 h 23"/>
                  <a:gd name="T8" fmla="*/ 16 w 26"/>
                  <a:gd name="T9" fmla="*/ 19 h 23"/>
                  <a:gd name="T10" fmla="*/ 22 w 26"/>
                  <a:gd name="T11" fmla="*/ 15 h 23"/>
                  <a:gd name="T12" fmla="*/ 25 w 26"/>
                  <a:gd name="T13" fmla="*/ 10 h 23"/>
                  <a:gd name="T14" fmla="*/ 23 w 26"/>
                  <a:gd name="T15" fmla="*/ 3 h 23"/>
                  <a:gd name="T16" fmla="*/ 17 w 26"/>
                  <a:gd name="T17" fmla="*/ 1 h 23"/>
                  <a:gd name="T18" fmla="*/ 14 w 26"/>
                  <a:gd name="T19" fmla="*/ 1 h 23"/>
                  <a:gd name="T20" fmla="*/ 2 w 26"/>
                  <a:gd name="T2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3">
                    <a:moveTo>
                      <a:pt x="2" y="8"/>
                    </a:moveTo>
                    <a:cubicBezTo>
                      <a:pt x="1" y="8"/>
                      <a:pt x="0" y="10"/>
                      <a:pt x="0" y="11"/>
                    </a:cubicBezTo>
                    <a:cubicBezTo>
                      <a:pt x="0" y="15"/>
                      <a:pt x="2" y="18"/>
                      <a:pt x="5" y="21"/>
                    </a:cubicBezTo>
                    <a:cubicBezTo>
                      <a:pt x="6" y="22"/>
                      <a:pt x="9" y="23"/>
                      <a:pt x="11" y="22"/>
                    </a:cubicBezTo>
                    <a:cubicBezTo>
                      <a:pt x="13" y="22"/>
                      <a:pt x="14" y="20"/>
                      <a:pt x="16" y="19"/>
                    </a:cubicBezTo>
                    <a:cubicBezTo>
                      <a:pt x="20" y="19"/>
                      <a:pt x="21" y="17"/>
                      <a:pt x="22" y="15"/>
                    </a:cubicBezTo>
                    <a:cubicBezTo>
                      <a:pt x="23" y="13"/>
                      <a:pt x="24" y="11"/>
                      <a:pt x="25" y="10"/>
                    </a:cubicBezTo>
                    <a:cubicBezTo>
                      <a:pt x="26" y="6"/>
                      <a:pt x="26" y="5"/>
                      <a:pt x="23" y="3"/>
                    </a:cubicBezTo>
                    <a:cubicBezTo>
                      <a:pt x="21" y="2"/>
                      <a:pt x="19" y="1"/>
                      <a:pt x="17" y="1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11" y="5"/>
                      <a:pt x="7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91"/>
              <p:cNvSpPr>
                <a:spLocks/>
              </p:cNvSpPr>
              <p:nvPr/>
            </p:nvSpPr>
            <p:spPr bwMode="auto">
              <a:xfrm>
                <a:off x="4483" y="193"/>
                <a:ext cx="35" cy="50"/>
              </a:xfrm>
              <a:custGeom>
                <a:avLst/>
                <a:gdLst>
                  <a:gd name="T0" fmla="*/ 9 w 20"/>
                  <a:gd name="T1" fmla="*/ 29 h 29"/>
                  <a:gd name="T2" fmla="*/ 12 w 20"/>
                  <a:gd name="T3" fmla="*/ 28 h 29"/>
                  <a:gd name="T4" fmla="*/ 19 w 20"/>
                  <a:gd name="T5" fmla="*/ 18 h 29"/>
                  <a:gd name="T6" fmla="*/ 20 w 20"/>
                  <a:gd name="T7" fmla="*/ 15 h 29"/>
                  <a:gd name="T8" fmla="*/ 11 w 20"/>
                  <a:gd name="T9" fmla="*/ 1 h 29"/>
                  <a:gd name="T10" fmla="*/ 7 w 20"/>
                  <a:gd name="T11" fmla="*/ 1 h 29"/>
                  <a:gd name="T12" fmla="*/ 1 w 20"/>
                  <a:gd name="T13" fmla="*/ 9 h 29"/>
                  <a:gd name="T14" fmla="*/ 0 w 20"/>
                  <a:gd name="T15" fmla="*/ 13 h 29"/>
                  <a:gd name="T16" fmla="*/ 9 w 20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9">
                    <a:moveTo>
                      <a:pt x="9" y="29"/>
                    </a:moveTo>
                    <a:cubicBezTo>
                      <a:pt x="10" y="29"/>
                      <a:pt x="11" y="29"/>
                      <a:pt x="12" y="28"/>
                    </a:cubicBezTo>
                    <a:cubicBezTo>
                      <a:pt x="14" y="25"/>
                      <a:pt x="15" y="20"/>
                      <a:pt x="19" y="18"/>
                    </a:cubicBezTo>
                    <a:cubicBezTo>
                      <a:pt x="19" y="17"/>
                      <a:pt x="20" y="15"/>
                      <a:pt x="20" y="15"/>
                    </a:cubicBezTo>
                    <a:cubicBezTo>
                      <a:pt x="17" y="10"/>
                      <a:pt x="15" y="5"/>
                      <a:pt x="11" y="1"/>
                    </a:cubicBezTo>
                    <a:cubicBezTo>
                      <a:pt x="11" y="0"/>
                      <a:pt x="8" y="0"/>
                      <a:pt x="7" y="1"/>
                    </a:cubicBezTo>
                    <a:cubicBezTo>
                      <a:pt x="5" y="4"/>
                      <a:pt x="3" y="6"/>
                      <a:pt x="1" y="9"/>
                    </a:cubicBezTo>
                    <a:cubicBezTo>
                      <a:pt x="0" y="10"/>
                      <a:pt x="0" y="12"/>
                      <a:pt x="0" y="13"/>
                    </a:cubicBezTo>
                    <a:cubicBezTo>
                      <a:pt x="0" y="21"/>
                      <a:pt x="2" y="26"/>
                      <a:pt x="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92"/>
              <p:cNvSpPr>
                <a:spLocks/>
              </p:cNvSpPr>
              <p:nvPr/>
            </p:nvSpPr>
            <p:spPr bwMode="auto">
              <a:xfrm>
                <a:off x="6612" y="3048"/>
                <a:ext cx="68" cy="28"/>
              </a:xfrm>
              <a:custGeom>
                <a:avLst/>
                <a:gdLst>
                  <a:gd name="T0" fmla="*/ 5 w 40"/>
                  <a:gd name="T1" fmla="*/ 12 h 16"/>
                  <a:gd name="T2" fmla="*/ 35 w 40"/>
                  <a:gd name="T3" fmla="*/ 15 h 16"/>
                  <a:gd name="T4" fmla="*/ 36 w 40"/>
                  <a:gd name="T5" fmla="*/ 15 h 16"/>
                  <a:gd name="T6" fmla="*/ 40 w 40"/>
                  <a:gd name="T7" fmla="*/ 12 h 16"/>
                  <a:gd name="T8" fmla="*/ 39 w 40"/>
                  <a:gd name="T9" fmla="*/ 8 h 16"/>
                  <a:gd name="T10" fmla="*/ 35 w 40"/>
                  <a:gd name="T11" fmla="*/ 5 h 16"/>
                  <a:gd name="T12" fmla="*/ 6 w 40"/>
                  <a:gd name="T13" fmla="*/ 1 h 16"/>
                  <a:gd name="T14" fmla="*/ 1 w 40"/>
                  <a:gd name="T15" fmla="*/ 7 h 16"/>
                  <a:gd name="T16" fmla="*/ 5 w 40"/>
                  <a:gd name="T1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6">
                    <a:moveTo>
                      <a:pt x="5" y="12"/>
                    </a:moveTo>
                    <a:cubicBezTo>
                      <a:pt x="15" y="9"/>
                      <a:pt x="25" y="9"/>
                      <a:pt x="35" y="15"/>
                    </a:cubicBezTo>
                    <a:cubicBezTo>
                      <a:pt x="35" y="15"/>
                      <a:pt x="36" y="15"/>
                      <a:pt x="36" y="15"/>
                    </a:cubicBezTo>
                    <a:cubicBezTo>
                      <a:pt x="38" y="16"/>
                      <a:pt x="40" y="14"/>
                      <a:pt x="40" y="12"/>
                    </a:cubicBezTo>
                    <a:cubicBezTo>
                      <a:pt x="40" y="11"/>
                      <a:pt x="40" y="9"/>
                      <a:pt x="39" y="8"/>
                    </a:cubicBezTo>
                    <a:cubicBezTo>
                      <a:pt x="38" y="7"/>
                      <a:pt x="36" y="6"/>
                      <a:pt x="35" y="5"/>
                    </a:cubicBezTo>
                    <a:cubicBezTo>
                      <a:pt x="26" y="0"/>
                      <a:pt x="16" y="0"/>
                      <a:pt x="6" y="1"/>
                    </a:cubicBezTo>
                    <a:cubicBezTo>
                      <a:pt x="4" y="2"/>
                      <a:pt x="2" y="4"/>
                      <a:pt x="1" y="7"/>
                    </a:cubicBezTo>
                    <a:cubicBezTo>
                      <a:pt x="0" y="10"/>
                      <a:pt x="2" y="13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93"/>
              <p:cNvSpPr>
                <a:spLocks/>
              </p:cNvSpPr>
              <p:nvPr/>
            </p:nvSpPr>
            <p:spPr bwMode="auto">
              <a:xfrm>
                <a:off x="7432" y="3504"/>
                <a:ext cx="57" cy="58"/>
              </a:xfrm>
              <a:custGeom>
                <a:avLst/>
                <a:gdLst>
                  <a:gd name="T0" fmla="*/ 28 w 33"/>
                  <a:gd name="T1" fmla="*/ 34 h 34"/>
                  <a:gd name="T2" fmla="*/ 33 w 33"/>
                  <a:gd name="T3" fmla="*/ 34 h 34"/>
                  <a:gd name="T4" fmla="*/ 33 w 33"/>
                  <a:gd name="T5" fmla="*/ 32 h 34"/>
                  <a:gd name="T6" fmla="*/ 32 w 33"/>
                  <a:gd name="T7" fmla="*/ 29 h 34"/>
                  <a:gd name="T8" fmla="*/ 14 w 33"/>
                  <a:gd name="T9" fmla="*/ 9 h 34"/>
                  <a:gd name="T10" fmla="*/ 7 w 33"/>
                  <a:gd name="T11" fmla="*/ 2 h 34"/>
                  <a:gd name="T12" fmla="*/ 4 w 33"/>
                  <a:gd name="T13" fmla="*/ 0 h 34"/>
                  <a:gd name="T14" fmla="*/ 1 w 33"/>
                  <a:gd name="T15" fmla="*/ 0 h 34"/>
                  <a:gd name="T16" fmla="*/ 0 w 33"/>
                  <a:gd name="T17" fmla="*/ 3 h 34"/>
                  <a:gd name="T18" fmla="*/ 12 w 33"/>
                  <a:gd name="T19" fmla="*/ 20 h 34"/>
                  <a:gd name="T20" fmla="*/ 28 w 33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4">
                    <a:moveTo>
                      <a:pt x="28" y="34"/>
                    </a:moveTo>
                    <a:cubicBezTo>
                      <a:pt x="29" y="34"/>
                      <a:pt x="31" y="34"/>
                      <a:pt x="33" y="34"/>
                    </a:cubicBezTo>
                    <a:cubicBezTo>
                      <a:pt x="33" y="34"/>
                      <a:pt x="33" y="33"/>
                      <a:pt x="33" y="32"/>
                    </a:cubicBezTo>
                    <a:cubicBezTo>
                      <a:pt x="33" y="31"/>
                      <a:pt x="33" y="30"/>
                      <a:pt x="32" y="29"/>
                    </a:cubicBezTo>
                    <a:cubicBezTo>
                      <a:pt x="26" y="22"/>
                      <a:pt x="20" y="15"/>
                      <a:pt x="14" y="9"/>
                    </a:cubicBezTo>
                    <a:cubicBezTo>
                      <a:pt x="12" y="6"/>
                      <a:pt x="9" y="4"/>
                      <a:pt x="7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2" y="10"/>
                      <a:pt x="7" y="15"/>
                      <a:pt x="12" y="20"/>
                    </a:cubicBezTo>
                    <a:cubicBezTo>
                      <a:pt x="17" y="26"/>
                      <a:pt x="21" y="31"/>
                      <a:pt x="2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94"/>
              <p:cNvSpPr>
                <a:spLocks/>
              </p:cNvSpPr>
              <p:nvPr/>
            </p:nvSpPr>
            <p:spPr bwMode="auto">
              <a:xfrm>
                <a:off x="6325" y="3178"/>
                <a:ext cx="77" cy="24"/>
              </a:xfrm>
              <a:custGeom>
                <a:avLst/>
                <a:gdLst>
                  <a:gd name="T0" fmla="*/ 2 w 45"/>
                  <a:gd name="T1" fmla="*/ 10 h 14"/>
                  <a:gd name="T2" fmla="*/ 11 w 45"/>
                  <a:gd name="T3" fmla="*/ 13 h 14"/>
                  <a:gd name="T4" fmla="*/ 18 w 45"/>
                  <a:gd name="T5" fmla="*/ 14 h 14"/>
                  <a:gd name="T6" fmla="*/ 44 w 45"/>
                  <a:gd name="T7" fmla="*/ 9 h 14"/>
                  <a:gd name="T8" fmla="*/ 44 w 45"/>
                  <a:gd name="T9" fmla="*/ 7 h 14"/>
                  <a:gd name="T10" fmla="*/ 28 w 45"/>
                  <a:gd name="T11" fmla="*/ 0 h 14"/>
                  <a:gd name="T12" fmla="*/ 26 w 45"/>
                  <a:gd name="T13" fmla="*/ 2 h 14"/>
                  <a:gd name="T14" fmla="*/ 24 w 45"/>
                  <a:gd name="T15" fmla="*/ 5 h 14"/>
                  <a:gd name="T16" fmla="*/ 7 w 45"/>
                  <a:gd name="T17" fmla="*/ 3 h 14"/>
                  <a:gd name="T18" fmla="*/ 1 w 45"/>
                  <a:gd name="T19" fmla="*/ 6 h 14"/>
                  <a:gd name="T20" fmla="*/ 2 w 45"/>
                  <a:gd name="T2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4">
                    <a:moveTo>
                      <a:pt x="2" y="10"/>
                    </a:moveTo>
                    <a:cubicBezTo>
                      <a:pt x="5" y="11"/>
                      <a:pt x="8" y="12"/>
                      <a:pt x="11" y="13"/>
                    </a:cubicBezTo>
                    <a:cubicBezTo>
                      <a:pt x="14" y="14"/>
                      <a:pt x="16" y="14"/>
                      <a:pt x="18" y="14"/>
                    </a:cubicBezTo>
                    <a:cubicBezTo>
                      <a:pt x="27" y="13"/>
                      <a:pt x="35" y="12"/>
                      <a:pt x="44" y="9"/>
                    </a:cubicBezTo>
                    <a:cubicBezTo>
                      <a:pt x="45" y="9"/>
                      <a:pt x="45" y="8"/>
                      <a:pt x="44" y="7"/>
                    </a:cubicBezTo>
                    <a:cubicBezTo>
                      <a:pt x="40" y="1"/>
                      <a:pt x="34" y="0"/>
                      <a:pt x="28" y="0"/>
                    </a:cubicBezTo>
                    <a:cubicBezTo>
                      <a:pt x="27" y="0"/>
                      <a:pt x="27" y="1"/>
                      <a:pt x="26" y="2"/>
                    </a:cubicBezTo>
                    <a:cubicBezTo>
                      <a:pt x="25" y="3"/>
                      <a:pt x="25" y="4"/>
                      <a:pt x="24" y="5"/>
                    </a:cubicBezTo>
                    <a:cubicBezTo>
                      <a:pt x="19" y="2"/>
                      <a:pt x="13" y="5"/>
                      <a:pt x="7" y="3"/>
                    </a:cubicBezTo>
                    <a:cubicBezTo>
                      <a:pt x="5" y="2"/>
                      <a:pt x="3" y="4"/>
                      <a:pt x="1" y="6"/>
                    </a:cubicBezTo>
                    <a:cubicBezTo>
                      <a:pt x="0" y="8"/>
                      <a:pt x="1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95"/>
              <p:cNvSpPr>
                <a:spLocks/>
              </p:cNvSpPr>
              <p:nvPr/>
            </p:nvSpPr>
            <p:spPr bwMode="auto">
              <a:xfrm>
                <a:off x="6416" y="3180"/>
                <a:ext cx="76" cy="19"/>
              </a:xfrm>
              <a:custGeom>
                <a:avLst/>
                <a:gdLst>
                  <a:gd name="T0" fmla="*/ 37 w 44"/>
                  <a:gd name="T1" fmla="*/ 8 h 11"/>
                  <a:gd name="T2" fmla="*/ 42 w 44"/>
                  <a:gd name="T3" fmla="*/ 6 h 11"/>
                  <a:gd name="T4" fmla="*/ 44 w 44"/>
                  <a:gd name="T5" fmla="*/ 3 h 11"/>
                  <a:gd name="T6" fmla="*/ 43 w 44"/>
                  <a:gd name="T7" fmla="*/ 0 h 11"/>
                  <a:gd name="T8" fmla="*/ 42 w 44"/>
                  <a:gd name="T9" fmla="*/ 0 h 11"/>
                  <a:gd name="T10" fmla="*/ 28 w 44"/>
                  <a:gd name="T11" fmla="*/ 2 h 11"/>
                  <a:gd name="T12" fmla="*/ 13 w 44"/>
                  <a:gd name="T13" fmla="*/ 0 h 11"/>
                  <a:gd name="T14" fmla="*/ 11 w 44"/>
                  <a:gd name="T15" fmla="*/ 0 h 11"/>
                  <a:gd name="T16" fmla="*/ 1 w 44"/>
                  <a:gd name="T17" fmla="*/ 4 h 11"/>
                  <a:gd name="T18" fmla="*/ 0 w 44"/>
                  <a:gd name="T19" fmla="*/ 7 h 11"/>
                  <a:gd name="T20" fmla="*/ 2 w 44"/>
                  <a:gd name="T21" fmla="*/ 9 h 11"/>
                  <a:gd name="T22" fmla="*/ 15 w 44"/>
                  <a:gd name="T23" fmla="*/ 11 h 11"/>
                  <a:gd name="T24" fmla="*/ 37 w 44"/>
                  <a:gd name="T2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1">
                    <a:moveTo>
                      <a:pt x="37" y="8"/>
                    </a:moveTo>
                    <a:cubicBezTo>
                      <a:pt x="39" y="8"/>
                      <a:pt x="40" y="7"/>
                      <a:pt x="42" y="6"/>
                    </a:cubicBezTo>
                    <a:cubicBezTo>
                      <a:pt x="43" y="5"/>
                      <a:pt x="43" y="4"/>
                      <a:pt x="44" y="3"/>
                    </a:cubicBezTo>
                    <a:cubicBezTo>
                      <a:pt x="44" y="2"/>
                      <a:pt x="44" y="1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37" y="1"/>
                      <a:pt x="33" y="3"/>
                      <a:pt x="28" y="2"/>
                    </a:cubicBezTo>
                    <a:cubicBezTo>
                      <a:pt x="23" y="1"/>
                      <a:pt x="18" y="1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7" y="0"/>
                      <a:pt x="4" y="1"/>
                      <a:pt x="1" y="4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0" y="7"/>
                      <a:pt x="1" y="9"/>
                      <a:pt x="2" y="9"/>
                    </a:cubicBezTo>
                    <a:cubicBezTo>
                      <a:pt x="6" y="10"/>
                      <a:pt x="10" y="11"/>
                      <a:pt x="15" y="11"/>
                    </a:cubicBezTo>
                    <a:cubicBezTo>
                      <a:pt x="22" y="10"/>
                      <a:pt x="30" y="9"/>
                      <a:pt x="3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96"/>
              <p:cNvSpPr>
                <a:spLocks/>
              </p:cNvSpPr>
              <p:nvPr/>
            </p:nvSpPr>
            <p:spPr bwMode="auto">
              <a:xfrm>
                <a:off x="4482" y="937"/>
                <a:ext cx="36" cy="38"/>
              </a:xfrm>
              <a:custGeom>
                <a:avLst/>
                <a:gdLst>
                  <a:gd name="T0" fmla="*/ 1 w 21"/>
                  <a:gd name="T1" fmla="*/ 5 h 22"/>
                  <a:gd name="T2" fmla="*/ 0 w 21"/>
                  <a:gd name="T3" fmla="*/ 11 h 22"/>
                  <a:gd name="T4" fmla="*/ 2 w 21"/>
                  <a:gd name="T5" fmla="*/ 18 h 22"/>
                  <a:gd name="T6" fmla="*/ 10 w 21"/>
                  <a:gd name="T7" fmla="*/ 21 h 22"/>
                  <a:gd name="T8" fmla="*/ 21 w 21"/>
                  <a:gd name="T9" fmla="*/ 8 h 22"/>
                  <a:gd name="T10" fmla="*/ 20 w 21"/>
                  <a:gd name="T11" fmla="*/ 5 h 22"/>
                  <a:gd name="T12" fmla="*/ 7 w 21"/>
                  <a:gd name="T13" fmla="*/ 0 h 22"/>
                  <a:gd name="T14" fmla="*/ 1 w 21"/>
                  <a:gd name="T1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2">
                    <a:moveTo>
                      <a:pt x="1" y="5"/>
                    </a:moveTo>
                    <a:cubicBezTo>
                      <a:pt x="1" y="7"/>
                      <a:pt x="1" y="8"/>
                      <a:pt x="0" y="11"/>
                    </a:cubicBezTo>
                    <a:cubicBezTo>
                      <a:pt x="1" y="13"/>
                      <a:pt x="1" y="15"/>
                      <a:pt x="2" y="18"/>
                    </a:cubicBezTo>
                    <a:cubicBezTo>
                      <a:pt x="3" y="21"/>
                      <a:pt x="7" y="22"/>
                      <a:pt x="10" y="21"/>
                    </a:cubicBezTo>
                    <a:cubicBezTo>
                      <a:pt x="17" y="19"/>
                      <a:pt x="20" y="14"/>
                      <a:pt x="21" y="8"/>
                    </a:cubicBezTo>
                    <a:cubicBezTo>
                      <a:pt x="21" y="7"/>
                      <a:pt x="21" y="6"/>
                      <a:pt x="20" y="5"/>
                    </a:cubicBezTo>
                    <a:cubicBezTo>
                      <a:pt x="17" y="1"/>
                      <a:pt x="12" y="0"/>
                      <a:pt x="7" y="0"/>
                    </a:cubicBezTo>
                    <a:cubicBezTo>
                      <a:pt x="5" y="0"/>
                      <a:pt x="2" y="3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97"/>
              <p:cNvSpPr>
                <a:spLocks/>
              </p:cNvSpPr>
              <p:nvPr/>
            </p:nvSpPr>
            <p:spPr bwMode="auto">
              <a:xfrm>
                <a:off x="1941" y="1143"/>
                <a:ext cx="47" cy="29"/>
              </a:xfrm>
              <a:custGeom>
                <a:avLst/>
                <a:gdLst>
                  <a:gd name="T0" fmla="*/ 27 w 27"/>
                  <a:gd name="T1" fmla="*/ 6 h 17"/>
                  <a:gd name="T2" fmla="*/ 27 w 27"/>
                  <a:gd name="T3" fmla="*/ 3 h 17"/>
                  <a:gd name="T4" fmla="*/ 25 w 27"/>
                  <a:gd name="T5" fmla="*/ 0 h 17"/>
                  <a:gd name="T6" fmla="*/ 21 w 27"/>
                  <a:gd name="T7" fmla="*/ 0 h 17"/>
                  <a:gd name="T8" fmla="*/ 13 w 27"/>
                  <a:gd name="T9" fmla="*/ 0 h 17"/>
                  <a:gd name="T10" fmla="*/ 9 w 27"/>
                  <a:gd name="T11" fmla="*/ 2 h 17"/>
                  <a:gd name="T12" fmla="*/ 2 w 27"/>
                  <a:gd name="T13" fmla="*/ 9 h 17"/>
                  <a:gd name="T14" fmla="*/ 1 w 27"/>
                  <a:gd name="T15" fmla="*/ 13 h 17"/>
                  <a:gd name="T16" fmla="*/ 4 w 27"/>
                  <a:gd name="T17" fmla="*/ 17 h 17"/>
                  <a:gd name="T18" fmla="*/ 11 w 27"/>
                  <a:gd name="T19" fmla="*/ 17 h 17"/>
                  <a:gd name="T20" fmla="*/ 27 w 27"/>
                  <a:gd name="T2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7">
                    <a:moveTo>
                      <a:pt x="27" y="6"/>
                    </a:moveTo>
                    <a:cubicBezTo>
                      <a:pt x="27" y="5"/>
                      <a:pt x="27" y="3"/>
                      <a:pt x="27" y="3"/>
                    </a:cubicBezTo>
                    <a:cubicBezTo>
                      <a:pt x="26" y="2"/>
                      <a:pt x="25" y="1"/>
                      <a:pt x="25" y="0"/>
                    </a:cubicBezTo>
                    <a:cubicBezTo>
                      <a:pt x="23" y="0"/>
                      <a:pt x="21" y="0"/>
                      <a:pt x="21" y="0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12" y="1"/>
                      <a:pt x="10" y="1"/>
                      <a:pt x="9" y="2"/>
                    </a:cubicBezTo>
                    <a:cubicBezTo>
                      <a:pt x="6" y="4"/>
                      <a:pt x="4" y="6"/>
                      <a:pt x="2" y="9"/>
                    </a:cubicBezTo>
                    <a:cubicBezTo>
                      <a:pt x="1" y="10"/>
                      <a:pt x="0" y="12"/>
                      <a:pt x="1" y="13"/>
                    </a:cubicBezTo>
                    <a:cubicBezTo>
                      <a:pt x="2" y="15"/>
                      <a:pt x="2" y="16"/>
                      <a:pt x="4" y="17"/>
                    </a:cubicBezTo>
                    <a:cubicBezTo>
                      <a:pt x="7" y="17"/>
                      <a:pt x="9" y="17"/>
                      <a:pt x="11" y="17"/>
                    </a:cubicBezTo>
                    <a:cubicBezTo>
                      <a:pt x="17" y="15"/>
                      <a:pt x="22" y="11"/>
                      <a:pt x="2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98"/>
              <p:cNvSpPr>
                <a:spLocks/>
              </p:cNvSpPr>
              <p:nvPr/>
            </p:nvSpPr>
            <p:spPr bwMode="auto">
              <a:xfrm>
                <a:off x="5489" y="442"/>
                <a:ext cx="35" cy="32"/>
              </a:xfrm>
              <a:custGeom>
                <a:avLst/>
                <a:gdLst>
                  <a:gd name="T0" fmla="*/ 1 w 20"/>
                  <a:gd name="T1" fmla="*/ 11 h 19"/>
                  <a:gd name="T2" fmla="*/ 7 w 20"/>
                  <a:gd name="T3" fmla="*/ 18 h 19"/>
                  <a:gd name="T4" fmla="*/ 12 w 20"/>
                  <a:gd name="T5" fmla="*/ 19 h 19"/>
                  <a:gd name="T6" fmla="*/ 13 w 20"/>
                  <a:gd name="T7" fmla="*/ 19 h 19"/>
                  <a:gd name="T8" fmla="*/ 20 w 20"/>
                  <a:gd name="T9" fmla="*/ 12 h 19"/>
                  <a:gd name="T10" fmla="*/ 16 w 20"/>
                  <a:gd name="T11" fmla="*/ 3 h 19"/>
                  <a:gd name="T12" fmla="*/ 11 w 20"/>
                  <a:gd name="T13" fmla="*/ 1 h 19"/>
                  <a:gd name="T14" fmla="*/ 3 w 20"/>
                  <a:gd name="T15" fmla="*/ 4 h 19"/>
                  <a:gd name="T16" fmla="*/ 1 w 20"/>
                  <a:gd name="T17" fmla="*/ 9 h 19"/>
                  <a:gd name="T18" fmla="*/ 1 w 20"/>
                  <a:gd name="T1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9">
                    <a:moveTo>
                      <a:pt x="1" y="11"/>
                    </a:moveTo>
                    <a:cubicBezTo>
                      <a:pt x="1" y="15"/>
                      <a:pt x="3" y="17"/>
                      <a:pt x="7" y="18"/>
                    </a:cubicBezTo>
                    <a:cubicBezTo>
                      <a:pt x="8" y="18"/>
                      <a:pt x="10" y="18"/>
                      <a:pt x="12" y="19"/>
                    </a:cubicBezTo>
                    <a:cubicBezTo>
                      <a:pt x="12" y="19"/>
                      <a:pt x="13" y="19"/>
                      <a:pt x="13" y="19"/>
                    </a:cubicBezTo>
                    <a:cubicBezTo>
                      <a:pt x="18" y="19"/>
                      <a:pt x="20" y="16"/>
                      <a:pt x="20" y="12"/>
                    </a:cubicBezTo>
                    <a:cubicBezTo>
                      <a:pt x="19" y="8"/>
                      <a:pt x="18" y="5"/>
                      <a:pt x="16" y="3"/>
                    </a:cubicBezTo>
                    <a:cubicBezTo>
                      <a:pt x="15" y="1"/>
                      <a:pt x="13" y="0"/>
                      <a:pt x="11" y="1"/>
                    </a:cubicBezTo>
                    <a:cubicBezTo>
                      <a:pt x="8" y="2"/>
                      <a:pt x="6" y="3"/>
                      <a:pt x="3" y="4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0"/>
                      <a:pt x="1" y="10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99"/>
              <p:cNvSpPr>
                <a:spLocks/>
              </p:cNvSpPr>
              <p:nvPr/>
            </p:nvSpPr>
            <p:spPr bwMode="auto">
              <a:xfrm>
                <a:off x="2231" y="1654"/>
                <a:ext cx="52" cy="33"/>
              </a:xfrm>
              <a:custGeom>
                <a:avLst/>
                <a:gdLst>
                  <a:gd name="T0" fmla="*/ 4 w 30"/>
                  <a:gd name="T1" fmla="*/ 0 h 19"/>
                  <a:gd name="T2" fmla="*/ 1 w 30"/>
                  <a:gd name="T3" fmla="*/ 1 h 19"/>
                  <a:gd name="T4" fmla="*/ 2 w 30"/>
                  <a:gd name="T5" fmla="*/ 5 h 19"/>
                  <a:gd name="T6" fmla="*/ 4 w 30"/>
                  <a:gd name="T7" fmla="*/ 8 h 19"/>
                  <a:gd name="T8" fmla="*/ 14 w 30"/>
                  <a:gd name="T9" fmla="*/ 16 h 19"/>
                  <a:gd name="T10" fmla="*/ 26 w 30"/>
                  <a:gd name="T11" fmla="*/ 19 h 19"/>
                  <a:gd name="T12" fmla="*/ 28 w 30"/>
                  <a:gd name="T13" fmla="*/ 19 h 19"/>
                  <a:gd name="T14" fmla="*/ 30 w 30"/>
                  <a:gd name="T15" fmla="*/ 17 h 19"/>
                  <a:gd name="T16" fmla="*/ 30 w 30"/>
                  <a:gd name="T17" fmla="*/ 16 h 19"/>
                  <a:gd name="T18" fmla="*/ 4 w 30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9">
                    <a:moveTo>
                      <a:pt x="4" y="0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3" y="6"/>
                      <a:pt x="3" y="7"/>
                      <a:pt x="4" y="8"/>
                    </a:cubicBezTo>
                    <a:cubicBezTo>
                      <a:pt x="7" y="11"/>
                      <a:pt x="10" y="14"/>
                      <a:pt x="14" y="16"/>
                    </a:cubicBezTo>
                    <a:cubicBezTo>
                      <a:pt x="18" y="17"/>
                      <a:pt x="22" y="18"/>
                      <a:pt x="26" y="19"/>
                    </a:cubicBezTo>
                    <a:cubicBezTo>
                      <a:pt x="27" y="19"/>
                      <a:pt x="28" y="19"/>
                      <a:pt x="28" y="19"/>
                    </a:cubicBezTo>
                    <a:cubicBezTo>
                      <a:pt x="29" y="19"/>
                      <a:pt x="30" y="18"/>
                      <a:pt x="30" y="17"/>
                    </a:cubicBezTo>
                    <a:cubicBezTo>
                      <a:pt x="30" y="17"/>
                      <a:pt x="30" y="16"/>
                      <a:pt x="30" y="16"/>
                    </a:cubicBezTo>
                    <a:cubicBezTo>
                      <a:pt x="24" y="7"/>
                      <a:pt x="1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100"/>
              <p:cNvSpPr>
                <a:spLocks/>
              </p:cNvSpPr>
              <p:nvPr/>
            </p:nvSpPr>
            <p:spPr bwMode="auto">
              <a:xfrm>
                <a:off x="4331" y="2103"/>
                <a:ext cx="46" cy="28"/>
              </a:xfrm>
              <a:custGeom>
                <a:avLst/>
                <a:gdLst>
                  <a:gd name="T0" fmla="*/ 10 w 27"/>
                  <a:gd name="T1" fmla="*/ 15 h 16"/>
                  <a:gd name="T2" fmla="*/ 20 w 27"/>
                  <a:gd name="T3" fmla="*/ 11 h 16"/>
                  <a:gd name="T4" fmla="*/ 27 w 27"/>
                  <a:gd name="T5" fmla="*/ 1 h 16"/>
                  <a:gd name="T6" fmla="*/ 25 w 27"/>
                  <a:gd name="T7" fmla="*/ 0 h 16"/>
                  <a:gd name="T8" fmla="*/ 12 w 27"/>
                  <a:gd name="T9" fmla="*/ 2 h 16"/>
                  <a:gd name="T10" fmla="*/ 2 w 27"/>
                  <a:gd name="T11" fmla="*/ 6 h 16"/>
                  <a:gd name="T12" fmla="*/ 2 w 27"/>
                  <a:gd name="T13" fmla="*/ 12 h 16"/>
                  <a:gd name="T14" fmla="*/ 10 w 27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6">
                    <a:moveTo>
                      <a:pt x="10" y="15"/>
                    </a:moveTo>
                    <a:cubicBezTo>
                      <a:pt x="14" y="14"/>
                      <a:pt x="17" y="13"/>
                      <a:pt x="20" y="11"/>
                    </a:cubicBezTo>
                    <a:cubicBezTo>
                      <a:pt x="24" y="9"/>
                      <a:pt x="25" y="5"/>
                      <a:pt x="27" y="1"/>
                    </a:cubicBezTo>
                    <a:cubicBezTo>
                      <a:pt x="26" y="1"/>
                      <a:pt x="26" y="0"/>
                      <a:pt x="25" y="0"/>
                    </a:cubicBezTo>
                    <a:cubicBezTo>
                      <a:pt x="21" y="0"/>
                      <a:pt x="17" y="1"/>
                      <a:pt x="12" y="2"/>
                    </a:cubicBezTo>
                    <a:cubicBezTo>
                      <a:pt x="9" y="2"/>
                      <a:pt x="5" y="4"/>
                      <a:pt x="2" y="6"/>
                    </a:cubicBezTo>
                    <a:cubicBezTo>
                      <a:pt x="0" y="7"/>
                      <a:pt x="0" y="10"/>
                      <a:pt x="2" y="12"/>
                    </a:cubicBezTo>
                    <a:cubicBezTo>
                      <a:pt x="4" y="15"/>
                      <a:pt x="7" y="16"/>
                      <a:pt x="1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101"/>
              <p:cNvSpPr>
                <a:spLocks/>
              </p:cNvSpPr>
              <p:nvPr/>
            </p:nvSpPr>
            <p:spPr bwMode="auto">
              <a:xfrm>
                <a:off x="1620" y="320"/>
                <a:ext cx="50" cy="34"/>
              </a:xfrm>
              <a:custGeom>
                <a:avLst/>
                <a:gdLst>
                  <a:gd name="T0" fmla="*/ 29 w 29"/>
                  <a:gd name="T1" fmla="*/ 2 h 20"/>
                  <a:gd name="T2" fmla="*/ 28 w 29"/>
                  <a:gd name="T3" fmla="*/ 1 h 20"/>
                  <a:gd name="T4" fmla="*/ 25 w 29"/>
                  <a:gd name="T5" fmla="*/ 0 h 20"/>
                  <a:gd name="T6" fmla="*/ 2 w 29"/>
                  <a:gd name="T7" fmla="*/ 11 h 20"/>
                  <a:gd name="T8" fmla="*/ 3 w 29"/>
                  <a:gd name="T9" fmla="*/ 18 h 20"/>
                  <a:gd name="T10" fmla="*/ 9 w 29"/>
                  <a:gd name="T11" fmla="*/ 19 h 20"/>
                  <a:gd name="T12" fmla="*/ 28 w 29"/>
                  <a:gd name="T13" fmla="*/ 4 h 20"/>
                  <a:gd name="T14" fmla="*/ 29 w 29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0">
                    <a:moveTo>
                      <a:pt x="29" y="2"/>
                    </a:moveTo>
                    <a:cubicBezTo>
                      <a:pt x="28" y="2"/>
                      <a:pt x="28" y="1"/>
                      <a:pt x="28" y="1"/>
                    </a:cubicBezTo>
                    <a:cubicBezTo>
                      <a:pt x="27" y="1"/>
                      <a:pt x="26" y="0"/>
                      <a:pt x="25" y="0"/>
                    </a:cubicBezTo>
                    <a:cubicBezTo>
                      <a:pt x="16" y="2"/>
                      <a:pt x="9" y="6"/>
                      <a:pt x="2" y="11"/>
                    </a:cubicBezTo>
                    <a:cubicBezTo>
                      <a:pt x="0" y="13"/>
                      <a:pt x="0" y="16"/>
                      <a:pt x="3" y="18"/>
                    </a:cubicBezTo>
                    <a:cubicBezTo>
                      <a:pt x="5" y="19"/>
                      <a:pt x="7" y="20"/>
                      <a:pt x="9" y="19"/>
                    </a:cubicBezTo>
                    <a:cubicBezTo>
                      <a:pt x="16" y="14"/>
                      <a:pt x="22" y="9"/>
                      <a:pt x="28" y="4"/>
                    </a:cubicBezTo>
                    <a:cubicBezTo>
                      <a:pt x="29" y="3"/>
                      <a:pt x="28" y="3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102"/>
              <p:cNvSpPr>
                <a:spLocks/>
              </p:cNvSpPr>
              <p:nvPr/>
            </p:nvSpPr>
            <p:spPr bwMode="auto">
              <a:xfrm>
                <a:off x="3785" y="1899"/>
                <a:ext cx="24" cy="43"/>
              </a:xfrm>
              <a:custGeom>
                <a:avLst/>
                <a:gdLst>
                  <a:gd name="T0" fmla="*/ 11 w 14"/>
                  <a:gd name="T1" fmla="*/ 23 h 25"/>
                  <a:gd name="T2" fmla="*/ 13 w 14"/>
                  <a:gd name="T3" fmla="*/ 19 h 25"/>
                  <a:gd name="T4" fmla="*/ 14 w 14"/>
                  <a:gd name="T5" fmla="*/ 10 h 25"/>
                  <a:gd name="T6" fmla="*/ 14 w 14"/>
                  <a:gd name="T7" fmla="*/ 6 h 25"/>
                  <a:gd name="T8" fmla="*/ 14 w 14"/>
                  <a:gd name="T9" fmla="*/ 4 h 25"/>
                  <a:gd name="T10" fmla="*/ 9 w 14"/>
                  <a:gd name="T11" fmla="*/ 1 h 25"/>
                  <a:gd name="T12" fmla="*/ 3 w 14"/>
                  <a:gd name="T13" fmla="*/ 4 h 25"/>
                  <a:gd name="T14" fmla="*/ 0 w 14"/>
                  <a:gd name="T15" fmla="*/ 11 h 25"/>
                  <a:gd name="T16" fmla="*/ 5 w 14"/>
                  <a:gd name="T17" fmla="*/ 23 h 25"/>
                  <a:gd name="T18" fmla="*/ 11 w 14"/>
                  <a:gd name="T1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25">
                    <a:moveTo>
                      <a:pt x="11" y="23"/>
                    </a:moveTo>
                    <a:cubicBezTo>
                      <a:pt x="12" y="22"/>
                      <a:pt x="13" y="20"/>
                      <a:pt x="13" y="19"/>
                    </a:cubicBezTo>
                    <a:cubicBezTo>
                      <a:pt x="14" y="16"/>
                      <a:pt x="14" y="12"/>
                      <a:pt x="14" y="10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4" y="5"/>
                      <a:pt x="14" y="5"/>
                      <a:pt x="14" y="4"/>
                    </a:cubicBezTo>
                    <a:cubicBezTo>
                      <a:pt x="13" y="2"/>
                      <a:pt x="11" y="0"/>
                      <a:pt x="9" y="1"/>
                    </a:cubicBezTo>
                    <a:cubicBezTo>
                      <a:pt x="7" y="2"/>
                      <a:pt x="5" y="3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1" y="16"/>
                      <a:pt x="2" y="20"/>
                      <a:pt x="5" y="23"/>
                    </a:cubicBezTo>
                    <a:cubicBezTo>
                      <a:pt x="6" y="25"/>
                      <a:pt x="10" y="25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103"/>
              <p:cNvSpPr>
                <a:spLocks/>
              </p:cNvSpPr>
              <p:nvPr/>
            </p:nvSpPr>
            <p:spPr bwMode="auto">
              <a:xfrm>
                <a:off x="6361" y="2710"/>
                <a:ext cx="53" cy="59"/>
              </a:xfrm>
              <a:custGeom>
                <a:avLst/>
                <a:gdLst>
                  <a:gd name="T0" fmla="*/ 0 w 31"/>
                  <a:gd name="T1" fmla="*/ 32 h 34"/>
                  <a:gd name="T2" fmla="*/ 0 w 31"/>
                  <a:gd name="T3" fmla="*/ 33 h 34"/>
                  <a:gd name="T4" fmla="*/ 1 w 31"/>
                  <a:gd name="T5" fmla="*/ 34 h 34"/>
                  <a:gd name="T6" fmla="*/ 3 w 31"/>
                  <a:gd name="T7" fmla="*/ 34 h 34"/>
                  <a:gd name="T8" fmla="*/ 16 w 31"/>
                  <a:gd name="T9" fmla="*/ 22 h 34"/>
                  <a:gd name="T10" fmla="*/ 30 w 31"/>
                  <a:gd name="T11" fmla="*/ 8 h 34"/>
                  <a:gd name="T12" fmla="*/ 29 w 31"/>
                  <a:gd name="T13" fmla="*/ 4 h 34"/>
                  <a:gd name="T14" fmla="*/ 22 w 31"/>
                  <a:gd name="T15" fmla="*/ 4 h 34"/>
                  <a:gd name="T16" fmla="*/ 1 w 31"/>
                  <a:gd name="T17" fmla="*/ 29 h 34"/>
                  <a:gd name="T18" fmla="*/ 0 w 31"/>
                  <a:gd name="T1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4"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1" y="34"/>
                      <a:pt x="1" y="34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8" y="31"/>
                      <a:pt x="13" y="27"/>
                      <a:pt x="16" y="22"/>
                    </a:cubicBezTo>
                    <a:cubicBezTo>
                      <a:pt x="20" y="16"/>
                      <a:pt x="24" y="12"/>
                      <a:pt x="30" y="8"/>
                    </a:cubicBezTo>
                    <a:cubicBezTo>
                      <a:pt x="31" y="7"/>
                      <a:pt x="31" y="7"/>
                      <a:pt x="29" y="4"/>
                    </a:cubicBezTo>
                    <a:cubicBezTo>
                      <a:pt x="26" y="0"/>
                      <a:pt x="24" y="1"/>
                      <a:pt x="22" y="4"/>
                    </a:cubicBezTo>
                    <a:cubicBezTo>
                      <a:pt x="16" y="12"/>
                      <a:pt x="9" y="21"/>
                      <a:pt x="1" y="29"/>
                    </a:cubicBezTo>
                    <a:cubicBezTo>
                      <a:pt x="1" y="30"/>
                      <a:pt x="0" y="31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104"/>
              <p:cNvSpPr>
                <a:spLocks/>
              </p:cNvSpPr>
              <p:nvPr/>
            </p:nvSpPr>
            <p:spPr bwMode="auto">
              <a:xfrm>
                <a:off x="6476" y="2707"/>
                <a:ext cx="29" cy="50"/>
              </a:xfrm>
              <a:custGeom>
                <a:avLst/>
                <a:gdLst>
                  <a:gd name="T0" fmla="*/ 17 w 17"/>
                  <a:gd name="T1" fmla="*/ 7 h 29"/>
                  <a:gd name="T2" fmla="*/ 10 w 17"/>
                  <a:gd name="T3" fmla="*/ 1 h 29"/>
                  <a:gd name="T4" fmla="*/ 10 w 17"/>
                  <a:gd name="T5" fmla="*/ 0 h 29"/>
                  <a:gd name="T6" fmla="*/ 10 w 17"/>
                  <a:gd name="T7" fmla="*/ 1 h 29"/>
                  <a:gd name="T8" fmla="*/ 10 w 17"/>
                  <a:gd name="T9" fmla="*/ 1 h 29"/>
                  <a:gd name="T10" fmla="*/ 7 w 17"/>
                  <a:gd name="T11" fmla="*/ 4 h 29"/>
                  <a:gd name="T12" fmla="*/ 3 w 17"/>
                  <a:gd name="T13" fmla="*/ 16 h 29"/>
                  <a:gd name="T14" fmla="*/ 5 w 17"/>
                  <a:gd name="T15" fmla="*/ 25 h 29"/>
                  <a:gd name="T16" fmla="*/ 10 w 17"/>
                  <a:gd name="T17" fmla="*/ 28 h 29"/>
                  <a:gd name="T18" fmla="*/ 14 w 17"/>
                  <a:gd name="T19" fmla="*/ 26 h 29"/>
                  <a:gd name="T20" fmla="*/ 16 w 17"/>
                  <a:gd name="T21" fmla="*/ 17 h 29"/>
                  <a:gd name="T22" fmla="*/ 17 w 17"/>
                  <a:gd name="T23" fmla="*/ 17 h 29"/>
                  <a:gd name="T24" fmla="*/ 17 w 17"/>
                  <a:gd name="T25" fmla="*/ 17 h 29"/>
                  <a:gd name="T26" fmla="*/ 17 w 17"/>
                  <a:gd name="T27" fmla="*/ 17 h 29"/>
                  <a:gd name="T28" fmla="*/ 17 w 17"/>
                  <a:gd name="T29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9">
                    <a:moveTo>
                      <a:pt x="17" y="7"/>
                    </a:moveTo>
                    <a:cubicBezTo>
                      <a:pt x="16" y="3"/>
                      <a:pt x="13" y="2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8" y="3"/>
                      <a:pt x="7" y="4"/>
                    </a:cubicBezTo>
                    <a:cubicBezTo>
                      <a:pt x="6" y="8"/>
                      <a:pt x="6" y="12"/>
                      <a:pt x="3" y="16"/>
                    </a:cubicBezTo>
                    <a:cubicBezTo>
                      <a:pt x="0" y="20"/>
                      <a:pt x="0" y="22"/>
                      <a:pt x="5" y="25"/>
                    </a:cubicBezTo>
                    <a:cubicBezTo>
                      <a:pt x="6" y="26"/>
                      <a:pt x="8" y="27"/>
                      <a:pt x="10" y="28"/>
                    </a:cubicBezTo>
                    <a:cubicBezTo>
                      <a:pt x="11" y="29"/>
                      <a:pt x="13" y="28"/>
                      <a:pt x="14" y="26"/>
                    </a:cubicBezTo>
                    <a:cubicBezTo>
                      <a:pt x="15" y="23"/>
                      <a:pt x="17" y="20"/>
                      <a:pt x="16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4" y="14"/>
                      <a:pt x="14" y="11"/>
                      <a:pt x="1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105"/>
              <p:cNvSpPr>
                <a:spLocks/>
              </p:cNvSpPr>
              <p:nvPr/>
            </p:nvSpPr>
            <p:spPr bwMode="auto">
              <a:xfrm>
                <a:off x="1802" y="2529"/>
                <a:ext cx="47" cy="25"/>
              </a:xfrm>
              <a:custGeom>
                <a:avLst/>
                <a:gdLst>
                  <a:gd name="T0" fmla="*/ 10 w 27"/>
                  <a:gd name="T1" fmla="*/ 1 h 15"/>
                  <a:gd name="T2" fmla="*/ 2 w 27"/>
                  <a:gd name="T3" fmla="*/ 2 h 15"/>
                  <a:gd name="T4" fmla="*/ 1 w 27"/>
                  <a:gd name="T5" fmla="*/ 5 h 15"/>
                  <a:gd name="T6" fmla="*/ 20 w 27"/>
                  <a:gd name="T7" fmla="*/ 12 h 15"/>
                  <a:gd name="T8" fmla="*/ 25 w 27"/>
                  <a:gd name="T9" fmla="*/ 10 h 15"/>
                  <a:gd name="T10" fmla="*/ 26 w 27"/>
                  <a:gd name="T11" fmla="*/ 6 h 15"/>
                  <a:gd name="T12" fmla="*/ 10 w 27"/>
                  <a:gd name="T1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5">
                    <a:moveTo>
                      <a:pt x="10" y="1"/>
                    </a:moveTo>
                    <a:cubicBezTo>
                      <a:pt x="8" y="1"/>
                      <a:pt x="5" y="1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6" y="12"/>
                      <a:pt x="12" y="15"/>
                      <a:pt x="20" y="12"/>
                    </a:cubicBezTo>
                    <a:cubicBezTo>
                      <a:pt x="22" y="11"/>
                      <a:pt x="23" y="11"/>
                      <a:pt x="25" y="10"/>
                    </a:cubicBezTo>
                    <a:cubicBezTo>
                      <a:pt x="26" y="10"/>
                      <a:pt x="27" y="7"/>
                      <a:pt x="26" y="6"/>
                    </a:cubicBezTo>
                    <a:cubicBezTo>
                      <a:pt x="22" y="1"/>
                      <a:pt x="17" y="0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106"/>
              <p:cNvSpPr>
                <a:spLocks/>
              </p:cNvSpPr>
              <p:nvPr/>
            </p:nvSpPr>
            <p:spPr bwMode="auto">
              <a:xfrm>
                <a:off x="6464" y="2686"/>
                <a:ext cx="29" cy="36"/>
              </a:xfrm>
              <a:custGeom>
                <a:avLst/>
                <a:gdLst>
                  <a:gd name="T0" fmla="*/ 17 w 17"/>
                  <a:gd name="T1" fmla="*/ 13 h 21"/>
                  <a:gd name="T2" fmla="*/ 17 w 17"/>
                  <a:gd name="T3" fmla="*/ 9 h 21"/>
                  <a:gd name="T4" fmla="*/ 16 w 17"/>
                  <a:gd name="T5" fmla="*/ 7 h 21"/>
                  <a:gd name="T6" fmla="*/ 2 w 17"/>
                  <a:gd name="T7" fmla="*/ 0 h 21"/>
                  <a:gd name="T8" fmla="*/ 0 w 17"/>
                  <a:gd name="T9" fmla="*/ 1 h 21"/>
                  <a:gd name="T10" fmla="*/ 1 w 17"/>
                  <a:gd name="T11" fmla="*/ 17 h 21"/>
                  <a:gd name="T12" fmla="*/ 5 w 17"/>
                  <a:gd name="T13" fmla="*/ 20 h 21"/>
                  <a:gd name="T14" fmla="*/ 11 w 17"/>
                  <a:gd name="T15" fmla="*/ 19 h 21"/>
                  <a:gd name="T16" fmla="*/ 14 w 17"/>
                  <a:gd name="T17" fmla="*/ 16 h 21"/>
                  <a:gd name="T18" fmla="*/ 14 w 17"/>
                  <a:gd name="T19" fmla="*/ 16 h 21"/>
                  <a:gd name="T20" fmla="*/ 14 w 17"/>
                  <a:gd name="T21" fmla="*/ 16 h 21"/>
                  <a:gd name="T22" fmla="*/ 14 w 17"/>
                  <a:gd name="T23" fmla="*/ 16 h 21"/>
                  <a:gd name="T24" fmla="*/ 17 w 17"/>
                  <a:gd name="T25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1">
                    <a:moveTo>
                      <a:pt x="17" y="13"/>
                    </a:moveTo>
                    <a:cubicBezTo>
                      <a:pt x="17" y="12"/>
                      <a:pt x="17" y="11"/>
                      <a:pt x="17" y="9"/>
                    </a:cubicBezTo>
                    <a:cubicBezTo>
                      <a:pt x="17" y="8"/>
                      <a:pt x="17" y="7"/>
                      <a:pt x="16" y="7"/>
                    </a:cubicBezTo>
                    <a:cubicBezTo>
                      <a:pt x="12" y="3"/>
                      <a:pt x="7" y="2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7"/>
                      <a:pt x="1" y="12"/>
                      <a:pt x="1" y="17"/>
                    </a:cubicBezTo>
                    <a:cubicBezTo>
                      <a:pt x="1" y="19"/>
                      <a:pt x="3" y="19"/>
                      <a:pt x="5" y="20"/>
                    </a:cubicBezTo>
                    <a:cubicBezTo>
                      <a:pt x="7" y="21"/>
                      <a:pt x="9" y="21"/>
                      <a:pt x="11" y="19"/>
                    </a:cubicBezTo>
                    <a:cubicBezTo>
                      <a:pt x="12" y="18"/>
                      <a:pt x="13" y="17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6" y="14"/>
                      <a:pt x="1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107"/>
              <p:cNvSpPr>
                <a:spLocks/>
              </p:cNvSpPr>
              <p:nvPr/>
            </p:nvSpPr>
            <p:spPr bwMode="auto">
              <a:xfrm>
                <a:off x="208" y="924"/>
                <a:ext cx="34" cy="24"/>
              </a:xfrm>
              <a:custGeom>
                <a:avLst/>
                <a:gdLst>
                  <a:gd name="T0" fmla="*/ 14 w 20"/>
                  <a:gd name="T1" fmla="*/ 13 h 14"/>
                  <a:gd name="T2" fmla="*/ 20 w 20"/>
                  <a:gd name="T3" fmla="*/ 4 h 14"/>
                  <a:gd name="T4" fmla="*/ 14 w 20"/>
                  <a:gd name="T5" fmla="*/ 0 h 14"/>
                  <a:gd name="T6" fmla="*/ 1 w 20"/>
                  <a:gd name="T7" fmla="*/ 3 h 14"/>
                  <a:gd name="T8" fmla="*/ 0 w 20"/>
                  <a:gd name="T9" fmla="*/ 5 h 14"/>
                  <a:gd name="T10" fmla="*/ 2 w 20"/>
                  <a:gd name="T11" fmla="*/ 11 h 14"/>
                  <a:gd name="T12" fmla="*/ 14 w 20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4" y="13"/>
                    </a:moveTo>
                    <a:cubicBezTo>
                      <a:pt x="18" y="13"/>
                      <a:pt x="20" y="8"/>
                      <a:pt x="20" y="4"/>
                    </a:cubicBezTo>
                    <a:cubicBezTo>
                      <a:pt x="19" y="3"/>
                      <a:pt x="16" y="0"/>
                      <a:pt x="14" y="0"/>
                    </a:cubicBezTo>
                    <a:cubicBezTo>
                      <a:pt x="10" y="1"/>
                      <a:pt x="6" y="2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6" y="14"/>
                      <a:pt x="10" y="14"/>
                      <a:pt x="1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108"/>
              <p:cNvSpPr>
                <a:spLocks/>
              </p:cNvSpPr>
              <p:nvPr/>
            </p:nvSpPr>
            <p:spPr bwMode="auto">
              <a:xfrm>
                <a:off x="4803" y="678"/>
                <a:ext cx="32" cy="31"/>
              </a:xfrm>
              <a:custGeom>
                <a:avLst/>
                <a:gdLst>
                  <a:gd name="T0" fmla="*/ 5 w 19"/>
                  <a:gd name="T1" fmla="*/ 16 h 18"/>
                  <a:gd name="T2" fmla="*/ 18 w 19"/>
                  <a:gd name="T3" fmla="*/ 11 h 18"/>
                  <a:gd name="T4" fmla="*/ 19 w 19"/>
                  <a:gd name="T5" fmla="*/ 9 h 18"/>
                  <a:gd name="T6" fmla="*/ 11 w 19"/>
                  <a:gd name="T7" fmla="*/ 0 h 18"/>
                  <a:gd name="T8" fmla="*/ 8 w 19"/>
                  <a:gd name="T9" fmla="*/ 0 h 18"/>
                  <a:gd name="T10" fmla="*/ 2 w 19"/>
                  <a:gd name="T11" fmla="*/ 12 h 18"/>
                  <a:gd name="T12" fmla="*/ 5 w 19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8">
                    <a:moveTo>
                      <a:pt x="5" y="16"/>
                    </a:moveTo>
                    <a:cubicBezTo>
                      <a:pt x="9" y="18"/>
                      <a:pt x="16" y="16"/>
                      <a:pt x="18" y="11"/>
                    </a:cubicBezTo>
                    <a:cubicBezTo>
                      <a:pt x="19" y="10"/>
                      <a:pt x="18" y="10"/>
                      <a:pt x="19" y="9"/>
                    </a:cubicBezTo>
                    <a:cubicBezTo>
                      <a:pt x="17" y="5"/>
                      <a:pt x="15" y="3"/>
                      <a:pt x="11" y="0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2" y="1"/>
                      <a:pt x="0" y="5"/>
                      <a:pt x="2" y="12"/>
                    </a:cubicBezTo>
                    <a:cubicBezTo>
                      <a:pt x="3" y="13"/>
                      <a:pt x="4" y="15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109"/>
              <p:cNvSpPr>
                <a:spLocks/>
              </p:cNvSpPr>
              <p:nvPr/>
            </p:nvSpPr>
            <p:spPr bwMode="auto">
              <a:xfrm>
                <a:off x="4133" y="2103"/>
                <a:ext cx="57" cy="19"/>
              </a:xfrm>
              <a:custGeom>
                <a:avLst/>
                <a:gdLst>
                  <a:gd name="T0" fmla="*/ 5 w 33"/>
                  <a:gd name="T1" fmla="*/ 0 h 11"/>
                  <a:gd name="T2" fmla="*/ 2 w 33"/>
                  <a:gd name="T3" fmla="*/ 1 h 11"/>
                  <a:gd name="T4" fmla="*/ 0 w 33"/>
                  <a:gd name="T5" fmla="*/ 4 h 11"/>
                  <a:gd name="T6" fmla="*/ 1 w 33"/>
                  <a:gd name="T7" fmla="*/ 7 h 11"/>
                  <a:gd name="T8" fmla="*/ 17 w 33"/>
                  <a:gd name="T9" fmla="*/ 11 h 11"/>
                  <a:gd name="T10" fmla="*/ 18 w 33"/>
                  <a:gd name="T11" fmla="*/ 11 h 11"/>
                  <a:gd name="T12" fmla="*/ 31 w 33"/>
                  <a:gd name="T13" fmla="*/ 9 h 11"/>
                  <a:gd name="T14" fmla="*/ 33 w 33"/>
                  <a:gd name="T15" fmla="*/ 8 h 11"/>
                  <a:gd name="T16" fmla="*/ 32 w 33"/>
                  <a:gd name="T17" fmla="*/ 5 h 11"/>
                  <a:gd name="T18" fmla="*/ 19 w 33"/>
                  <a:gd name="T19" fmla="*/ 1 h 11"/>
                  <a:gd name="T20" fmla="*/ 5 w 33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1">
                    <a:moveTo>
                      <a:pt x="5" y="0"/>
                    </a:move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6" y="8"/>
                      <a:pt x="12" y="9"/>
                      <a:pt x="17" y="11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10"/>
                      <a:pt x="27" y="9"/>
                      <a:pt x="31" y="9"/>
                    </a:cubicBezTo>
                    <a:cubicBezTo>
                      <a:pt x="32" y="9"/>
                      <a:pt x="33" y="8"/>
                      <a:pt x="33" y="8"/>
                    </a:cubicBezTo>
                    <a:cubicBezTo>
                      <a:pt x="32" y="7"/>
                      <a:pt x="32" y="6"/>
                      <a:pt x="32" y="5"/>
                    </a:cubicBezTo>
                    <a:cubicBezTo>
                      <a:pt x="28" y="2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110"/>
              <p:cNvSpPr>
                <a:spLocks/>
              </p:cNvSpPr>
              <p:nvPr/>
            </p:nvSpPr>
            <p:spPr bwMode="auto">
              <a:xfrm>
                <a:off x="2060" y="2530"/>
                <a:ext cx="39" cy="19"/>
              </a:xfrm>
              <a:custGeom>
                <a:avLst/>
                <a:gdLst>
                  <a:gd name="T0" fmla="*/ 19 w 23"/>
                  <a:gd name="T1" fmla="*/ 1 h 11"/>
                  <a:gd name="T2" fmla="*/ 12 w 23"/>
                  <a:gd name="T3" fmla="*/ 0 h 11"/>
                  <a:gd name="T4" fmla="*/ 3 w 23"/>
                  <a:gd name="T5" fmla="*/ 1 h 11"/>
                  <a:gd name="T6" fmla="*/ 0 w 23"/>
                  <a:gd name="T7" fmla="*/ 5 h 11"/>
                  <a:gd name="T8" fmla="*/ 2 w 23"/>
                  <a:gd name="T9" fmla="*/ 9 h 11"/>
                  <a:gd name="T10" fmla="*/ 5 w 23"/>
                  <a:gd name="T11" fmla="*/ 10 h 11"/>
                  <a:gd name="T12" fmla="*/ 22 w 23"/>
                  <a:gd name="T13" fmla="*/ 7 h 11"/>
                  <a:gd name="T14" fmla="*/ 23 w 23"/>
                  <a:gd name="T15" fmla="*/ 4 h 11"/>
                  <a:gd name="T16" fmla="*/ 19 w 23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">
                    <a:moveTo>
                      <a:pt x="19" y="1"/>
                    </a:moveTo>
                    <a:cubicBezTo>
                      <a:pt x="17" y="0"/>
                      <a:pt x="15" y="0"/>
                      <a:pt x="12" y="0"/>
                    </a:cubicBezTo>
                    <a:cubicBezTo>
                      <a:pt x="9" y="0"/>
                      <a:pt x="6" y="0"/>
                      <a:pt x="3" y="1"/>
                    </a:cubicBezTo>
                    <a:cubicBezTo>
                      <a:pt x="2" y="2"/>
                      <a:pt x="1" y="4"/>
                      <a:pt x="0" y="5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9"/>
                      <a:pt x="4" y="10"/>
                      <a:pt x="5" y="10"/>
                    </a:cubicBezTo>
                    <a:cubicBezTo>
                      <a:pt x="11" y="11"/>
                      <a:pt x="17" y="10"/>
                      <a:pt x="22" y="7"/>
                    </a:cubicBezTo>
                    <a:cubicBezTo>
                      <a:pt x="23" y="6"/>
                      <a:pt x="23" y="5"/>
                      <a:pt x="23" y="4"/>
                    </a:cubicBezTo>
                    <a:cubicBezTo>
                      <a:pt x="21" y="3"/>
                      <a:pt x="20" y="1"/>
                      <a:pt x="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111"/>
              <p:cNvSpPr>
                <a:spLocks/>
              </p:cNvSpPr>
              <p:nvPr/>
            </p:nvSpPr>
            <p:spPr bwMode="auto">
              <a:xfrm>
                <a:off x="6426" y="2643"/>
                <a:ext cx="28" cy="36"/>
              </a:xfrm>
              <a:custGeom>
                <a:avLst/>
                <a:gdLst>
                  <a:gd name="T0" fmla="*/ 2 w 16"/>
                  <a:gd name="T1" fmla="*/ 2 h 21"/>
                  <a:gd name="T2" fmla="*/ 0 w 16"/>
                  <a:gd name="T3" fmla="*/ 4 h 21"/>
                  <a:gd name="T4" fmla="*/ 7 w 16"/>
                  <a:gd name="T5" fmla="*/ 19 h 21"/>
                  <a:gd name="T6" fmla="*/ 14 w 16"/>
                  <a:gd name="T7" fmla="*/ 18 h 21"/>
                  <a:gd name="T8" fmla="*/ 14 w 16"/>
                  <a:gd name="T9" fmla="*/ 8 h 21"/>
                  <a:gd name="T10" fmla="*/ 9 w 16"/>
                  <a:gd name="T11" fmla="*/ 1 h 21"/>
                  <a:gd name="T12" fmla="*/ 2 w 16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1">
                    <a:moveTo>
                      <a:pt x="2" y="2"/>
                    </a:moveTo>
                    <a:cubicBezTo>
                      <a:pt x="1" y="2"/>
                      <a:pt x="0" y="4"/>
                      <a:pt x="0" y="4"/>
                    </a:cubicBezTo>
                    <a:cubicBezTo>
                      <a:pt x="2" y="9"/>
                      <a:pt x="4" y="15"/>
                      <a:pt x="7" y="19"/>
                    </a:cubicBezTo>
                    <a:cubicBezTo>
                      <a:pt x="9" y="21"/>
                      <a:pt x="13" y="21"/>
                      <a:pt x="14" y="18"/>
                    </a:cubicBezTo>
                    <a:cubicBezTo>
                      <a:pt x="16" y="15"/>
                      <a:pt x="16" y="11"/>
                      <a:pt x="14" y="8"/>
                    </a:cubicBezTo>
                    <a:cubicBezTo>
                      <a:pt x="13" y="5"/>
                      <a:pt x="11" y="3"/>
                      <a:pt x="9" y="1"/>
                    </a:cubicBezTo>
                    <a:cubicBezTo>
                      <a:pt x="7" y="1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112"/>
              <p:cNvSpPr>
                <a:spLocks/>
              </p:cNvSpPr>
              <p:nvPr/>
            </p:nvSpPr>
            <p:spPr bwMode="auto">
              <a:xfrm>
                <a:off x="6396" y="3206"/>
                <a:ext cx="41" cy="26"/>
              </a:xfrm>
              <a:custGeom>
                <a:avLst/>
                <a:gdLst>
                  <a:gd name="T0" fmla="*/ 1 w 24"/>
                  <a:gd name="T1" fmla="*/ 7 h 15"/>
                  <a:gd name="T2" fmla="*/ 16 w 24"/>
                  <a:gd name="T3" fmla="*/ 14 h 15"/>
                  <a:gd name="T4" fmla="*/ 21 w 24"/>
                  <a:gd name="T5" fmla="*/ 14 h 15"/>
                  <a:gd name="T6" fmla="*/ 23 w 24"/>
                  <a:gd name="T7" fmla="*/ 9 h 15"/>
                  <a:gd name="T8" fmla="*/ 22 w 24"/>
                  <a:gd name="T9" fmla="*/ 6 h 15"/>
                  <a:gd name="T10" fmla="*/ 5 w 24"/>
                  <a:gd name="T11" fmla="*/ 0 h 15"/>
                  <a:gd name="T12" fmla="*/ 2 w 24"/>
                  <a:gd name="T13" fmla="*/ 1 h 15"/>
                  <a:gd name="T14" fmla="*/ 0 w 24"/>
                  <a:gd name="T15" fmla="*/ 4 h 15"/>
                  <a:gd name="T16" fmla="*/ 1 w 24"/>
                  <a:gd name="T1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5">
                    <a:moveTo>
                      <a:pt x="1" y="7"/>
                    </a:moveTo>
                    <a:cubicBezTo>
                      <a:pt x="7" y="8"/>
                      <a:pt x="11" y="12"/>
                      <a:pt x="16" y="14"/>
                    </a:cubicBezTo>
                    <a:cubicBezTo>
                      <a:pt x="17" y="15"/>
                      <a:pt x="19" y="14"/>
                      <a:pt x="21" y="14"/>
                    </a:cubicBezTo>
                    <a:cubicBezTo>
                      <a:pt x="23" y="14"/>
                      <a:pt x="24" y="11"/>
                      <a:pt x="23" y="9"/>
                    </a:cubicBezTo>
                    <a:cubicBezTo>
                      <a:pt x="23" y="8"/>
                      <a:pt x="22" y="7"/>
                      <a:pt x="22" y="6"/>
                    </a:cubicBezTo>
                    <a:cubicBezTo>
                      <a:pt x="18" y="2"/>
                      <a:pt x="12" y="0"/>
                      <a:pt x="5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5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113"/>
              <p:cNvSpPr>
                <a:spLocks/>
              </p:cNvSpPr>
              <p:nvPr/>
            </p:nvSpPr>
            <p:spPr bwMode="auto">
              <a:xfrm>
                <a:off x="1922" y="279"/>
                <a:ext cx="19" cy="44"/>
              </a:xfrm>
              <a:custGeom>
                <a:avLst/>
                <a:gdLst>
                  <a:gd name="T0" fmla="*/ 3 w 11"/>
                  <a:gd name="T1" fmla="*/ 25 h 26"/>
                  <a:gd name="T2" fmla="*/ 7 w 11"/>
                  <a:gd name="T3" fmla="*/ 24 h 26"/>
                  <a:gd name="T4" fmla="*/ 11 w 11"/>
                  <a:gd name="T5" fmla="*/ 6 h 26"/>
                  <a:gd name="T6" fmla="*/ 11 w 11"/>
                  <a:gd name="T7" fmla="*/ 2 h 26"/>
                  <a:gd name="T8" fmla="*/ 9 w 11"/>
                  <a:gd name="T9" fmla="*/ 0 h 26"/>
                  <a:gd name="T10" fmla="*/ 6 w 11"/>
                  <a:gd name="T11" fmla="*/ 1 h 26"/>
                  <a:gd name="T12" fmla="*/ 0 w 11"/>
                  <a:gd name="T13" fmla="*/ 14 h 26"/>
                  <a:gd name="T14" fmla="*/ 0 w 11"/>
                  <a:gd name="T15" fmla="*/ 21 h 26"/>
                  <a:gd name="T16" fmla="*/ 3 w 11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6">
                    <a:moveTo>
                      <a:pt x="3" y="25"/>
                    </a:moveTo>
                    <a:cubicBezTo>
                      <a:pt x="4" y="26"/>
                      <a:pt x="6" y="25"/>
                      <a:pt x="7" y="24"/>
                    </a:cubicBezTo>
                    <a:cubicBezTo>
                      <a:pt x="10" y="19"/>
                      <a:pt x="10" y="13"/>
                      <a:pt x="11" y="6"/>
                    </a:cubicBezTo>
                    <a:cubicBezTo>
                      <a:pt x="11" y="5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4" y="6"/>
                      <a:pt x="2" y="10"/>
                      <a:pt x="0" y="14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2"/>
                      <a:pt x="2" y="23"/>
                      <a:pt x="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114"/>
              <p:cNvSpPr>
                <a:spLocks/>
              </p:cNvSpPr>
              <p:nvPr/>
            </p:nvSpPr>
            <p:spPr bwMode="auto">
              <a:xfrm>
                <a:off x="7242" y="3113"/>
                <a:ext cx="31" cy="33"/>
              </a:xfrm>
              <a:custGeom>
                <a:avLst/>
                <a:gdLst>
                  <a:gd name="T0" fmla="*/ 4 w 18"/>
                  <a:gd name="T1" fmla="*/ 0 h 19"/>
                  <a:gd name="T2" fmla="*/ 2 w 18"/>
                  <a:gd name="T3" fmla="*/ 0 h 19"/>
                  <a:gd name="T4" fmla="*/ 1 w 18"/>
                  <a:gd name="T5" fmla="*/ 4 h 19"/>
                  <a:gd name="T6" fmla="*/ 7 w 18"/>
                  <a:gd name="T7" fmla="*/ 17 h 19"/>
                  <a:gd name="T8" fmla="*/ 15 w 18"/>
                  <a:gd name="T9" fmla="*/ 17 h 19"/>
                  <a:gd name="T10" fmla="*/ 16 w 18"/>
                  <a:gd name="T11" fmla="*/ 10 h 19"/>
                  <a:gd name="T12" fmla="*/ 4 w 18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9">
                    <a:moveTo>
                      <a:pt x="4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10"/>
                      <a:pt x="5" y="13"/>
                      <a:pt x="7" y="17"/>
                    </a:cubicBezTo>
                    <a:cubicBezTo>
                      <a:pt x="9" y="19"/>
                      <a:pt x="13" y="19"/>
                      <a:pt x="15" y="17"/>
                    </a:cubicBezTo>
                    <a:cubicBezTo>
                      <a:pt x="17" y="16"/>
                      <a:pt x="18" y="12"/>
                      <a:pt x="16" y="10"/>
                    </a:cubicBezTo>
                    <a:cubicBezTo>
                      <a:pt x="13" y="6"/>
                      <a:pt x="8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115"/>
              <p:cNvSpPr>
                <a:spLocks/>
              </p:cNvSpPr>
              <p:nvPr/>
            </p:nvSpPr>
            <p:spPr bwMode="auto">
              <a:xfrm>
                <a:off x="2005" y="1167"/>
                <a:ext cx="27" cy="34"/>
              </a:xfrm>
              <a:custGeom>
                <a:avLst/>
                <a:gdLst>
                  <a:gd name="T0" fmla="*/ 8 w 16"/>
                  <a:gd name="T1" fmla="*/ 2 h 20"/>
                  <a:gd name="T2" fmla="*/ 2 w 16"/>
                  <a:gd name="T3" fmla="*/ 17 h 20"/>
                  <a:gd name="T4" fmla="*/ 5 w 16"/>
                  <a:gd name="T5" fmla="*/ 20 h 20"/>
                  <a:gd name="T6" fmla="*/ 8 w 16"/>
                  <a:gd name="T7" fmla="*/ 19 h 20"/>
                  <a:gd name="T8" fmla="*/ 14 w 16"/>
                  <a:gd name="T9" fmla="*/ 11 h 20"/>
                  <a:gd name="T10" fmla="*/ 15 w 16"/>
                  <a:gd name="T11" fmla="*/ 8 h 20"/>
                  <a:gd name="T12" fmla="*/ 14 w 16"/>
                  <a:gd name="T13" fmla="*/ 2 h 20"/>
                  <a:gd name="T14" fmla="*/ 8 w 16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8" y="2"/>
                    </a:moveTo>
                    <a:cubicBezTo>
                      <a:pt x="3" y="5"/>
                      <a:pt x="0" y="11"/>
                      <a:pt x="2" y="17"/>
                    </a:cubicBezTo>
                    <a:cubicBezTo>
                      <a:pt x="3" y="18"/>
                      <a:pt x="4" y="19"/>
                      <a:pt x="5" y="20"/>
                    </a:cubicBezTo>
                    <a:cubicBezTo>
                      <a:pt x="7" y="19"/>
                      <a:pt x="8" y="19"/>
                      <a:pt x="8" y="19"/>
                    </a:cubicBezTo>
                    <a:cubicBezTo>
                      <a:pt x="10" y="16"/>
                      <a:pt x="12" y="14"/>
                      <a:pt x="14" y="11"/>
                    </a:cubicBezTo>
                    <a:cubicBezTo>
                      <a:pt x="15" y="10"/>
                      <a:pt x="15" y="9"/>
                      <a:pt x="15" y="8"/>
                    </a:cubicBezTo>
                    <a:cubicBezTo>
                      <a:pt x="16" y="6"/>
                      <a:pt x="16" y="3"/>
                      <a:pt x="14" y="2"/>
                    </a:cubicBezTo>
                    <a:cubicBezTo>
                      <a:pt x="12" y="1"/>
                      <a:pt x="10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116"/>
              <p:cNvSpPr>
                <a:spLocks/>
              </p:cNvSpPr>
              <p:nvPr/>
            </p:nvSpPr>
            <p:spPr bwMode="auto">
              <a:xfrm>
                <a:off x="6959" y="990"/>
                <a:ext cx="25" cy="38"/>
              </a:xfrm>
              <a:custGeom>
                <a:avLst/>
                <a:gdLst>
                  <a:gd name="T0" fmla="*/ 7 w 15"/>
                  <a:gd name="T1" fmla="*/ 0 h 22"/>
                  <a:gd name="T2" fmla="*/ 3 w 15"/>
                  <a:gd name="T3" fmla="*/ 4 h 22"/>
                  <a:gd name="T4" fmla="*/ 1 w 15"/>
                  <a:gd name="T5" fmla="*/ 11 h 22"/>
                  <a:gd name="T6" fmla="*/ 5 w 15"/>
                  <a:gd name="T7" fmla="*/ 22 h 22"/>
                  <a:gd name="T8" fmla="*/ 6 w 15"/>
                  <a:gd name="T9" fmla="*/ 22 h 22"/>
                  <a:gd name="T10" fmla="*/ 7 w 15"/>
                  <a:gd name="T11" fmla="*/ 21 h 22"/>
                  <a:gd name="T12" fmla="*/ 13 w 15"/>
                  <a:gd name="T13" fmla="*/ 10 h 22"/>
                  <a:gd name="T14" fmla="*/ 12 w 15"/>
                  <a:gd name="T15" fmla="*/ 1 h 22"/>
                  <a:gd name="T16" fmla="*/ 7 w 15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2">
                    <a:moveTo>
                      <a:pt x="7" y="0"/>
                    </a:moveTo>
                    <a:cubicBezTo>
                      <a:pt x="6" y="1"/>
                      <a:pt x="4" y="2"/>
                      <a:pt x="3" y="4"/>
                    </a:cubicBezTo>
                    <a:cubicBezTo>
                      <a:pt x="1" y="6"/>
                      <a:pt x="0" y="8"/>
                      <a:pt x="1" y="11"/>
                    </a:cubicBezTo>
                    <a:cubicBezTo>
                      <a:pt x="2" y="15"/>
                      <a:pt x="4" y="18"/>
                      <a:pt x="5" y="22"/>
                    </a:cubicBezTo>
                    <a:cubicBezTo>
                      <a:pt x="5" y="22"/>
                      <a:pt x="5" y="22"/>
                      <a:pt x="6" y="22"/>
                    </a:cubicBezTo>
                    <a:cubicBezTo>
                      <a:pt x="6" y="22"/>
                      <a:pt x="7" y="22"/>
                      <a:pt x="7" y="21"/>
                    </a:cubicBezTo>
                    <a:cubicBezTo>
                      <a:pt x="8" y="17"/>
                      <a:pt x="11" y="14"/>
                      <a:pt x="13" y="10"/>
                    </a:cubicBezTo>
                    <a:cubicBezTo>
                      <a:pt x="15" y="7"/>
                      <a:pt x="14" y="4"/>
                      <a:pt x="12" y="1"/>
                    </a:cubicBezTo>
                    <a:cubicBezTo>
                      <a:pt x="10" y="0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Oval 117"/>
              <p:cNvSpPr>
                <a:spLocks noChangeArrowheads="1"/>
              </p:cNvSpPr>
              <p:nvPr/>
            </p:nvSpPr>
            <p:spPr bwMode="auto">
              <a:xfrm>
                <a:off x="2224" y="177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118"/>
              <p:cNvSpPr>
                <a:spLocks/>
              </p:cNvSpPr>
              <p:nvPr/>
            </p:nvSpPr>
            <p:spPr bwMode="auto">
              <a:xfrm>
                <a:off x="2214" y="1752"/>
                <a:ext cx="41" cy="31"/>
              </a:xfrm>
              <a:custGeom>
                <a:avLst/>
                <a:gdLst>
                  <a:gd name="T0" fmla="*/ 16 w 24"/>
                  <a:gd name="T1" fmla="*/ 18 h 18"/>
                  <a:gd name="T2" fmla="*/ 22 w 24"/>
                  <a:gd name="T3" fmla="*/ 18 h 18"/>
                  <a:gd name="T4" fmla="*/ 16 w 24"/>
                  <a:gd name="T5" fmla="*/ 7 h 18"/>
                  <a:gd name="T6" fmla="*/ 3 w 24"/>
                  <a:gd name="T7" fmla="*/ 0 h 18"/>
                  <a:gd name="T8" fmla="*/ 1 w 24"/>
                  <a:gd name="T9" fmla="*/ 1 h 18"/>
                  <a:gd name="T10" fmla="*/ 1 w 24"/>
                  <a:gd name="T11" fmla="*/ 2 h 18"/>
                  <a:gd name="T12" fmla="*/ 6 w 24"/>
                  <a:gd name="T13" fmla="*/ 12 h 18"/>
                  <a:gd name="T14" fmla="*/ 11 w 24"/>
                  <a:gd name="T15" fmla="*/ 13 h 18"/>
                  <a:gd name="T16" fmla="*/ 16 w 24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8">
                    <a:moveTo>
                      <a:pt x="16" y="18"/>
                    </a:moveTo>
                    <a:cubicBezTo>
                      <a:pt x="18" y="18"/>
                      <a:pt x="20" y="18"/>
                      <a:pt x="22" y="18"/>
                    </a:cubicBezTo>
                    <a:cubicBezTo>
                      <a:pt x="23" y="8"/>
                      <a:pt x="24" y="11"/>
                      <a:pt x="16" y="7"/>
                    </a:cubicBezTo>
                    <a:cubicBezTo>
                      <a:pt x="11" y="5"/>
                      <a:pt x="7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5"/>
                      <a:pt x="4" y="9"/>
                      <a:pt x="6" y="12"/>
                    </a:cubicBezTo>
                    <a:cubicBezTo>
                      <a:pt x="8" y="12"/>
                      <a:pt x="10" y="13"/>
                      <a:pt x="11" y="13"/>
                    </a:cubicBezTo>
                    <a:cubicBezTo>
                      <a:pt x="14" y="14"/>
                      <a:pt x="15" y="16"/>
                      <a:pt x="1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119"/>
              <p:cNvSpPr>
                <a:spLocks/>
              </p:cNvSpPr>
              <p:nvPr/>
            </p:nvSpPr>
            <p:spPr bwMode="auto">
              <a:xfrm>
                <a:off x="2240" y="1783"/>
                <a:ext cx="2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120"/>
              <p:cNvSpPr>
                <a:spLocks/>
              </p:cNvSpPr>
              <p:nvPr/>
            </p:nvSpPr>
            <p:spPr bwMode="auto">
              <a:xfrm>
                <a:off x="6852" y="1637"/>
                <a:ext cx="33" cy="41"/>
              </a:xfrm>
              <a:custGeom>
                <a:avLst/>
                <a:gdLst>
                  <a:gd name="T0" fmla="*/ 3 w 19"/>
                  <a:gd name="T1" fmla="*/ 23 h 24"/>
                  <a:gd name="T2" fmla="*/ 19 w 19"/>
                  <a:gd name="T3" fmla="*/ 5 h 24"/>
                  <a:gd name="T4" fmla="*/ 19 w 19"/>
                  <a:gd name="T5" fmla="*/ 2 h 24"/>
                  <a:gd name="T6" fmla="*/ 18 w 19"/>
                  <a:gd name="T7" fmla="*/ 1 h 24"/>
                  <a:gd name="T8" fmla="*/ 12 w 19"/>
                  <a:gd name="T9" fmla="*/ 3 h 24"/>
                  <a:gd name="T10" fmla="*/ 5 w 19"/>
                  <a:gd name="T11" fmla="*/ 9 h 24"/>
                  <a:gd name="T12" fmla="*/ 1 w 19"/>
                  <a:gd name="T13" fmla="*/ 18 h 24"/>
                  <a:gd name="T14" fmla="*/ 0 w 19"/>
                  <a:gd name="T15" fmla="*/ 21 h 24"/>
                  <a:gd name="T16" fmla="*/ 2 w 19"/>
                  <a:gd name="T17" fmla="*/ 23 h 24"/>
                  <a:gd name="T18" fmla="*/ 3 w 19"/>
                  <a:gd name="T1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4">
                    <a:moveTo>
                      <a:pt x="3" y="23"/>
                    </a:moveTo>
                    <a:cubicBezTo>
                      <a:pt x="8" y="16"/>
                      <a:pt x="13" y="10"/>
                      <a:pt x="19" y="5"/>
                    </a:cubicBezTo>
                    <a:cubicBezTo>
                      <a:pt x="19" y="4"/>
                      <a:pt x="19" y="3"/>
                      <a:pt x="19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5" y="0"/>
                      <a:pt x="14" y="3"/>
                      <a:pt x="12" y="3"/>
                    </a:cubicBezTo>
                    <a:cubicBezTo>
                      <a:pt x="9" y="5"/>
                      <a:pt x="6" y="6"/>
                      <a:pt x="5" y="9"/>
                    </a:cubicBezTo>
                    <a:cubicBezTo>
                      <a:pt x="4" y="12"/>
                      <a:pt x="2" y="15"/>
                      <a:pt x="1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ubicBezTo>
                      <a:pt x="2" y="24"/>
                      <a:pt x="3" y="23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121"/>
              <p:cNvSpPr>
                <a:spLocks/>
              </p:cNvSpPr>
              <p:nvPr/>
            </p:nvSpPr>
            <p:spPr bwMode="auto">
              <a:xfrm>
                <a:off x="6565" y="3053"/>
                <a:ext cx="30" cy="24"/>
              </a:xfrm>
              <a:custGeom>
                <a:avLst/>
                <a:gdLst>
                  <a:gd name="T0" fmla="*/ 16 w 17"/>
                  <a:gd name="T1" fmla="*/ 10 h 14"/>
                  <a:gd name="T2" fmla="*/ 17 w 17"/>
                  <a:gd name="T3" fmla="*/ 7 h 14"/>
                  <a:gd name="T4" fmla="*/ 16 w 17"/>
                  <a:gd name="T5" fmla="*/ 5 h 14"/>
                  <a:gd name="T6" fmla="*/ 1 w 17"/>
                  <a:gd name="T7" fmla="*/ 5 h 14"/>
                  <a:gd name="T8" fmla="*/ 1 w 17"/>
                  <a:gd name="T9" fmla="*/ 9 h 14"/>
                  <a:gd name="T10" fmla="*/ 12 w 17"/>
                  <a:gd name="T11" fmla="*/ 13 h 14"/>
                  <a:gd name="T12" fmla="*/ 16 w 17"/>
                  <a:gd name="T1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">
                    <a:moveTo>
                      <a:pt x="16" y="10"/>
                    </a:moveTo>
                    <a:cubicBezTo>
                      <a:pt x="17" y="10"/>
                      <a:pt x="17" y="8"/>
                      <a:pt x="17" y="7"/>
                    </a:cubicBezTo>
                    <a:cubicBezTo>
                      <a:pt x="17" y="6"/>
                      <a:pt x="17" y="5"/>
                      <a:pt x="16" y="5"/>
                    </a:cubicBezTo>
                    <a:cubicBezTo>
                      <a:pt x="12" y="0"/>
                      <a:pt x="5" y="0"/>
                      <a:pt x="1" y="5"/>
                    </a:cubicBezTo>
                    <a:cubicBezTo>
                      <a:pt x="0" y="6"/>
                      <a:pt x="0" y="8"/>
                      <a:pt x="1" y="9"/>
                    </a:cubicBezTo>
                    <a:cubicBezTo>
                      <a:pt x="4" y="12"/>
                      <a:pt x="8" y="14"/>
                      <a:pt x="12" y="13"/>
                    </a:cubicBezTo>
                    <a:cubicBezTo>
                      <a:pt x="14" y="12"/>
                      <a:pt x="15" y="11"/>
                      <a:pt x="1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122"/>
              <p:cNvSpPr>
                <a:spLocks/>
              </p:cNvSpPr>
              <p:nvPr/>
            </p:nvSpPr>
            <p:spPr bwMode="auto">
              <a:xfrm>
                <a:off x="3284" y="672"/>
                <a:ext cx="24" cy="29"/>
              </a:xfrm>
              <a:custGeom>
                <a:avLst/>
                <a:gdLst>
                  <a:gd name="T0" fmla="*/ 2 w 14"/>
                  <a:gd name="T1" fmla="*/ 3 h 17"/>
                  <a:gd name="T2" fmla="*/ 1 w 14"/>
                  <a:gd name="T3" fmla="*/ 8 h 17"/>
                  <a:gd name="T4" fmla="*/ 4 w 14"/>
                  <a:gd name="T5" fmla="*/ 15 h 17"/>
                  <a:gd name="T6" fmla="*/ 13 w 14"/>
                  <a:gd name="T7" fmla="*/ 15 h 17"/>
                  <a:gd name="T8" fmla="*/ 14 w 14"/>
                  <a:gd name="T9" fmla="*/ 14 h 17"/>
                  <a:gd name="T10" fmla="*/ 14 w 14"/>
                  <a:gd name="T11" fmla="*/ 12 h 17"/>
                  <a:gd name="T12" fmla="*/ 10 w 14"/>
                  <a:gd name="T13" fmla="*/ 3 h 17"/>
                  <a:gd name="T14" fmla="*/ 2 w 14"/>
                  <a:gd name="T1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7">
                    <a:moveTo>
                      <a:pt x="2" y="3"/>
                    </a:moveTo>
                    <a:cubicBezTo>
                      <a:pt x="1" y="5"/>
                      <a:pt x="1" y="6"/>
                      <a:pt x="1" y="8"/>
                    </a:cubicBezTo>
                    <a:cubicBezTo>
                      <a:pt x="0" y="11"/>
                      <a:pt x="1" y="13"/>
                      <a:pt x="4" y="15"/>
                    </a:cubicBezTo>
                    <a:cubicBezTo>
                      <a:pt x="7" y="16"/>
                      <a:pt x="10" y="17"/>
                      <a:pt x="13" y="15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3" y="9"/>
                      <a:pt x="12" y="6"/>
                      <a:pt x="10" y="3"/>
                    </a:cubicBezTo>
                    <a:cubicBezTo>
                      <a:pt x="9" y="0"/>
                      <a:pt x="4" y="0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123"/>
              <p:cNvSpPr>
                <a:spLocks/>
              </p:cNvSpPr>
              <p:nvPr/>
            </p:nvSpPr>
            <p:spPr bwMode="auto">
              <a:xfrm>
                <a:off x="48" y="1229"/>
                <a:ext cx="33" cy="27"/>
              </a:xfrm>
              <a:custGeom>
                <a:avLst/>
                <a:gdLst>
                  <a:gd name="T0" fmla="*/ 15 w 19"/>
                  <a:gd name="T1" fmla="*/ 0 h 16"/>
                  <a:gd name="T2" fmla="*/ 12 w 19"/>
                  <a:gd name="T3" fmla="*/ 1 h 16"/>
                  <a:gd name="T4" fmla="*/ 0 w 19"/>
                  <a:gd name="T5" fmla="*/ 14 h 16"/>
                  <a:gd name="T6" fmla="*/ 0 w 19"/>
                  <a:gd name="T7" fmla="*/ 15 h 16"/>
                  <a:gd name="T8" fmla="*/ 2 w 19"/>
                  <a:gd name="T9" fmla="*/ 16 h 16"/>
                  <a:gd name="T10" fmla="*/ 18 w 19"/>
                  <a:gd name="T11" fmla="*/ 9 h 16"/>
                  <a:gd name="T12" fmla="*/ 19 w 19"/>
                  <a:gd name="T13" fmla="*/ 5 h 16"/>
                  <a:gd name="T14" fmla="*/ 15 w 19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6">
                    <a:moveTo>
                      <a:pt x="15" y="0"/>
                    </a:moveTo>
                    <a:cubicBezTo>
                      <a:pt x="14" y="0"/>
                      <a:pt x="13" y="0"/>
                      <a:pt x="12" y="1"/>
                    </a:cubicBezTo>
                    <a:cubicBezTo>
                      <a:pt x="8" y="5"/>
                      <a:pt x="4" y="9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8" y="16"/>
                      <a:pt x="13" y="13"/>
                      <a:pt x="18" y="9"/>
                    </a:cubicBezTo>
                    <a:cubicBezTo>
                      <a:pt x="19" y="8"/>
                      <a:pt x="19" y="6"/>
                      <a:pt x="19" y="5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124"/>
              <p:cNvSpPr>
                <a:spLocks/>
              </p:cNvSpPr>
              <p:nvPr/>
            </p:nvSpPr>
            <p:spPr bwMode="auto">
              <a:xfrm>
                <a:off x="2125" y="143"/>
                <a:ext cx="29" cy="30"/>
              </a:xfrm>
              <a:custGeom>
                <a:avLst/>
                <a:gdLst>
                  <a:gd name="T0" fmla="*/ 6 w 17"/>
                  <a:gd name="T1" fmla="*/ 15 h 17"/>
                  <a:gd name="T2" fmla="*/ 10 w 17"/>
                  <a:gd name="T3" fmla="*/ 16 h 17"/>
                  <a:gd name="T4" fmla="*/ 16 w 17"/>
                  <a:gd name="T5" fmla="*/ 6 h 17"/>
                  <a:gd name="T6" fmla="*/ 16 w 17"/>
                  <a:gd name="T7" fmla="*/ 3 h 17"/>
                  <a:gd name="T8" fmla="*/ 10 w 17"/>
                  <a:gd name="T9" fmla="*/ 0 h 17"/>
                  <a:gd name="T10" fmla="*/ 4 w 17"/>
                  <a:gd name="T11" fmla="*/ 11 h 17"/>
                  <a:gd name="T12" fmla="*/ 6 w 17"/>
                  <a:gd name="T1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6" y="15"/>
                    </a:moveTo>
                    <a:cubicBezTo>
                      <a:pt x="7" y="17"/>
                      <a:pt x="9" y="17"/>
                      <a:pt x="10" y="16"/>
                    </a:cubicBezTo>
                    <a:cubicBezTo>
                      <a:pt x="13" y="13"/>
                      <a:pt x="15" y="10"/>
                      <a:pt x="16" y="6"/>
                    </a:cubicBezTo>
                    <a:cubicBezTo>
                      <a:pt x="17" y="5"/>
                      <a:pt x="16" y="4"/>
                      <a:pt x="16" y="3"/>
                    </a:cubicBezTo>
                    <a:cubicBezTo>
                      <a:pt x="14" y="1"/>
                      <a:pt x="12" y="1"/>
                      <a:pt x="10" y="0"/>
                    </a:cubicBezTo>
                    <a:cubicBezTo>
                      <a:pt x="5" y="1"/>
                      <a:pt x="0" y="6"/>
                      <a:pt x="4" y="11"/>
                    </a:cubicBezTo>
                    <a:cubicBezTo>
                      <a:pt x="5" y="12"/>
                      <a:pt x="5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125"/>
              <p:cNvSpPr>
                <a:spLocks/>
              </p:cNvSpPr>
              <p:nvPr/>
            </p:nvSpPr>
            <p:spPr bwMode="auto">
              <a:xfrm>
                <a:off x="2144" y="363"/>
                <a:ext cx="24" cy="26"/>
              </a:xfrm>
              <a:custGeom>
                <a:avLst/>
                <a:gdLst>
                  <a:gd name="T0" fmla="*/ 0 w 14"/>
                  <a:gd name="T1" fmla="*/ 12 h 15"/>
                  <a:gd name="T2" fmla="*/ 1 w 14"/>
                  <a:gd name="T3" fmla="*/ 13 h 15"/>
                  <a:gd name="T4" fmla="*/ 9 w 14"/>
                  <a:gd name="T5" fmla="*/ 14 h 15"/>
                  <a:gd name="T6" fmla="*/ 13 w 14"/>
                  <a:gd name="T7" fmla="*/ 8 h 15"/>
                  <a:gd name="T8" fmla="*/ 6 w 14"/>
                  <a:gd name="T9" fmla="*/ 0 h 15"/>
                  <a:gd name="T10" fmla="*/ 4 w 14"/>
                  <a:gd name="T11" fmla="*/ 2 h 15"/>
                  <a:gd name="T12" fmla="*/ 0 w 14"/>
                  <a:gd name="T1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5">
                    <a:moveTo>
                      <a:pt x="0" y="12"/>
                    </a:moveTo>
                    <a:cubicBezTo>
                      <a:pt x="0" y="13"/>
                      <a:pt x="1" y="13"/>
                      <a:pt x="1" y="13"/>
                    </a:cubicBezTo>
                    <a:cubicBezTo>
                      <a:pt x="4" y="15"/>
                      <a:pt x="6" y="15"/>
                      <a:pt x="9" y="14"/>
                    </a:cubicBezTo>
                    <a:cubicBezTo>
                      <a:pt x="11" y="13"/>
                      <a:pt x="13" y="10"/>
                      <a:pt x="13" y="8"/>
                    </a:cubicBezTo>
                    <a:cubicBezTo>
                      <a:pt x="14" y="4"/>
                      <a:pt x="10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ubicBezTo>
                      <a:pt x="1" y="5"/>
                      <a:pt x="0" y="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126"/>
              <p:cNvSpPr>
                <a:spLocks/>
              </p:cNvSpPr>
              <p:nvPr/>
            </p:nvSpPr>
            <p:spPr bwMode="auto">
              <a:xfrm>
                <a:off x="3" y="1246"/>
                <a:ext cx="33" cy="26"/>
              </a:xfrm>
              <a:custGeom>
                <a:avLst/>
                <a:gdLst>
                  <a:gd name="T0" fmla="*/ 17 w 19"/>
                  <a:gd name="T1" fmla="*/ 0 h 15"/>
                  <a:gd name="T2" fmla="*/ 13 w 19"/>
                  <a:gd name="T3" fmla="*/ 0 h 15"/>
                  <a:gd name="T4" fmla="*/ 1 w 19"/>
                  <a:gd name="T5" fmla="*/ 12 h 15"/>
                  <a:gd name="T6" fmla="*/ 1 w 19"/>
                  <a:gd name="T7" fmla="*/ 15 h 15"/>
                  <a:gd name="T8" fmla="*/ 3 w 19"/>
                  <a:gd name="T9" fmla="*/ 15 h 15"/>
                  <a:gd name="T10" fmla="*/ 19 w 19"/>
                  <a:gd name="T11" fmla="*/ 4 h 15"/>
                  <a:gd name="T12" fmla="*/ 19 w 19"/>
                  <a:gd name="T13" fmla="*/ 2 h 15"/>
                  <a:gd name="T14" fmla="*/ 17 w 19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5">
                    <a:moveTo>
                      <a:pt x="17" y="0"/>
                    </a:moveTo>
                    <a:cubicBezTo>
                      <a:pt x="16" y="0"/>
                      <a:pt x="14" y="0"/>
                      <a:pt x="13" y="0"/>
                    </a:cubicBezTo>
                    <a:cubicBezTo>
                      <a:pt x="8" y="3"/>
                      <a:pt x="4" y="7"/>
                      <a:pt x="1" y="12"/>
                    </a:cubicBezTo>
                    <a:cubicBezTo>
                      <a:pt x="0" y="13"/>
                      <a:pt x="0" y="14"/>
                      <a:pt x="1" y="15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9" y="12"/>
                      <a:pt x="14" y="9"/>
                      <a:pt x="19" y="4"/>
                    </a:cubicBezTo>
                    <a:cubicBezTo>
                      <a:pt x="19" y="3"/>
                      <a:pt x="19" y="3"/>
                      <a:pt x="19" y="2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127"/>
              <p:cNvSpPr>
                <a:spLocks/>
              </p:cNvSpPr>
              <p:nvPr/>
            </p:nvSpPr>
            <p:spPr bwMode="auto">
              <a:xfrm>
                <a:off x="5968" y="303"/>
                <a:ext cx="22" cy="26"/>
              </a:xfrm>
              <a:custGeom>
                <a:avLst/>
                <a:gdLst>
                  <a:gd name="T0" fmla="*/ 7 w 13"/>
                  <a:gd name="T1" fmla="*/ 0 h 15"/>
                  <a:gd name="T2" fmla="*/ 2 w 13"/>
                  <a:gd name="T3" fmla="*/ 1 h 15"/>
                  <a:gd name="T4" fmla="*/ 0 w 13"/>
                  <a:gd name="T5" fmla="*/ 5 h 15"/>
                  <a:gd name="T6" fmla="*/ 8 w 13"/>
                  <a:gd name="T7" fmla="*/ 15 h 15"/>
                  <a:gd name="T8" fmla="*/ 12 w 13"/>
                  <a:gd name="T9" fmla="*/ 13 h 15"/>
                  <a:gd name="T10" fmla="*/ 13 w 13"/>
                  <a:gd name="T11" fmla="*/ 9 h 15"/>
                  <a:gd name="T12" fmla="*/ 7 w 13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7" y="0"/>
                    </a:moveTo>
                    <a:cubicBezTo>
                      <a:pt x="5" y="0"/>
                      <a:pt x="3" y="0"/>
                      <a:pt x="2" y="1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1" y="10"/>
                      <a:pt x="3" y="13"/>
                      <a:pt x="8" y="15"/>
                    </a:cubicBezTo>
                    <a:cubicBezTo>
                      <a:pt x="9" y="15"/>
                      <a:pt x="11" y="15"/>
                      <a:pt x="12" y="13"/>
                    </a:cubicBezTo>
                    <a:cubicBezTo>
                      <a:pt x="12" y="12"/>
                      <a:pt x="13" y="10"/>
                      <a:pt x="13" y="9"/>
                    </a:cubicBezTo>
                    <a:cubicBezTo>
                      <a:pt x="13" y="5"/>
                      <a:pt x="10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128"/>
              <p:cNvSpPr>
                <a:spLocks/>
              </p:cNvSpPr>
              <p:nvPr/>
            </p:nvSpPr>
            <p:spPr bwMode="auto">
              <a:xfrm>
                <a:off x="1984" y="281"/>
                <a:ext cx="26" cy="22"/>
              </a:xfrm>
              <a:custGeom>
                <a:avLst/>
                <a:gdLst>
                  <a:gd name="T0" fmla="*/ 1 w 15"/>
                  <a:gd name="T1" fmla="*/ 7 h 13"/>
                  <a:gd name="T2" fmla="*/ 10 w 15"/>
                  <a:gd name="T3" fmla="*/ 13 h 13"/>
                  <a:gd name="T4" fmla="*/ 14 w 15"/>
                  <a:gd name="T5" fmla="*/ 8 h 13"/>
                  <a:gd name="T6" fmla="*/ 6 w 15"/>
                  <a:gd name="T7" fmla="*/ 0 h 13"/>
                  <a:gd name="T8" fmla="*/ 1 w 15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" y="7"/>
                    </a:moveTo>
                    <a:cubicBezTo>
                      <a:pt x="3" y="11"/>
                      <a:pt x="5" y="13"/>
                      <a:pt x="10" y="13"/>
                    </a:cubicBezTo>
                    <a:cubicBezTo>
                      <a:pt x="12" y="13"/>
                      <a:pt x="15" y="11"/>
                      <a:pt x="14" y="8"/>
                    </a:cubicBezTo>
                    <a:cubicBezTo>
                      <a:pt x="14" y="3"/>
                      <a:pt x="10" y="0"/>
                      <a:pt x="6" y="0"/>
                    </a:cubicBezTo>
                    <a:cubicBezTo>
                      <a:pt x="3" y="0"/>
                      <a:pt x="0" y="4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129"/>
              <p:cNvSpPr>
                <a:spLocks/>
              </p:cNvSpPr>
              <p:nvPr/>
            </p:nvSpPr>
            <p:spPr bwMode="auto">
              <a:xfrm>
                <a:off x="1795" y="209"/>
                <a:ext cx="88" cy="68"/>
              </a:xfrm>
              <a:custGeom>
                <a:avLst/>
                <a:gdLst>
                  <a:gd name="T0" fmla="*/ 8 w 51"/>
                  <a:gd name="T1" fmla="*/ 15 h 40"/>
                  <a:gd name="T2" fmla="*/ 8 w 51"/>
                  <a:gd name="T3" fmla="*/ 16 h 40"/>
                  <a:gd name="T4" fmla="*/ 9 w 51"/>
                  <a:gd name="T5" fmla="*/ 15 h 40"/>
                  <a:gd name="T6" fmla="*/ 7 w 51"/>
                  <a:gd name="T7" fmla="*/ 22 h 40"/>
                  <a:gd name="T8" fmla="*/ 7 w 51"/>
                  <a:gd name="T9" fmla="*/ 29 h 40"/>
                  <a:gd name="T10" fmla="*/ 12 w 51"/>
                  <a:gd name="T11" fmla="*/ 36 h 40"/>
                  <a:gd name="T12" fmla="*/ 18 w 51"/>
                  <a:gd name="T13" fmla="*/ 39 h 40"/>
                  <a:gd name="T14" fmla="*/ 24 w 51"/>
                  <a:gd name="T15" fmla="*/ 40 h 40"/>
                  <a:gd name="T16" fmla="*/ 34 w 51"/>
                  <a:gd name="T17" fmla="*/ 35 h 40"/>
                  <a:gd name="T18" fmla="*/ 39 w 51"/>
                  <a:gd name="T19" fmla="*/ 27 h 40"/>
                  <a:gd name="T20" fmla="*/ 43 w 51"/>
                  <a:gd name="T21" fmla="*/ 22 h 40"/>
                  <a:gd name="T22" fmla="*/ 50 w 51"/>
                  <a:gd name="T23" fmla="*/ 18 h 40"/>
                  <a:gd name="T24" fmla="*/ 50 w 51"/>
                  <a:gd name="T25" fmla="*/ 15 h 40"/>
                  <a:gd name="T26" fmla="*/ 48 w 51"/>
                  <a:gd name="T27" fmla="*/ 13 h 40"/>
                  <a:gd name="T28" fmla="*/ 27 w 51"/>
                  <a:gd name="T29" fmla="*/ 9 h 40"/>
                  <a:gd name="T30" fmla="*/ 12 w 51"/>
                  <a:gd name="T31" fmla="*/ 12 h 40"/>
                  <a:gd name="T32" fmla="*/ 12 w 51"/>
                  <a:gd name="T33" fmla="*/ 12 h 40"/>
                  <a:gd name="T34" fmla="*/ 12 w 51"/>
                  <a:gd name="T35" fmla="*/ 12 h 40"/>
                  <a:gd name="T36" fmla="*/ 12 w 51"/>
                  <a:gd name="T37" fmla="*/ 12 h 40"/>
                  <a:gd name="T38" fmla="*/ 10 w 51"/>
                  <a:gd name="T39" fmla="*/ 14 h 40"/>
                  <a:gd name="T40" fmla="*/ 12 w 51"/>
                  <a:gd name="T41" fmla="*/ 12 h 40"/>
                  <a:gd name="T42" fmla="*/ 11 w 51"/>
                  <a:gd name="T43" fmla="*/ 3 h 40"/>
                  <a:gd name="T44" fmla="*/ 6 w 51"/>
                  <a:gd name="T45" fmla="*/ 0 h 40"/>
                  <a:gd name="T46" fmla="*/ 1 w 51"/>
                  <a:gd name="T47" fmla="*/ 4 h 40"/>
                  <a:gd name="T48" fmla="*/ 2 w 51"/>
                  <a:gd name="T49" fmla="*/ 12 h 40"/>
                  <a:gd name="T50" fmla="*/ 8 w 51"/>
                  <a:gd name="T51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40">
                    <a:moveTo>
                      <a:pt x="8" y="15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7"/>
                      <a:pt x="7" y="20"/>
                      <a:pt x="7" y="22"/>
                    </a:cubicBezTo>
                    <a:cubicBezTo>
                      <a:pt x="5" y="24"/>
                      <a:pt x="6" y="27"/>
                      <a:pt x="7" y="29"/>
                    </a:cubicBezTo>
                    <a:cubicBezTo>
                      <a:pt x="9" y="32"/>
                      <a:pt x="11" y="34"/>
                      <a:pt x="12" y="36"/>
                    </a:cubicBezTo>
                    <a:cubicBezTo>
                      <a:pt x="14" y="38"/>
                      <a:pt x="16" y="39"/>
                      <a:pt x="18" y="39"/>
                    </a:cubicBezTo>
                    <a:cubicBezTo>
                      <a:pt x="20" y="39"/>
                      <a:pt x="22" y="40"/>
                      <a:pt x="24" y="40"/>
                    </a:cubicBezTo>
                    <a:cubicBezTo>
                      <a:pt x="28" y="40"/>
                      <a:pt x="32" y="38"/>
                      <a:pt x="34" y="35"/>
                    </a:cubicBezTo>
                    <a:cubicBezTo>
                      <a:pt x="37" y="33"/>
                      <a:pt x="39" y="30"/>
                      <a:pt x="39" y="27"/>
                    </a:cubicBezTo>
                    <a:cubicBezTo>
                      <a:pt x="39" y="24"/>
                      <a:pt x="41" y="23"/>
                      <a:pt x="43" y="22"/>
                    </a:cubicBezTo>
                    <a:cubicBezTo>
                      <a:pt x="46" y="21"/>
                      <a:pt x="48" y="19"/>
                      <a:pt x="50" y="18"/>
                    </a:cubicBezTo>
                    <a:cubicBezTo>
                      <a:pt x="51" y="17"/>
                      <a:pt x="51" y="16"/>
                      <a:pt x="50" y="15"/>
                    </a:cubicBezTo>
                    <a:cubicBezTo>
                      <a:pt x="50" y="14"/>
                      <a:pt x="49" y="13"/>
                      <a:pt x="48" y="13"/>
                    </a:cubicBezTo>
                    <a:cubicBezTo>
                      <a:pt x="41" y="10"/>
                      <a:pt x="34" y="9"/>
                      <a:pt x="27" y="9"/>
                    </a:cubicBezTo>
                    <a:cubicBezTo>
                      <a:pt x="22" y="8"/>
                      <a:pt x="16" y="9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13"/>
                      <a:pt x="11" y="13"/>
                      <a:pt x="10" y="14"/>
                    </a:cubicBezTo>
                    <a:cubicBezTo>
                      <a:pt x="11" y="13"/>
                      <a:pt x="11" y="13"/>
                      <a:pt x="12" y="12"/>
                    </a:cubicBezTo>
                    <a:cubicBezTo>
                      <a:pt x="11" y="9"/>
                      <a:pt x="11" y="6"/>
                      <a:pt x="11" y="3"/>
                    </a:cubicBezTo>
                    <a:cubicBezTo>
                      <a:pt x="11" y="1"/>
                      <a:pt x="8" y="0"/>
                      <a:pt x="6" y="0"/>
                    </a:cubicBezTo>
                    <a:cubicBezTo>
                      <a:pt x="3" y="1"/>
                      <a:pt x="2" y="2"/>
                      <a:pt x="1" y="4"/>
                    </a:cubicBezTo>
                    <a:cubicBezTo>
                      <a:pt x="0" y="7"/>
                      <a:pt x="0" y="10"/>
                      <a:pt x="2" y="12"/>
                    </a:cubicBezTo>
                    <a:cubicBezTo>
                      <a:pt x="3" y="15"/>
                      <a:pt x="6" y="15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130"/>
              <p:cNvSpPr>
                <a:spLocks/>
              </p:cNvSpPr>
              <p:nvPr/>
            </p:nvSpPr>
            <p:spPr bwMode="auto">
              <a:xfrm>
                <a:off x="6957" y="1409"/>
                <a:ext cx="19" cy="32"/>
              </a:xfrm>
              <a:custGeom>
                <a:avLst/>
                <a:gdLst>
                  <a:gd name="T0" fmla="*/ 6 w 11"/>
                  <a:gd name="T1" fmla="*/ 18 h 19"/>
                  <a:gd name="T2" fmla="*/ 11 w 11"/>
                  <a:gd name="T3" fmla="*/ 1 h 19"/>
                  <a:gd name="T4" fmla="*/ 10 w 11"/>
                  <a:gd name="T5" fmla="*/ 0 h 19"/>
                  <a:gd name="T6" fmla="*/ 7 w 11"/>
                  <a:gd name="T7" fmla="*/ 1 h 19"/>
                  <a:gd name="T8" fmla="*/ 6 w 11"/>
                  <a:gd name="T9" fmla="*/ 2 h 19"/>
                  <a:gd name="T10" fmla="*/ 0 w 11"/>
                  <a:gd name="T11" fmla="*/ 15 h 19"/>
                  <a:gd name="T12" fmla="*/ 2 w 11"/>
                  <a:gd name="T13" fmla="*/ 19 h 19"/>
                  <a:gd name="T14" fmla="*/ 3 w 11"/>
                  <a:gd name="T15" fmla="*/ 19 h 19"/>
                  <a:gd name="T16" fmla="*/ 6 w 11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9">
                    <a:moveTo>
                      <a:pt x="6" y="18"/>
                    </a:moveTo>
                    <a:cubicBezTo>
                      <a:pt x="10" y="13"/>
                      <a:pt x="11" y="7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0" y="16"/>
                      <a:pt x="1" y="17"/>
                      <a:pt x="2" y="19"/>
                    </a:cubicBezTo>
                    <a:cubicBezTo>
                      <a:pt x="2" y="19"/>
                      <a:pt x="3" y="19"/>
                      <a:pt x="3" y="19"/>
                    </a:cubicBezTo>
                    <a:cubicBezTo>
                      <a:pt x="4" y="19"/>
                      <a:pt x="5" y="18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131"/>
              <p:cNvSpPr>
                <a:spLocks/>
              </p:cNvSpPr>
              <p:nvPr/>
            </p:nvSpPr>
            <p:spPr bwMode="auto">
              <a:xfrm>
                <a:off x="1948" y="1404"/>
                <a:ext cx="24" cy="24"/>
              </a:xfrm>
              <a:custGeom>
                <a:avLst/>
                <a:gdLst>
                  <a:gd name="T0" fmla="*/ 5 w 14"/>
                  <a:gd name="T1" fmla="*/ 13 h 14"/>
                  <a:gd name="T2" fmla="*/ 14 w 14"/>
                  <a:gd name="T3" fmla="*/ 7 h 14"/>
                  <a:gd name="T4" fmla="*/ 14 w 14"/>
                  <a:gd name="T5" fmla="*/ 4 h 14"/>
                  <a:gd name="T6" fmla="*/ 9 w 14"/>
                  <a:gd name="T7" fmla="*/ 1 h 14"/>
                  <a:gd name="T8" fmla="*/ 3 w 14"/>
                  <a:gd name="T9" fmla="*/ 3 h 14"/>
                  <a:gd name="T10" fmla="*/ 0 w 14"/>
                  <a:gd name="T11" fmla="*/ 8 h 14"/>
                  <a:gd name="T12" fmla="*/ 0 w 14"/>
                  <a:gd name="T13" fmla="*/ 10 h 14"/>
                  <a:gd name="T14" fmla="*/ 5 w 14"/>
                  <a:gd name="T1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5" y="13"/>
                    </a:moveTo>
                    <a:cubicBezTo>
                      <a:pt x="9" y="12"/>
                      <a:pt x="12" y="11"/>
                      <a:pt x="14" y="7"/>
                    </a:cubicBezTo>
                    <a:cubicBezTo>
                      <a:pt x="14" y="6"/>
                      <a:pt x="14" y="5"/>
                      <a:pt x="14" y="4"/>
                    </a:cubicBezTo>
                    <a:cubicBezTo>
                      <a:pt x="13" y="2"/>
                      <a:pt x="11" y="0"/>
                      <a:pt x="9" y="1"/>
                    </a:cubicBezTo>
                    <a:cubicBezTo>
                      <a:pt x="7" y="2"/>
                      <a:pt x="5" y="2"/>
                      <a:pt x="3" y="3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2"/>
                      <a:pt x="3" y="14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132"/>
              <p:cNvSpPr>
                <a:spLocks/>
              </p:cNvSpPr>
              <p:nvPr/>
            </p:nvSpPr>
            <p:spPr bwMode="auto">
              <a:xfrm>
                <a:off x="5808" y="234"/>
                <a:ext cx="26" cy="33"/>
              </a:xfrm>
              <a:custGeom>
                <a:avLst/>
                <a:gdLst>
                  <a:gd name="T0" fmla="*/ 12 w 15"/>
                  <a:gd name="T1" fmla="*/ 18 h 19"/>
                  <a:gd name="T2" fmla="*/ 13 w 15"/>
                  <a:gd name="T3" fmla="*/ 19 h 19"/>
                  <a:gd name="T4" fmla="*/ 15 w 15"/>
                  <a:gd name="T5" fmla="*/ 16 h 19"/>
                  <a:gd name="T6" fmla="*/ 14 w 15"/>
                  <a:gd name="T7" fmla="*/ 12 h 19"/>
                  <a:gd name="T8" fmla="*/ 6 w 15"/>
                  <a:gd name="T9" fmla="*/ 2 h 19"/>
                  <a:gd name="T10" fmla="*/ 3 w 15"/>
                  <a:gd name="T11" fmla="*/ 1 h 19"/>
                  <a:gd name="T12" fmla="*/ 0 w 15"/>
                  <a:gd name="T13" fmla="*/ 1 h 19"/>
                  <a:gd name="T14" fmla="*/ 0 w 15"/>
                  <a:gd name="T15" fmla="*/ 3 h 19"/>
                  <a:gd name="T16" fmla="*/ 12 w 15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12" y="18"/>
                    </a:moveTo>
                    <a:cubicBezTo>
                      <a:pt x="12" y="19"/>
                      <a:pt x="13" y="19"/>
                      <a:pt x="13" y="19"/>
                    </a:cubicBezTo>
                    <a:cubicBezTo>
                      <a:pt x="14" y="18"/>
                      <a:pt x="15" y="17"/>
                      <a:pt x="15" y="16"/>
                    </a:cubicBezTo>
                    <a:cubicBezTo>
                      <a:pt x="15" y="15"/>
                      <a:pt x="15" y="13"/>
                      <a:pt x="14" y="12"/>
                    </a:cubicBezTo>
                    <a:cubicBezTo>
                      <a:pt x="13" y="7"/>
                      <a:pt x="11" y="4"/>
                      <a:pt x="6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4" y="8"/>
                      <a:pt x="8" y="13"/>
                      <a:pt x="1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133"/>
              <p:cNvSpPr>
                <a:spLocks/>
              </p:cNvSpPr>
              <p:nvPr/>
            </p:nvSpPr>
            <p:spPr bwMode="auto">
              <a:xfrm>
                <a:off x="1895" y="534"/>
                <a:ext cx="34" cy="16"/>
              </a:xfrm>
              <a:custGeom>
                <a:avLst/>
                <a:gdLst>
                  <a:gd name="T0" fmla="*/ 14 w 20"/>
                  <a:gd name="T1" fmla="*/ 8 h 9"/>
                  <a:gd name="T2" fmla="*/ 20 w 20"/>
                  <a:gd name="T3" fmla="*/ 5 h 9"/>
                  <a:gd name="T4" fmla="*/ 20 w 20"/>
                  <a:gd name="T5" fmla="*/ 2 h 9"/>
                  <a:gd name="T6" fmla="*/ 19 w 20"/>
                  <a:gd name="T7" fmla="*/ 1 h 9"/>
                  <a:gd name="T8" fmla="*/ 6 w 20"/>
                  <a:gd name="T9" fmla="*/ 1 h 9"/>
                  <a:gd name="T10" fmla="*/ 0 w 20"/>
                  <a:gd name="T11" fmla="*/ 7 h 9"/>
                  <a:gd name="T12" fmla="*/ 14 w 20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9">
                    <a:moveTo>
                      <a:pt x="14" y="8"/>
                    </a:moveTo>
                    <a:cubicBezTo>
                      <a:pt x="16" y="8"/>
                      <a:pt x="18" y="6"/>
                      <a:pt x="20" y="5"/>
                    </a:cubicBezTo>
                    <a:cubicBezTo>
                      <a:pt x="20" y="5"/>
                      <a:pt x="20" y="3"/>
                      <a:pt x="20" y="2"/>
                    </a:cubicBezTo>
                    <a:cubicBezTo>
                      <a:pt x="20" y="2"/>
                      <a:pt x="20" y="2"/>
                      <a:pt x="19" y="1"/>
                    </a:cubicBezTo>
                    <a:cubicBezTo>
                      <a:pt x="15" y="0"/>
                      <a:pt x="11" y="1"/>
                      <a:pt x="6" y="1"/>
                    </a:cubicBezTo>
                    <a:cubicBezTo>
                      <a:pt x="3" y="1"/>
                      <a:pt x="1" y="4"/>
                      <a:pt x="0" y="7"/>
                    </a:cubicBezTo>
                    <a:cubicBezTo>
                      <a:pt x="5" y="8"/>
                      <a:pt x="9" y="9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134"/>
              <p:cNvSpPr>
                <a:spLocks/>
              </p:cNvSpPr>
              <p:nvPr/>
            </p:nvSpPr>
            <p:spPr bwMode="auto">
              <a:xfrm>
                <a:off x="1847" y="430"/>
                <a:ext cx="20" cy="20"/>
              </a:xfrm>
              <a:custGeom>
                <a:avLst/>
                <a:gdLst>
                  <a:gd name="T0" fmla="*/ 4 w 12"/>
                  <a:gd name="T1" fmla="*/ 12 h 12"/>
                  <a:gd name="T2" fmla="*/ 11 w 12"/>
                  <a:gd name="T3" fmla="*/ 9 h 12"/>
                  <a:gd name="T4" fmla="*/ 11 w 12"/>
                  <a:gd name="T5" fmla="*/ 1 h 12"/>
                  <a:gd name="T6" fmla="*/ 8 w 12"/>
                  <a:gd name="T7" fmla="*/ 0 h 12"/>
                  <a:gd name="T8" fmla="*/ 0 w 12"/>
                  <a:gd name="T9" fmla="*/ 7 h 12"/>
                  <a:gd name="T10" fmla="*/ 4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7" y="12"/>
                      <a:pt x="10" y="11"/>
                      <a:pt x="11" y="9"/>
                    </a:cubicBezTo>
                    <a:cubicBezTo>
                      <a:pt x="12" y="6"/>
                      <a:pt x="12" y="4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5" y="1"/>
                      <a:pt x="1" y="4"/>
                      <a:pt x="0" y="7"/>
                    </a:cubicBezTo>
                    <a:cubicBezTo>
                      <a:pt x="0" y="9"/>
                      <a:pt x="2" y="11"/>
                      <a:pt x="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135"/>
              <p:cNvSpPr>
                <a:spLocks/>
              </p:cNvSpPr>
              <p:nvPr/>
            </p:nvSpPr>
            <p:spPr bwMode="auto">
              <a:xfrm>
                <a:off x="3757" y="476"/>
                <a:ext cx="23" cy="33"/>
              </a:xfrm>
              <a:custGeom>
                <a:avLst/>
                <a:gdLst>
                  <a:gd name="T0" fmla="*/ 2 w 13"/>
                  <a:gd name="T1" fmla="*/ 0 h 19"/>
                  <a:gd name="T2" fmla="*/ 0 w 13"/>
                  <a:gd name="T3" fmla="*/ 2 h 19"/>
                  <a:gd name="T4" fmla="*/ 11 w 13"/>
                  <a:gd name="T5" fmla="*/ 19 h 19"/>
                  <a:gd name="T6" fmla="*/ 12 w 13"/>
                  <a:gd name="T7" fmla="*/ 18 h 19"/>
                  <a:gd name="T8" fmla="*/ 13 w 13"/>
                  <a:gd name="T9" fmla="*/ 17 h 19"/>
                  <a:gd name="T10" fmla="*/ 3 w 13"/>
                  <a:gd name="T11" fmla="*/ 0 h 19"/>
                  <a:gd name="T12" fmla="*/ 2 w 13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0"/>
                      <a:pt x="5" y="15"/>
                      <a:pt x="11" y="19"/>
                    </a:cubicBezTo>
                    <a:cubicBezTo>
                      <a:pt x="11" y="19"/>
                      <a:pt x="12" y="19"/>
                      <a:pt x="12" y="18"/>
                    </a:cubicBezTo>
                    <a:cubicBezTo>
                      <a:pt x="13" y="18"/>
                      <a:pt x="13" y="17"/>
                      <a:pt x="13" y="17"/>
                    </a:cubicBezTo>
                    <a:cubicBezTo>
                      <a:pt x="11" y="11"/>
                      <a:pt x="6" y="6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136"/>
              <p:cNvSpPr>
                <a:spLocks/>
              </p:cNvSpPr>
              <p:nvPr/>
            </p:nvSpPr>
            <p:spPr bwMode="auto">
              <a:xfrm>
                <a:off x="2061" y="1128"/>
                <a:ext cx="21" cy="20"/>
              </a:xfrm>
              <a:custGeom>
                <a:avLst/>
                <a:gdLst>
                  <a:gd name="T0" fmla="*/ 1 w 12"/>
                  <a:gd name="T1" fmla="*/ 2 h 12"/>
                  <a:gd name="T2" fmla="*/ 2 w 12"/>
                  <a:gd name="T3" fmla="*/ 9 h 12"/>
                  <a:gd name="T4" fmla="*/ 4 w 12"/>
                  <a:gd name="T5" fmla="*/ 11 h 12"/>
                  <a:gd name="T6" fmla="*/ 9 w 12"/>
                  <a:gd name="T7" fmla="*/ 11 h 12"/>
                  <a:gd name="T8" fmla="*/ 12 w 12"/>
                  <a:gd name="T9" fmla="*/ 8 h 12"/>
                  <a:gd name="T10" fmla="*/ 9 w 12"/>
                  <a:gd name="T11" fmla="*/ 3 h 12"/>
                  <a:gd name="T12" fmla="*/ 1 w 12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" y="2"/>
                    </a:moveTo>
                    <a:cubicBezTo>
                      <a:pt x="0" y="3"/>
                      <a:pt x="0" y="6"/>
                      <a:pt x="2" y="9"/>
                    </a:cubicBezTo>
                    <a:cubicBezTo>
                      <a:pt x="3" y="10"/>
                      <a:pt x="3" y="10"/>
                      <a:pt x="4" y="11"/>
                    </a:cubicBezTo>
                    <a:cubicBezTo>
                      <a:pt x="6" y="12"/>
                      <a:pt x="7" y="12"/>
                      <a:pt x="9" y="11"/>
                    </a:cubicBezTo>
                    <a:cubicBezTo>
                      <a:pt x="10" y="10"/>
                      <a:pt x="11" y="9"/>
                      <a:pt x="12" y="8"/>
                    </a:cubicBezTo>
                    <a:cubicBezTo>
                      <a:pt x="12" y="5"/>
                      <a:pt x="11" y="4"/>
                      <a:pt x="9" y="3"/>
                    </a:cubicBezTo>
                    <a:cubicBezTo>
                      <a:pt x="6" y="1"/>
                      <a:pt x="4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137"/>
              <p:cNvSpPr>
                <a:spLocks/>
              </p:cNvSpPr>
              <p:nvPr/>
            </p:nvSpPr>
            <p:spPr bwMode="auto">
              <a:xfrm>
                <a:off x="1878" y="1519"/>
                <a:ext cx="26" cy="17"/>
              </a:xfrm>
              <a:custGeom>
                <a:avLst/>
                <a:gdLst>
                  <a:gd name="T0" fmla="*/ 4 w 15"/>
                  <a:gd name="T1" fmla="*/ 2 h 10"/>
                  <a:gd name="T2" fmla="*/ 1 w 15"/>
                  <a:gd name="T3" fmla="*/ 5 h 10"/>
                  <a:gd name="T4" fmla="*/ 2 w 15"/>
                  <a:gd name="T5" fmla="*/ 8 h 10"/>
                  <a:gd name="T6" fmla="*/ 8 w 15"/>
                  <a:gd name="T7" fmla="*/ 10 h 10"/>
                  <a:gd name="T8" fmla="*/ 11 w 15"/>
                  <a:gd name="T9" fmla="*/ 10 h 10"/>
                  <a:gd name="T10" fmla="*/ 14 w 15"/>
                  <a:gd name="T11" fmla="*/ 9 h 10"/>
                  <a:gd name="T12" fmla="*/ 14 w 15"/>
                  <a:gd name="T13" fmla="*/ 4 h 10"/>
                  <a:gd name="T14" fmla="*/ 4 w 15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4" y="2"/>
                    </a:moveTo>
                    <a:cubicBezTo>
                      <a:pt x="2" y="2"/>
                      <a:pt x="1" y="4"/>
                      <a:pt x="1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4" y="9"/>
                      <a:pt x="7" y="10"/>
                      <a:pt x="8" y="10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2" y="10"/>
                      <a:pt x="13" y="9"/>
                      <a:pt x="14" y="9"/>
                    </a:cubicBezTo>
                    <a:cubicBezTo>
                      <a:pt x="15" y="8"/>
                      <a:pt x="14" y="6"/>
                      <a:pt x="14" y="4"/>
                    </a:cubicBezTo>
                    <a:cubicBezTo>
                      <a:pt x="11" y="1"/>
                      <a:pt x="7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138"/>
              <p:cNvSpPr>
                <a:spLocks/>
              </p:cNvSpPr>
              <p:nvPr/>
            </p:nvSpPr>
            <p:spPr bwMode="auto">
              <a:xfrm>
                <a:off x="6486" y="1291"/>
                <a:ext cx="25" cy="20"/>
              </a:xfrm>
              <a:custGeom>
                <a:avLst/>
                <a:gdLst>
                  <a:gd name="T0" fmla="*/ 9 w 14"/>
                  <a:gd name="T1" fmla="*/ 2 h 12"/>
                  <a:gd name="T2" fmla="*/ 1 w 14"/>
                  <a:gd name="T3" fmla="*/ 5 h 12"/>
                  <a:gd name="T4" fmla="*/ 5 w 14"/>
                  <a:gd name="T5" fmla="*/ 11 h 12"/>
                  <a:gd name="T6" fmla="*/ 9 w 14"/>
                  <a:gd name="T7" fmla="*/ 12 h 12"/>
                  <a:gd name="T8" fmla="*/ 12 w 14"/>
                  <a:gd name="T9" fmla="*/ 9 h 12"/>
                  <a:gd name="T10" fmla="*/ 9 w 14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2">
                    <a:moveTo>
                      <a:pt x="9" y="2"/>
                    </a:moveTo>
                    <a:cubicBezTo>
                      <a:pt x="6" y="0"/>
                      <a:pt x="3" y="2"/>
                      <a:pt x="1" y="5"/>
                    </a:cubicBezTo>
                    <a:cubicBezTo>
                      <a:pt x="0" y="7"/>
                      <a:pt x="2" y="10"/>
                      <a:pt x="5" y="11"/>
                    </a:cubicBezTo>
                    <a:cubicBezTo>
                      <a:pt x="6" y="11"/>
                      <a:pt x="7" y="11"/>
                      <a:pt x="9" y="12"/>
                    </a:cubicBezTo>
                    <a:cubicBezTo>
                      <a:pt x="10" y="11"/>
                      <a:pt x="11" y="10"/>
                      <a:pt x="12" y="9"/>
                    </a:cubicBezTo>
                    <a:cubicBezTo>
                      <a:pt x="14" y="7"/>
                      <a:pt x="12" y="3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139"/>
              <p:cNvSpPr>
                <a:spLocks/>
              </p:cNvSpPr>
              <p:nvPr/>
            </p:nvSpPr>
            <p:spPr bwMode="auto">
              <a:xfrm>
                <a:off x="6711" y="3941"/>
                <a:ext cx="26" cy="16"/>
              </a:xfrm>
              <a:custGeom>
                <a:avLst/>
                <a:gdLst>
                  <a:gd name="T0" fmla="*/ 1 w 15"/>
                  <a:gd name="T1" fmla="*/ 3 h 9"/>
                  <a:gd name="T2" fmla="*/ 0 w 15"/>
                  <a:gd name="T3" fmla="*/ 6 h 9"/>
                  <a:gd name="T4" fmla="*/ 1 w 15"/>
                  <a:gd name="T5" fmla="*/ 7 h 9"/>
                  <a:gd name="T6" fmla="*/ 6 w 15"/>
                  <a:gd name="T7" fmla="*/ 9 h 9"/>
                  <a:gd name="T8" fmla="*/ 11 w 15"/>
                  <a:gd name="T9" fmla="*/ 8 h 9"/>
                  <a:gd name="T10" fmla="*/ 12 w 15"/>
                  <a:gd name="T11" fmla="*/ 8 h 9"/>
                  <a:gd name="T12" fmla="*/ 15 w 15"/>
                  <a:gd name="T13" fmla="*/ 6 h 9"/>
                  <a:gd name="T14" fmla="*/ 13 w 15"/>
                  <a:gd name="T15" fmla="*/ 3 h 9"/>
                  <a:gd name="T16" fmla="*/ 1 w 15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9">
                    <a:moveTo>
                      <a:pt x="1" y="3"/>
                    </a:move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3" y="8"/>
                      <a:pt x="5" y="8"/>
                      <a:pt x="6" y="9"/>
                    </a:cubicBezTo>
                    <a:cubicBezTo>
                      <a:pt x="9" y="9"/>
                      <a:pt x="10" y="9"/>
                      <a:pt x="11" y="8"/>
                    </a:cubicBezTo>
                    <a:cubicBezTo>
                      <a:pt x="11" y="8"/>
                      <a:pt x="12" y="8"/>
                      <a:pt x="12" y="8"/>
                    </a:cubicBezTo>
                    <a:cubicBezTo>
                      <a:pt x="13" y="8"/>
                      <a:pt x="14" y="7"/>
                      <a:pt x="15" y="6"/>
                    </a:cubicBezTo>
                    <a:cubicBezTo>
                      <a:pt x="14" y="5"/>
                      <a:pt x="14" y="3"/>
                      <a:pt x="13" y="3"/>
                    </a:cubicBezTo>
                    <a:cubicBezTo>
                      <a:pt x="9" y="0"/>
                      <a:pt x="4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140"/>
              <p:cNvSpPr>
                <a:spLocks/>
              </p:cNvSpPr>
              <p:nvPr/>
            </p:nvSpPr>
            <p:spPr bwMode="auto">
              <a:xfrm>
                <a:off x="4962" y="673"/>
                <a:ext cx="21" cy="23"/>
              </a:xfrm>
              <a:custGeom>
                <a:avLst/>
                <a:gdLst>
                  <a:gd name="T0" fmla="*/ 7 w 12"/>
                  <a:gd name="T1" fmla="*/ 0 h 13"/>
                  <a:gd name="T2" fmla="*/ 4 w 12"/>
                  <a:gd name="T3" fmla="*/ 0 h 13"/>
                  <a:gd name="T4" fmla="*/ 2 w 12"/>
                  <a:gd name="T5" fmla="*/ 10 h 13"/>
                  <a:gd name="T6" fmla="*/ 10 w 12"/>
                  <a:gd name="T7" fmla="*/ 12 h 13"/>
                  <a:gd name="T8" fmla="*/ 12 w 12"/>
                  <a:gd name="T9" fmla="*/ 10 h 13"/>
                  <a:gd name="T10" fmla="*/ 7 w 1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3">
                    <a:moveTo>
                      <a:pt x="7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1" y="1"/>
                      <a:pt x="0" y="8"/>
                      <a:pt x="2" y="10"/>
                    </a:cubicBezTo>
                    <a:cubicBezTo>
                      <a:pt x="4" y="12"/>
                      <a:pt x="7" y="13"/>
                      <a:pt x="10" y="12"/>
                    </a:cubicBezTo>
                    <a:cubicBezTo>
                      <a:pt x="10" y="12"/>
                      <a:pt x="11" y="11"/>
                      <a:pt x="12" y="10"/>
                    </a:cubicBezTo>
                    <a:cubicBezTo>
                      <a:pt x="12" y="6"/>
                      <a:pt x="10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141"/>
              <p:cNvSpPr>
                <a:spLocks/>
              </p:cNvSpPr>
              <p:nvPr/>
            </p:nvSpPr>
            <p:spPr bwMode="auto">
              <a:xfrm>
                <a:off x="6756" y="3117"/>
                <a:ext cx="17" cy="25"/>
              </a:xfrm>
              <a:custGeom>
                <a:avLst/>
                <a:gdLst>
                  <a:gd name="T0" fmla="*/ 6 w 10"/>
                  <a:gd name="T1" fmla="*/ 0 h 15"/>
                  <a:gd name="T2" fmla="*/ 4 w 10"/>
                  <a:gd name="T3" fmla="*/ 1 h 15"/>
                  <a:gd name="T4" fmla="*/ 0 w 10"/>
                  <a:gd name="T5" fmla="*/ 13 h 15"/>
                  <a:gd name="T6" fmla="*/ 2 w 10"/>
                  <a:gd name="T7" fmla="*/ 15 h 15"/>
                  <a:gd name="T8" fmla="*/ 3 w 10"/>
                  <a:gd name="T9" fmla="*/ 15 h 15"/>
                  <a:gd name="T10" fmla="*/ 8 w 10"/>
                  <a:gd name="T11" fmla="*/ 2 h 15"/>
                  <a:gd name="T12" fmla="*/ 6 w 10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6" y="0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2" y="4"/>
                      <a:pt x="0" y="8"/>
                      <a:pt x="0" y="13"/>
                    </a:cubicBezTo>
                    <a:cubicBezTo>
                      <a:pt x="0" y="13"/>
                      <a:pt x="1" y="14"/>
                      <a:pt x="2" y="15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8" y="13"/>
                      <a:pt x="10" y="8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142"/>
              <p:cNvSpPr>
                <a:spLocks/>
              </p:cNvSpPr>
              <p:nvPr/>
            </p:nvSpPr>
            <p:spPr bwMode="auto">
              <a:xfrm>
                <a:off x="6660" y="3257"/>
                <a:ext cx="26" cy="16"/>
              </a:xfrm>
              <a:custGeom>
                <a:avLst/>
                <a:gdLst>
                  <a:gd name="T0" fmla="*/ 9 w 15"/>
                  <a:gd name="T1" fmla="*/ 8 h 9"/>
                  <a:gd name="T2" fmla="*/ 15 w 15"/>
                  <a:gd name="T3" fmla="*/ 4 h 9"/>
                  <a:gd name="T4" fmla="*/ 13 w 15"/>
                  <a:gd name="T5" fmla="*/ 0 h 9"/>
                  <a:gd name="T6" fmla="*/ 9 w 15"/>
                  <a:gd name="T7" fmla="*/ 0 h 9"/>
                  <a:gd name="T8" fmla="*/ 2 w 15"/>
                  <a:gd name="T9" fmla="*/ 1 h 9"/>
                  <a:gd name="T10" fmla="*/ 1 w 15"/>
                  <a:gd name="T11" fmla="*/ 3 h 9"/>
                  <a:gd name="T12" fmla="*/ 1 w 15"/>
                  <a:gd name="T13" fmla="*/ 5 h 9"/>
                  <a:gd name="T14" fmla="*/ 9 w 15"/>
                  <a:gd name="T1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9">
                    <a:moveTo>
                      <a:pt x="9" y="8"/>
                    </a:moveTo>
                    <a:cubicBezTo>
                      <a:pt x="11" y="9"/>
                      <a:pt x="13" y="7"/>
                      <a:pt x="15" y="4"/>
                    </a:cubicBezTo>
                    <a:cubicBezTo>
                      <a:pt x="15" y="3"/>
                      <a:pt x="15" y="1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4" y="0"/>
                      <a:pt x="2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4" y="7"/>
                      <a:pt x="6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143"/>
              <p:cNvSpPr>
                <a:spLocks/>
              </p:cNvSpPr>
              <p:nvPr/>
            </p:nvSpPr>
            <p:spPr bwMode="auto">
              <a:xfrm>
                <a:off x="448" y="1080"/>
                <a:ext cx="24" cy="18"/>
              </a:xfrm>
              <a:custGeom>
                <a:avLst/>
                <a:gdLst>
                  <a:gd name="T0" fmla="*/ 6 w 14"/>
                  <a:gd name="T1" fmla="*/ 1 h 11"/>
                  <a:gd name="T2" fmla="*/ 0 w 14"/>
                  <a:gd name="T3" fmla="*/ 10 h 11"/>
                  <a:gd name="T4" fmla="*/ 10 w 14"/>
                  <a:gd name="T5" fmla="*/ 10 h 11"/>
                  <a:gd name="T6" fmla="*/ 13 w 14"/>
                  <a:gd name="T7" fmla="*/ 8 h 11"/>
                  <a:gd name="T8" fmla="*/ 12 w 14"/>
                  <a:gd name="T9" fmla="*/ 2 h 11"/>
                  <a:gd name="T10" fmla="*/ 6 w 14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">
                    <a:moveTo>
                      <a:pt x="6" y="1"/>
                    </a:moveTo>
                    <a:cubicBezTo>
                      <a:pt x="4" y="4"/>
                      <a:pt x="0" y="6"/>
                      <a:pt x="0" y="10"/>
                    </a:cubicBezTo>
                    <a:cubicBezTo>
                      <a:pt x="3" y="11"/>
                      <a:pt x="7" y="11"/>
                      <a:pt x="10" y="10"/>
                    </a:cubicBezTo>
                    <a:cubicBezTo>
                      <a:pt x="11" y="10"/>
                      <a:pt x="12" y="9"/>
                      <a:pt x="13" y="8"/>
                    </a:cubicBezTo>
                    <a:cubicBezTo>
                      <a:pt x="14" y="7"/>
                      <a:pt x="14" y="4"/>
                      <a:pt x="12" y="2"/>
                    </a:cubicBezTo>
                    <a:cubicBezTo>
                      <a:pt x="11" y="1"/>
                      <a:pt x="8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144"/>
              <p:cNvSpPr>
                <a:spLocks/>
              </p:cNvSpPr>
              <p:nvPr/>
            </p:nvSpPr>
            <p:spPr bwMode="auto">
              <a:xfrm>
                <a:off x="391" y="1097"/>
                <a:ext cx="67" cy="55"/>
              </a:xfrm>
              <a:custGeom>
                <a:avLst/>
                <a:gdLst>
                  <a:gd name="T0" fmla="*/ 33 w 39"/>
                  <a:gd name="T1" fmla="*/ 0 h 32"/>
                  <a:gd name="T2" fmla="*/ 25 w 39"/>
                  <a:gd name="T3" fmla="*/ 3 h 32"/>
                  <a:gd name="T4" fmla="*/ 18 w 39"/>
                  <a:gd name="T5" fmla="*/ 6 h 32"/>
                  <a:gd name="T6" fmla="*/ 16 w 39"/>
                  <a:gd name="T7" fmla="*/ 8 h 32"/>
                  <a:gd name="T8" fmla="*/ 15 w 39"/>
                  <a:gd name="T9" fmla="*/ 8 h 32"/>
                  <a:gd name="T10" fmla="*/ 0 w 39"/>
                  <a:gd name="T11" fmla="*/ 23 h 32"/>
                  <a:gd name="T12" fmla="*/ 3 w 39"/>
                  <a:gd name="T13" fmla="*/ 27 h 32"/>
                  <a:gd name="T14" fmla="*/ 5 w 39"/>
                  <a:gd name="T15" fmla="*/ 31 h 32"/>
                  <a:gd name="T16" fmla="*/ 8 w 39"/>
                  <a:gd name="T17" fmla="*/ 32 h 32"/>
                  <a:gd name="T18" fmla="*/ 27 w 39"/>
                  <a:gd name="T19" fmla="*/ 20 h 32"/>
                  <a:gd name="T20" fmla="*/ 36 w 39"/>
                  <a:gd name="T21" fmla="*/ 14 h 32"/>
                  <a:gd name="T22" fmla="*/ 39 w 39"/>
                  <a:gd name="T23" fmla="*/ 6 h 32"/>
                  <a:gd name="T24" fmla="*/ 36 w 39"/>
                  <a:gd name="T25" fmla="*/ 3 h 32"/>
                  <a:gd name="T26" fmla="*/ 33 w 39"/>
                  <a:gd name="T27" fmla="*/ 0 h 32"/>
                  <a:gd name="T28" fmla="*/ 33 w 39"/>
                  <a:gd name="T29" fmla="*/ 0 h 32"/>
                  <a:gd name="T30" fmla="*/ 32 w 39"/>
                  <a:gd name="T31" fmla="*/ 0 h 32"/>
                  <a:gd name="T32" fmla="*/ 33 w 39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2">
                    <a:moveTo>
                      <a:pt x="33" y="0"/>
                    </a:moveTo>
                    <a:cubicBezTo>
                      <a:pt x="30" y="2"/>
                      <a:pt x="28" y="3"/>
                      <a:pt x="25" y="3"/>
                    </a:cubicBezTo>
                    <a:cubicBezTo>
                      <a:pt x="22" y="2"/>
                      <a:pt x="20" y="3"/>
                      <a:pt x="18" y="6"/>
                    </a:cubicBezTo>
                    <a:cubicBezTo>
                      <a:pt x="18" y="7"/>
                      <a:pt x="17" y="7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3" y="9"/>
                      <a:pt x="1" y="12"/>
                      <a:pt x="0" y="23"/>
                    </a:cubicBezTo>
                    <a:cubicBezTo>
                      <a:pt x="0" y="25"/>
                      <a:pt x="1" y="26"/>
                      <a:pt x="3" y="27"/>
                    </a:cubicBezTo>
                    <a:cubicBezTo>
                      <a:pt x="4" y="28"/>
                      <a:pt x="4" y="30"/>
                      <a:pt x="5" y="31"/>
                    </a:cubicBezTo>
                    <a:cubicBezTo>
                      <a:pt x="6" y="32"/>
                      <a:pt x="7" y="32"/>
                      <a:pt x="8" y="32"/>
                    </a:cubicBezTo>
                    <a:cubicBezTo>
                      <a:pt x="13" y="27"/>
                      <a:pt x="20" y="23"/>
                      <a:pt x="27" y="20"/>
                    </a:cubicBezTo>
                    <a:cubicBezTo>
                      <a:pt x="30" y="19"/>
                      <a:pt x="32" y="15"/>
                      <a:pt x="36" y="14"/>
                    </a:cubicBezTo>
                    <a:cubicBezTo>
                      <a:pt x="38" y="13"/>
                      <a:pt x="39" y="9"/>
                      <a:pt x="39" y="6"/>
                    </a:cubicBezTo>
                    <a:cubicBezTo>
                      <a:pt x="38" y="5"/>
                      <a:pt x="37" y="4"/>
                      <a:pt x="36" y="3"/>
                    </a:cubicBezTo>
                    <a:cubicBezTo>
                      <a:pt x="34" y="2"/>
                      <a:pt x="33" y="1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145"/>
              <p:cNvSpPr>
                <a:spLocks/>
              </p:cNvSpPr>
              <p:nvPr/>
            </p:nvSpPr>
            <p:spPr bwMode="auto">
              <a:xfrm>
                <a:off x="7283" y="4422"/>
                <a:ext cx="19" cy="20"/>
              </a:xfrm>
              <a:custGeom>
                <a:avLst/>
                <a:gdLst>
                  <a:gd name="T0" fmla="*/ 5 w 11"/>
                  <a:gd name="T1" fmla="*/ 1 h 12"/>
                  <a:gd name="T2" fmla="*/ 0 w 11"/>
                  <a:gd name="T3" fmla="*/ 11 h 12"/>
                  <a:gd name="T4" fmla="*/ 1 w 11"/>
                  <a:gd name="T5" fmla="*/ 12 h 12"/>
                  <a:gd name="T6" fmla="*/ 7 w 11"/>
                  <a:gd name="T7" fmla="*/ 10 h 12"/>
                  <a:gd name="T8" fmla="*/ 9 w 11"/>
                  <a:gd name="T9" fmla="*/ 2 h 12"/>
                  <a:gd name="T10" fmla="*/ 5 w 11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5" y="1"/>
                    </a:moveTo>
                    <a:cubicBezTo>
                      <a:pt x="3" y="4"/>
                      <a:pt x="0" y="7"/>
                      <a:pt x="0" y="11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3" y="11"/>
                      <a:pt x="5" y="11"/>
                      <a:pt x="7" y="10"/>
                    </a:cubicBezTo>
                    <a:cubicBezTo>
                      <a:pt x="10" y="8"/>
                      <a:pt x="11" y="5"/>
                      <a:pt x="9" y="2"/>
                    </a:cubicBezTo>
                    <a:cubicBezTo>
                      <a:pt x="8" y="0"/>
                      <a:pt x="6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146"/>
              <p:cNvSpPr>
                <a:spLocks/>
              </p:cNvSpPr>
              <p:nvPr/>
            </p:nvSpPr>
            <p:spPr bwMode="auto">
              <a:xfrm>
                <a:off x="2183" y="2719"/>
                <a:ext cx="17" cy="19"/>
              </a:xfrm>
              <a:custGeom>
                <a:avLst/>
                <a:gdLst>
                  <a:gd name="T0" fmla="*/ 0 w 10"/>
                  <a:gd name="T1" fmla="*/ 7 h 11"/>
                  <a:gd name="T2" fmla="*/ 4 w 10"/>
                  <a:gd name="T3" fmla="*/ 11 h 11"/>
                  <a:gd name="T4" fmla="*/ 9 w 10"/>
                  <a:gd name="T5" fmla="*/ 6 h 11"/>
                  <a:gd name="T6" fmla="*/ 5 w 10"/>
                  <a:gd name="T7" fmla="*/ 0 h 11"/>
                  <a:gd name="T8" fmla="*/ 0 w 10"/>
                  <a:gd name="T9" fmla="*/ 3 h 11"/>
                  <a:gd name="T10" fmla="*/ 0 w 10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0" y="7"/>
                    </a:moveTo>
                    <a:cubicBezTo>
                      <a:pt x="0" y="9"/>
                      <a:pt x="1" y="11"/>
                      <a:pt x="4" y="11"/>
                    </a:cubicBezTo>
                    <a:cubicBezTo>
                      <a:pt x="7" y="11"/>
                      <a:pt x="9" y="9"/>
                      <a:pt x="9" y="6"/>
                    </a:cubicBezTo>
                    <a:cubicBezTo>
                      <a:pt x="10" y="3"/>
                      <a:pt x="8" y="0"/>
                      <a:pt x="5" y="0"/>
                    </a:cubicBezTo>
                    <a:cubicBezTo>
                      <a:pt x="3" y="0"/>
                      <a:pt x="1" y="1"/>
                      <a:pt x="0" y="3"/>
                    </a:cubicBezTo>
                    <a:cubicBezTo>
                      <a:pt x="0" y="4"/>
                      <a:pt x="0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147"/>
              <p:cNvSpPr>
                <a:spLocks/>
              </p:cNvSpPr>
              <p:nvPr/>
            </p:nvSpPr>
            <p:spPr bwMode="auto">
              <a:xfrm>
                <a:off x="4451" y="227"/>
                <a:ext cx="22" cy="21"/>
              </a:xfrm>
              <a:custGeom>
                <a:avLst/>
                <a:gdLst>
                  <a:gd name="T0" fmla="*/ 9 w 13"/>
                  <a:gd name="T1" fmla="*/ 11 h 12"/>
                  <a:gd name="T2" fmla="*/ 12 w 13"/>
                  <a:gd name="T3" fmla="*/ 7 h 12"/>
                  <a:gd name="T4" fmla="*/ 9 w 13"/>
                  <a:gd name="T5" fmla="*/ 1 h 12"/>
                  <a:gd name="T6" fmla="*/ 2 w 13"/>
                  <a:gd name="T7" fmla="*/ 2 h 12"/>
                  <a:gd name="T8" fmla="*/ 2 w 13"/>
                  <a:gd name="T9" fmla="*/ 9 h 12"/>
                  <a:gd name="T10" fmla="*/ 9 w 13"/>
                  <a:gd name="T1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2">
                    <a:moveTo>
                      <a:pt x="9" y="11"/>
                    </a:moveTo>
                    <a:cubicBezTo>
                      <a:pt x="10" y="10"/>
                      <a:pt x="11" y="9"/>
                      <a:pt x="12" y="7"/>
                    </a:cubicBezTo>
                    <a:cubicBezTo>
                      <a:pt x="13" y="4"/>
                      <a:pt x="11" y="1"/>
                      <a:pt x="9" y="1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4" y="11"/>
                      <a:pt x="6" y="12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148"/>
              <p:cNvSpPr>
                <a:spLocks/>
              </p:cNvSpPr>
              <p:nvPr/>
            </p:nvSpPr>
            <p:spPr bwMode="auto">
              <a:xfrm>
                <a:off x="4854" y="2673"/>
                <a:ext cx="24" cy="13"/>
              </a:xfrm>
              <a:custGeom>
                <a:avLst/>
                <a:gdLst>
                  <a:gd name="T0" fmla="*/ 8 w 14"/>
                  <a:gd name="T1" fmla="*/ 0 h 8"/>
                  <a:gd name="T2" fmla="*/ 5 w 14"/>
                  <a:gd name="T3" fmla="*/ 1 h 8"/>
                  <a:gd name="T4" fmla="*/ 1 w 14"/>
                  <a:gd name="T5" fmla="*/ 3 h 8"/>
                  <a:gd name="T6" fmla="*/ 5 w 14"/>
                  <a:gd name="T7" fmla="*/ 7 h 8"/>
                  <a:gd name="T8" fmla="*/ 13 w 14"/>
                  <a:gd name="T9" fmla="*/ 4 h 8"/>
                  <a:gd name="T10" fmla="*/ 12 w 14"/>
                  <a:gd name="T11" fmla="*/ 2 h 8"/>
                  <a:gd name="T12" fmla="*/ 8 w 1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8" y="0"/>
                    </a:moveTo>
                    <a:cubicBezTo>
                      <a:pt x="6" y="0"/>
                      <a:pt x="5" y="0"/>
                      <a:pt x="5" y="1"/>
                    </a:cubicBezTo>
                    <a:cubicBezTo>
                      <a:pt x="4" y="1"/>
                      <a:pt x="2" y="2"/>
                      <a:pt x="1" y="3"/>
                    </a:cubicBezTo>
                    <a:cubicBezTo>
                      <a:pt x="0" y="5"/>
                      <a:pt x="3" y="7"/>
                      <a:pt x="5" y="7"/>
                    </a:cubicBezTo>
                    <a:cubicBezTo>
                      <a:pt x="8" y="8"/>
                      <a:pt x="11" y="7"/>
                      <a:pt x="13" y="4"/>
                    </a:cubicBezTo>
                    <a:cubicBezTo>
                      <a:pt x="14" y="3"/>
                      <a:pt x="13" y="2"/>
                      <a:pt x="12" y="2"/>
                    </a:cubicBezTo>
                    <a:cubicBezTo>
                      <a:pt x="10" y="1"/>
                      <a:pt x="8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149"/>
              <p:cNvSpPr>
                <a:spLocks/>
              </p:cNvSpPr>
              <p:nvPr/>
            </p:nvSpPr>
            <p:spPr bwMode="auto">
              <a:xfrm>
                <a:off x="2135" y="867"/>
                <a:ext cx="26" cy="21"/>
              </a:xfrm>
              <a:custGeom>
                <a:avLst/>
                <a:gdLst>
                  <a:gd name="T0" fmla="*/ 12 w 15"/>
                  <a:gd name="T1" fmla="*/ 1 h 12"/>
                  <a:gd name="T2" fmla="*/ 9 w 15"/>
                  <a:gd name="T3" fmla="*/ 3 h 12"/>
                  <a:gd name="T4" fmla="*/ 1 w 15"/>
                  <a:gd name="T5" fmla="*/ 8 h 12"/>
                  <a:gd name="T6" fmla="*/ 0 w 15"/>
                  <a:gd name="T7" fmla="*/ 11 h 12"/>
                  <a:gd name="T8" fmla="*/ 2 w 15"/>
                  <a:gd name="T9" fmla="*/ 12 h 12"/>
                  <a:gd name="T10" fmla="*/ 6 w 15"/>
                  <a:gd name="T11" fmla="*/ 12 h 12"/>
                  <a:gd name="T12" fmla="*/ 14 w 15"/>
                  <a:gd name="T13" fmla="*/ 6 h 12"/>
                  <a:gd name="T14" fmla="*/ 14 w 15"/>
                  <a:gd name="T15" fmla="*/ 1 h 12"/>
                  <a:gd name="T16" fmla="*/ 12 w 15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2">
                    <a:moveTo>
                      <a:pt x="12" y="1"/>
                    </a:moveTo>
                    <a:cubicBezTo>
                      <a:pt x="11" y="2"/>
                      <a:pt x="10" y="2"/>
                      <a:pt x="9" y="3"/>
                    </a:cubicBezTo>
                    <a:cubicBezTo>
                      <a:pt x="6" y="5"/>
                      <a:pt x="2" y="5"/>
                      <a:pt x="1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9" y="10"/>
                      <a:pt x="11" y="8"/>
                      <a:pt x="14" y="6"/>
                    </a:cubicBezTo>
                    <a:cubicBezTo>
                      <a:pt x="15" y="4"/>
                      <a:pt x="15" y="2"/>
                      <a:pt x="14" y="1"/>
                    </a:cubicBezTo>
                    <a:cubicBezTo>
                      <a:pt x="14" y="1"/>
                      <a:pt x="13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150"/>
              <p:cNvSpPr>
                <a:spLocks/>
              </p:cNvSpPr>
              <p:nvPr/>
            </p:nvSpPr>
            <p:spPr bwMode="auto">
              <a:xfrm>
                <a:off x="7503" y="3352"/>
                <a:ext cx="15" cy="22"/>
              </a:xfrm>
              <a:custGeom>
                <a:avLst/>
                <a:gdLst>
                  <a:gd name="T0" fmla="*/ 9 w 9"/>
                  <a:gd name="T1" fmla="*/ 7 h 13"/>
                  <a:gd name="T2" fmla="*/ 2 w 9"/>
                  <a:gd name="T3" fmla="*/ 0 h 13"/>
                  <a:gd name="T4" fmla="*/ 0 w 9"/>
                  <a:gd name="T5" fmla="*/ 2 h 13"/>
                  <a:gd name="T6" fmla="*/ 1 w 9"/>
                  <a:gd name="T7" fmla="*/ 10 h 13"/>
                  <a:gd name="T8" fmla="*/ 6 w 9"/>
                  <a:gd name="T9" fmla="*/ 12 h 13"/>
                  <a:gd name="T10" fmla="*/ 9 w 9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9" y="7"/>
                    </a:moveTo>
                    <a:cubicBezTo>
                      <a:pt x="7" y="4"/>
                      <a:pt x="5" y="2"/>
                      <a:pt x="2" y="0"/>
                    </a:cubicBezTo>
                    <a:cubicBezTo>
                      <a:pt x="2" y="1"/>
                      <a:pt x="0" y="2"/>
                      <a:pt x="0" y="2"/>
                    </a:cubicBezTo>
                    <a:cubicBezTo>
                      <a:pt x="0" y="5"/>
                      <a:pt x="0" y="8"/>
                      <a:pt x="1" y="10"/>
                    </a:cubicBezTo>
                    <a:cubicBezTo>
                      <a:pt x="1" y="12"/>
                      <a:pt x="4" y="13"/>
                      <a:pt x="6" y="12"/>
                    </a:cubicBezTo>
                    <a:cubicBezTo>
                      <a:pt x="8" y="11"/>
                      <a:pt x="9" y="9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151"/>
              <p:cNvSpPr>
                <a:spLocks/>
              </p:cNvSpPr>
              <p:nvPr/>
            </p:nvSpPr>
            <p:spPr bwMode="auto">
              <a:xfrm>
                <a:off x="2206" y="937"/>
                <a:ext cx="20" cy="17"/>
              </a:xfrm>
              <a:custGeom>
                <a:avLst/>
                <a:gdLst>
                  <a:gd name="T0" fmla="*/ 10 w 12"/>
                  <a:gd name="T1" fmla="*/ 9 h 10"/>
                  <a:gd name="T2" fmla="*/ 12 w 12"/>
                  <a:gd name="T3" fmla="*/ 6 h 10"/>
                  <a:gd name="T4" fmla="*/ 11 w 12"/>
                  <a:gd name="T5" fmla="*/ 3 h 10"/>
                  <a:gd name="T6" fmla="*/ 4 w 12"/>
                  <a:gd name="T7" fmla="*/ 0 h 10"/>
                  <a:gd name="T8" fmla="*/ 1 w 12"/>
                  <a:gd name="T9" fmla="*/ 3 h 10"/>
                  <a:gd name="T10" fmla="*/ 2 w 12"/>
                  <a:gd name="T11" fmla="*/ 7 h 10"/>
                  <a:gd name="T12" fmla="*/ 10 w 12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10" y="9"/>
                    </a:moveTo>
                    <a:cubicBezTo>
                      <a:pt x="11" y="8"/>
                      <a:pt x="11" y="7"/>
                      <a:pt x="12" y="6"/>
                    </a:cubicBezTo>
                    <a:cubicBezTo>
                      <a:pt x="12" y="5"/>
                      <a:pt x="12" y="4"/>
                      <a:pt x="11" y="3"/>
                    </a:cubicBezTo>
                    <a:cubicBezTo>
                      <a:pt x="10" y="1"/>
                      <a:pt x="7" y="0"/>
                      <a:pt x="4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1" y="6"/>
                      <a:pt x="2" y="7"/>
                    </a:cubicBezTo>
                    <a:cubicBezTo>
                      <a:pt x="5" y="9"/>
                      <a:pt x="7" y="1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152"/>
              <p:cNvSpPr>
                <a:spLocks/>
              </p:cNvSpPr>
              <p:nvPr/>
            </p:nvSpPr>
            <p:spPr bwMode="auto">
              <a:xfrm>
                <a:off x="7379" y="3187"/>
                <a:ext cx="21" cy="26"/>
              </a:xfrm>
              <a:custGeom>
                <a:avLst/>
                <a:gdLst>
                  <a:gd name="T0" fmla="*/ 10 w 12"/>
                  <a:gd name="T1" fmla="*/ 15 h 15"/>
                  <a:gd name="T2" fmla="*/ 11 w 12"/>
                  <a:gd name="T3" fmla="*/ 15 h 15"/>
                  <a:gd name="T4" fmla="*/ 12 w 12"/>
                  <a:gd name="T5" fmla="*/ 13 h 15"/>
                  <a:gd name="T6" fmla="*/ 9 w 12"/>
                  <a:gd name="T7" fmla="*/ 8 h 15"/>
                  <a:gd name="T8" fmla="*/ 8 w 12"/>
                  <a:gd name="T9" fmla="*/ 8 h 15"/>
                  <a:gd name="T10" fmla="*/ 4 w 12"/>
                  <a:gd name="T11" fmla="*/ 2 h 15"/>
                  <a:gd name="T12" fmla="*/ 1 w 12"/>
                  <a:gd name="T13" fmla="*/ 1 h 15"/>
                  <a:gd name="T14" fmla="*/ 1 w 12"/>
                  <a:gd name="T15" fmla="*/ 5 h 15"/>
                  <a:gd name="T16" fmla="*/ 10 w 12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5">
                    <a:moveTo>
                      <a:pt x="10" y="15"/>
                    </a:moveTo>
                    <a:cubicBezTo>
                      <a:pt x="10" y="15"/>
                      <a:pt x="11" y="15"/>
                      <a:pt x="11" y="15"/>
                    </a:cubicBezTo>
                    <a:cubicBezTo>
                      <a:pt x="12" y="14"/>
                      <a:pt x="12" y="14"/>
                      <a:pt x="12" y="13"/>
                    </a:cubicBezTo>
                    <a:cubicBezTo>
                      <a:pt x="11" y="12"/>
                      <a:pt x="10" y="10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6"/>
                      <a:pt x="5" y="4"/>
                      <a:pt x="4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4"/>
                      <a:pt x="1" y="5"/>
                    </a:cubicBezTo>
                    <a:cubicBezTo>
                      <a:pt x="2" y="10"/>
                      <a:pt x="6" y="13"/>
                      <a:pt x="1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153"/>
              <p:cNvSpPr>
                <a:spLocks/>
              </p:cNvSpPr>
              <p:nvPr/>
            </p:nvSpPr>
            <p:spPr bwMode="auto">
              <a:xfrm>
                <a:off x="4370" y="293"/>
                <a:ext cx="22" cy="15"/>
              </a:xfrm>
              <a:custGeom>
                <a:avLst/>
                <a:gdLst>
                  <a:gd name="T0" fmla="*/ 9 w 13"/>
                  <a:gd name="T1" fmla="*/ 1 h 9"/>
                  <a:gd name="T2" fmla="*/ 5 w 13"/>
                  <a:gd name="T3" fmla="*/ 0 h 9"/>
                  <a:gd name="T4" fmla="*/ 2 w 13"/>
                  <a:gd name="T5" fmla="*/ 1 h 9"/>
                  <a:gd name="T6" fmla="*/ 0 w 13"/>
                  <a:gd name="T7" fmla="*/ 3 h 9"/>
                  <a:gd name="T8" fmla="*/ 1 w 13"/>
                  <a:gd name="T9" fmla="*/ 6 h 9"/>
                  <a:gd name="T10" fmla="*/ 13 w 13"/>
                  <a:gd name="T11" fmla="*/ 9 h 9"/>
                  <a:gd name="T12" fmla="*/ 13 w 13"/>
                  <a:gd name="T13" fmla="*/ 5 h 9"/>
                  <a:gd name="T14" fmla="*/ 9 w 13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9" y="1"/>
                    </a:moveTo>
                    <a:cubicBezTo>
                      <a:pt x="8" y="1"/>
                      <a:pt x="6" y="0"/>
                      <a:pt x="5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6" y="6"/>
                      <a:pt x="9" y="8"/>
                      <a:pt x="13" y="9"/>
                    </a:cubicBezTo>
                    <a:cubicBezTo>
                      <a:pt x="13" y="7"/>
                      <a:pt x="13" y="6"/>
                      <a:pt x="13" y="5"/>
                    </a:cubicBezTo>
                    <a:cubicBezTo>
                      <a:pt x="13" y="2"/>
                      <a:pt x="13" y="2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154"/>
              <p:cNvSpPr>
                <a:spLocks/>
              </p:cNvSpPr>
              <p:nvPr/>
            </p:nvSpPr>
            <p:spPr bwMode="auto">
              <a:xfrm>
                <a:off x="4392" y="30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155"/>
              <p:cNvSpPr>
                <a:spLocks/>
              </p:cNvSpPr>
              <p:nvPr/>
            </p:nvSpPr>
            <p:spPr bwMode="auto">
              <a:xfrm>
                <a:off x="5118" y="365"/>
                <a:ext cx="19" cy="17"/>
              </a:xfrm>
              <a:custGeom>
                <a:avLst/>
                <a:gdLst>
                  <a:gd name="T0" fmla="*/ 2 w 11"/>
                  <a:gd name="T1" fmla="*/ 10 h 10"/>
                  <a:gd name="T2" fmla="*/ 11 w 11"/>
                  <a:gd name="T3" fmla="*/ 3 h 10"/>
                  <a:gd name="T4" fmla="*/ 9 w 11"/>
                  <a:gd name="T5" fmla="*/ 0 h 10"/>
                  <a:gd name="T6" fmla="*/ 8 w 11"/>
                  <a:gd name="T7" fmla="*/ 0 h 10"/>
                  <a:gd name="T8" fmla="*/ 1 w 11"/>
                  <a:gd name="T9" fmla="*/ 5 h 10"/>
                  <a:gd name="T10" fmla="*/ 0 w 11"/>
                  <a:gd name="T11" fmla="*/ 8 h 10"/>
                  <a:gd name="T12" fmla="*/ 2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7" y="10"/>
                      <a:pt x="10" y="7"/>
                      <a:pt x="11" y="3"/>
                    </a:cubicBezTo>
                    <a:cubicBezTo>
                      <a:pt x="10" y="2"/>
                      <a:pt x="10" y="1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2"/>
                      <a:pt x="3" y="3"/>
                      <a:pt x="1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0" y="8"/>
                      <a:pt x="1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156"/>
              <p:cNvSpPr>
                <a:spLocks/>
              </p:cNvSpPr>
              <p:nvPr/>
            </p:nvSpPr>
            <p:spPr bwMode="auto">
              <a:xfrm>
                <a:off x="5240" y="243"/>
                <a:ext cx="26" cy="14"/>
              </a:xfrm>
              <a:custGeom>
                <a:avLst/>
                <a:gdLst>
                  <a:gd name="T0" fmla="*/ 14 w 15"/>
                  <a:gd name="T1" fmla="*/ 5 h 8"/>
                  <a:gd name="T2" fmla="*/ 15 w 15"/>
                  <a:gd name="T3" fmla="*/ 3 h 8"/>
                  <a:gd name="T4" fmla="*/ 14 w 15"/>
                  <a:gd name="T5" fmla="*/ 1 h 8"/>
                  <a:gd name="T6" fmla="*/ 1 w 15"/>
                  <a:gd name="T7" fmla="*/ 0 h 8"/>
                  <a:gd name="T8" fmla="*/ 0 w 15"/>
                  <a:gd name="T9" fmla="*/ 1 h 8"/>
                  <a:gd name="T10" fmla="*/ 0 w 15"/>
                  <a:gd name="T11" fmla="*/ 3 h 8"/>
                  <a:gd name="T12" fmla="*/ 14 w 15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8">
                    <a:moveTo>
                      <a:pt x="14" y="5"/>
                    </a:moveTo>
                    <a:cubicBezTo>
                      <a:pt x="15" y="4"/>
                      <a:pt x="15" y="4"/>
                      <a:pt x="15" y="3"/>
                    </a:cubicBezTo>
                    <a:cubicBezTo>
                      <a:pt x="15" y="3"/>
                      <a:pt x="14" y="1"/>
                      <a:pt x="14" y="1"/>
                    </a:cubicBezTo>
                    <a:cubicBezTo>
                      <a:pt x="10" y="0"/>
                      <a:pt x="5" y="3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4" y="7"/>
                      <a:pt x="9" y="8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Oval 157"/>
              <p:cNvSpPr>
                <a:spLocks noChangeArrowheads="1"/>
              </p:cNvSpPr>
              <p:nvPr/>
            </p:nvSpPr>
            <p:spPr bwMode="auto">
              <a:xfrm>
                <a:off x="2468" y="373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158"/>
              <p:cNvSpPr>
                <a:spLocks/>
              </p:cNvSpPr>
              <p:nvPr/>
            </p:nvSpPr>
            <p:spPr bwMode="auto">
              <a:xfrm>
                <a:off x="2441" y="3734"/>
                <a:ext cx="27" cy="29"/>
              </a:xfrm>
              <a:custGeom>
                <a:avLst/>
                <a:gdLst>
                  <a:gd name="T0" fmla="*/ 6 w 16"/>
                  <a:gd name="T1" fmla="*/ 7 h 17"/>
                  <a:gd name="T2" fmla="*/ 1 w 16"/>
                  <a:gd name="T3" fmla="*/ 13 h 17"/>
                  <a:gd name="T4" fmla="*/ 0 w 16"/>
                  <a:gd name="T5" fmla="*/ 17 h 17"/>
                  <a:gd name="T6" fmla="*/ 16 w 16"/>
                  <a:gd name="T7" fmla="*/ 2 h 17"/>
                  <a:gd name="T8" fmla="*/ 16 w 16"/>
                  <a:gd name="T9" fmla="*/ 0 h 17"/>
                  <a:gd name="T10" fmla="*/ 12 w 16"/>
                  <a:gd name="T11" fmla="*/ 2 h 17"/>
                  <a:gd name="T12" fmla="*/ 6 w 16"/>
                  <a:gd name="T1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7">
                    <a:moveTo>
                      <a:pt x="6" y="7"/>
                    </a:moveTo>
                    <a:cubicBezTo>
                      <a:pt x="4" y="9"/>
                      <a:pt x="3" y="11"/>
                      <a:pt x="1" y="13"/>
                    </a:cubicBezTo>
                    <a:cubicBezTo>
                      <a:pt x="0" y="14"/>
                      <a:pt x="0" y="15"/>
                      <a:pt x="0" y="17"/>
                    </a:cubicBezTo>
                    <a:cubicBezTo>
                      <a:pt x="9" y="15"/>
                      <a:pt x="14" y="10"/>
                      <a:pt x="16" y="2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5" y="1"/>
                      <a:pt x="13" y="1"/>
                      <a:pt x="12" y="2"/>
                    </a:cubicBezTo>
                    <a:cubicBezTo>
                      <a:pt x="10" y="4"/>
                      <a:pt x="8" y="5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Oval 159"/>
              <p:cNvSpPr>
                <a:spLocks noChangeArrowheads="1"/>
              </p:cNvSpPr>
              <p:nvPr/>
            </p:nvSpPr>
            <p:spPr bwMode="auto">
              <a:xfrm>
                <a:off x="2451" y="374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160"/>
              <p:cNvSpPr>
                <a:spLocks/>
              </p:cNvSpPr>
              <p:nvPr/>
            </p:nvSpPr>
            <p:spPr bwMode="auto">
              <a:xfrm>
                <a:off x="2987" y="111"/>
                <a:ext cx="17" cy="17"/>
              </a:xfrm>
              <a:custGeom>
                <a:avLst/>
                <a:gdLst>
                  <a:gd name="T0" fmla="*/ 3 w 10"/>
                  <a:gd name="T1" fmla="*/ 9 h 10"/>
                  <a:gd name="T2" fmla="*/ 7 w 10"/>
                  <a:gd name="T3" fmla="*/ 10 h 10"/>
                  <a:gd name="T4" fmla="*/ 9 w 10"/>
                  <a:gd name="T5" fmla="*/ 7 h 10"/>
                  <a:gd name="T6" fmla="*/ 6 w 10"/>
                  <a:gd name="T7" fmla="*/ 1 h 10"/>
                  <a:gd name="T8" fmla="*/ 1 w 10"/>
                  <a:gd name="T9" fmla="*/ 4 h 10"/>
                  <a:gd name="T10" fmla="*/ 3 w 10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3" y="9"/>
                    </a:moveTo>
                    <a:cubicBezTo>
                      <a:pt x="4" y="9"/>
                      <a:pt x="5" y="9"/>
                      <a:pt x="7" y="10"/>
                    </a:cubicBezTo>
                    <a:cubicBezTo>
                      <a:pt x="7" y="9"/>
                      <a:pt x="9" y="8"/>
                      <a:pt x="9" y="7"/>
                    </a:cubicBezTo>
                    <a:cubicBezTo>
                      <a:pt x="10" y="4"/>
                      <a:pt x="9" y="1"/>
                      <a:pt x="6" y="1"/>
                    </a:cubicBezTo>
                    <a:cubicBezTo>
                      <a:pt x="4" y="0"/>
                      <a:pt x="3" y="1"/>
                      <a:pt x="1" y="4"/>
                    </a:cubicBezTo>
                    <a:cubicBezTo>
                      <a:pt x="0" y="5"/>
                      <a:pt x="1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161"/>
              <p:cNvSpPr>
                <a:spLocks/>
              </p:cNvSpPr>
              <p:nvPr/>
            </p:nvSpPr>
            <p:spPr bwMode="auto">
              <a:xfrm>
                <a:off x="6531" y="3024"/>
                <a:ext cx="31" cy="7"/>
              </a:xfrm>
              <a:custGeom>
                <a:avLst/>
                <a:gdLst>
                  <a:gd name="T0" fmla="*/ 9 w 18"/>
                  <a:gd name="T1" fmla="*/ 4 h 4"/>
                  <a:gd name="T2" fmla="*/ 16 w 18"/>
                  <a:gd name="T3" fmla="*/ 4 h 4"/>
                  <a:gd name="T4" fmla="*/ 18 w 18"/>
                  <a:gd name="T5" fmla="*/ 2 h 4"/>
                  <a:gd name="T6" fmla="*/ 16 w 18"/>
                  <a:gd name="T7" fmla="*/ 1 h 4"/>
                  <a:gd name="T8" fmla="*/ 2 w 18"/>
                  <a:gd name="T9" fmla="*/ 0 h 4"/>
                  <a:gd name="T10" fmla="*/ 0 w 18"/>
                  <a:gd name="T11" fmla="*/ 2 h 4"/>
                  <a:gd name="T12" fmla="*/ 2 w 18"/>
                  <a:gd name="T13" fmla="*/ 4 h 4"/>
                  <a:gd name="T14" fmla="*/ 9 w 18"/>
                  <a:gd name="T15" fmla="*/ 4 h 4"/>
                  <a:gd name="T16" fmla="*/ 9 w 18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4" y="4"/>
                      <a:pt x="16" y="4"/>
                    </a:cubicBezTo>
                    <a:cubicBezTo>
                      <a:pt x="16" y="4"/>
                      <a:pt x="17" y="3"/>
                      <a:pt x="18" y="2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2" y="1"/>
                      <a:pt x="7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ubicBezTo>
                      <a:pt x="4" y="4"/>
                      <a:pt x="7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162"/>
              <p:cNvSpPr>
                <a:spLocks/>
              </p:cNvSpPr>
              <p:nvPr/>
            </p:nvSpPr>
            <p:spPr bwMode="auto">
              <a:xfrm>
                <a:off x="7357" y="3208"/>
                <a:ext cx="22" cy="13"/>
              </a:xfrm>
              <a:custGeom>
                <a:avLst/>
                <a:gdLst>
                  <a:gd name="T0" fmla="*/ 10 w 13"/>
                  <a:gd name="T1" fmla="*/ 8 h 8"/>
                  <a:gd name="T2" fmla="*/ 13 w 13"/>
                  <a:gd name="T3" fmla="*/ 7 h 8"/>
                  <a:gd name="T4" fmla="*/ 12 w 13"/>
                  <a:gd name="T5" fmla="*/ 4 h 8"/>
                  <a:gd name="T6" fmla="*/ 4 w 13"/>
                  <a:gd name="T7" fmla="*/ 0 h 8"/>
                  <a:gd name="T8" fmla="*/ 1 w 13"/>
                  <a:gd name="T9" fmla="*/ 1 h 8"/>
                  <a:gd name="T10" fmla="*/ 2 w 13"/>
                  <a:gd name="T11" fmla="*/ 5 h 8"/>
                  <a:gd name="T12" fmla="*/ 10 w 1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10" y="8"/>
                    </a:moveTo>
                    <a:cubicBezTo>
                      <a:pt x="11" y="8"/>
                      <a:pt x="12" y="7"/>
                      <a:pt x="13" y="7"/>
                    </a:cubicBezTo>
                    <a:cubicBezTo>
                      <a:pt x="13" y="6"/>
                      <a:pt x="13" y="4"/>
                      <a:pt x="12" y="4"/>
                    </a:cubicBezTo>
                    <a:cubicBezTo>
                      <a:pt x="10" y="1"/>
                      <a:pt x="7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4" y="7"/>
                      <a:pt x="7" y="8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163"/>
              <p:cNvSpPr>
                <a:spLocks/>
              </p:cNvSpPr>
              <p:nvPr/>
            </p:nvSpPr>
            <p:spPr bwMode="auto">
              <a:xfrm>
                <a:off x="6828" y="170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164"/>
              <p:cNvSpPr>
                <a:spLocks/>
              </p:cNvSpPr>
              <p:nvPr/>
            </p:nvSpPr>
            <p:spPr bwMode="auto">
              <a:xfrm>
                <a:off x="6828" y="1683"/>
                <a:ext cx="16" cy="26"/>
              </a:xfrm>
              <a:custGeom>
                <a:avLst/>
                <a:gdLst>
                  <a:gd name="T0" fmla="*/ 8 w 9"/>
                  <a:gd name="T1" fmla="*/ 1 h 15"/>
                  <a:gd name="T2" fmla="*/ 5 w 9"/>
                  <a:gd name="T3" fmla="*/ 1 h 15"/>
                  <a:gd name="T4" fmla="*/ 3 w 9"/>
                  <a:gd name="T5" fmla="*/ 3 h 15"/>
                  <a:gd name="T6" fmla="*/ 1 w 9"/>
                  <a:gd name="T7" fmla="*/ 15 h 15"/>
                  <a:gd name="T8" fmla="*/ 9 w 9"/>
                  <a:gd name="T9" fmla="*/ 2 h 15"/>
                  <a:gd name="T10" fmla="*/ 8 w 9"/>
                  <a:gd name="T1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8" y="1"/>
                    </a:moveTo>
                    <a:cubicBezTo>
                      <a:pt x="7" y="1"/>
                      <a:pt x="6" y="0"/>
                      <a:pt x="5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1" y="7"/>
                      <a:pt x="0" y="11"/>
                      <a:pt x="1" y="15"/>
                    </a:cubicBezTo>
                    <a:cubicBezTo>
                      <a:pt x="5" y="11"/>
                      <a:pt x="8" y="7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165"/>
              <p:cNvSpPr>
                <a:spLocks/>
              </p:cNvSpPr>
              <p:nvPr/>
            </p:nvSpPr>
            <p:spPr bwMode="auto">
              <a:xfrm>
                <a:off x="4334" y="334"/>
                <a:ext cx="17" cy="19"/>
              </a:xfrm>
              <a:custGeom>
                <a:avLst/>
                <a:gdLst>
                  <a:gd name="T0" fmla="*/ 0 w 10"/>
                  <a:gd name="T1" fmla="*/ 6 h 11"/>
                  <a:gd name="T2" fmla="*/ 1 w 10"/>
                  <a:gd name="T3" fmla="*/ 9 h 11"/>
                  <a:gd name="T4" fmla="*/ 10 w 10"/>
                  <a:gd name="T5" fmla="*/ 8 h 11"/>
                  <a:gd name="T6" fmla="*/ 10 w 10"/>
                  <a:gd name="T7" fmla="*/ 6 h 11"/>
                  <a:gd name="T8" fmla="*/ 7 w 10"/>
                  <a:gd name="T9" fmla="*/ 1 h 11"/>
                  <a:gd name="T10" fmla="*/ 1 w 10"/>
                  <a:gd name="T11" fmla="*/ 2 h 11"/>
                  <a:gd name="T12" fmla="*/ 0 w 10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6"/>
                    </a:moveTo>
                    <a:cubicBezTo>
                      <a:pt x="0" y="7"/>
                      <a:pt x="1" y="8"/>
                      <a:pt x="1" y="9"/>
                    </a:cubicBezTo>
                    <a:cubicBezTo>
                      <a:pt x="4" y="11"/>
                      <a:pt x="8" y="10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1"/>
                      <a:pt x="1" y="2"/>
                    </a:cubicBezTo>
                    <a:cubicBezTo>
                      <a:pt x="1" y="4"/>
                      <a:pt x="0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166"/>
              <p:cNvSpPr>
                <a:spLocks/>
              </p:cNvSpPr>
              <p:nvPr/>
            </p:nvSpPr>
            <p:spPr bwMode="auto">
              <a:xfrm>
                <a:off x="4461" y="313"/>
                <a:ext cx="17" cy="16"/>
              </a:xfrm>
              <a:custGeom>
                <a:avLst/>
                <a:gdLst>
                  <a:gd name="T0" fmla="*/ 0 w 10"/>
                  <a:gd name="T1" fmla="*/ 5 h 9"/>
                  <a:gd name="T2" fmla="*/ 5 w 10"/>
                  <a:gd name="T3" fmla="*/ 9 h 9"/>
                  <a:gd name="T4" fmla="*/ 9 w 10"/>
                  <a:gd name="T5" fmla="*/ 4 h 9"/>
                  <a:gd name="T6" fmla="*/ 5 w 10"/>
                  <a:gd name="T7" fmla="*/ 0 h 9"/>
                  <a:gd name="T8" fmla="*/ 0 w 10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cubicBezTo>
                      <a:pt x="1" y="7"/>
                      <a:pt x="3" y="9"/>
                      <a:pt x="5" y="9"/>
                    </a:cubicBezTo>
                    <a:cubicBezTo>
                      <a:pt x="8" y="9"/>
                      <a:pt x="10" y="7"/>
                      <a:pt x="9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167"/>
              <p:cNvSpPr>
                <a:spLocks/>
              </p:cNvSpPr>
              <p:nvPr/>
            </p:nvSpPr>
            <p:spPr bwMode="auto">
              <a:xfrm>
                <a:off x="5894" y="2947"/>
                <a:ext cx="14" cy="19"/>
              </a:xfrm>
              <a:custGeom>
                <a:avLst/>
                <a:gdLst>
                  <a:gd name="T0" fmla="*/ 3 w 8"/>
                  <a:gd name="T1" fmla="*/ 1 h 11"/>
                  <a:gd name="T2" fmla="*/ 2 w 8"/>
                  <a:gd name="T3" fmla="*/ 1 h 11"/>
                  <a:gd name="T4" fmla="*/ 0 w 8"/>
                  <a:gd name="T5" fmla="*/ 3 h 11"/>
                  <a:gd name="T6" fmla="*/ 5 w 8"/>
                  <a:gd name="T7" fmla="*/ 10 h 11"/>
                  <a:gd name="T8" fmla="*/ 6 w 8"/>
                  <a:gd name="T9" fmla="*/ 10 h 11"/>
                  <a:gd name="T10" fmla="*/ 8 w 8"/>
                  <a:gd name="T11" fmla="*/ 8 h 11"/>
                  <a:gd name="T12" fmla="*/ 3 w 8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">
                    <a:moveTo>
                      <a:pt x="3" y="1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6"/>
                      <a:pt x="2" y="8"/>
                      <a:pt x="5" y="10"/>
                    </a:cubicBezTo>
                    <a:cubicBezTo>
                      <a:pt x="5" y="10"/>
                      <a:pt x="6" y="11"/>
                      <a:pt x="6" y="10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8" y="5"/>
                      <a:pt x="6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168"/>
              <p:cNvSpPr>
                <a:spLocks/>
              </p:cNvSpPr>
              <p:nvPr/>
            </p:nvSpPr>
            <p:spPr bwMode="auto">
              <a:xfrm>
                <a:off x="4368" y="315"/>
                <a:ext cx="23" cy="14"/>
              </a:xfrm>
              <a:custGeom>
                <a:avLst/>
                <a:gdLst>
                  <a:gd name="T0" fmla="*/ 4 w 13"/>
                  <a:gd name="T1" fmla="*/ 8 h 8"/>
                  <a:gd name="T2" fmla="*/ 13 w 13"/>
                  <a:gd name="T3" fmla="*/ 0 h 8"/>
                  <a:gd name="T4" fmla="*/ 3 w 13"/>
                  <a:gd name="T5" fmla="*/ 0 h 8"/>
                  <a:gd name="T6" fmla="*/ 0 w 13"/>
                  <a:gd name="T7" fmla="*/ 4 h 8"/>
                  <a:gd name="T8" fmla="*/ 1 w 13"/>
                  <a:gd name="T9" fmla="*/ 7 h 8"/>
                  <a:gd name="T10" fmla="*/ 4 w 1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4" y="8"/>
                    </a:moveTo>
                    <a:cubicBezTo>
                      <a:pt x="8" y="6"/>
                      <a:pt x="11" y="3"/>
                      <a:pt x="13" y="0"/>
                    </a:cubicBezTo>
                    <a:cubicBezTo>
                      <a:pt x="10" y="0"/>
                      <a:pt x="7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5"/>
                      <a:pt x="1" y="7"/>
                      <a:pt x="1" y="7"/>
                    </a:cubicBezTo>
                    <a:cubicBezTo>
                      <a:pt x="2" y="8"/>
                      <a:pt x="3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Oval 169"/>
              <p:cNvSpPr>
                <a:spLocks noChangeArrowheads="1"/>
              </p:cNvSpPr>
              <p:nvPr/>
            </p:nvSpPr>
            <p:spPr bwMode="auto">
              <a:xfrm>
                <a:off x="611" y="1023"/>
                <a:ext cx="2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170"/>
              <p:cNvSpPr>
                <a:spLocks/>
              </p:cNvSpPr>
              <p:nvPr/>
            </p:nvSpPr>
            <p:spPr bwMode="auto">
              <a:xfrm>
                <a:off x="6898" y="1608"/>
                <a:ext cx="16" cy="20"/>
              </a:xfrm>
              <a:custGeom>
                <a:avLst/>
                <a:gdLst>
                  <a:gd name="T0" fmla="*/ 3 w 9"/>
                  <a:gd name="T1" fmla="*/ 12 h 12"/>
                  <a:gd name="T2" fmla="*/ 8 w 9"/>
                  <a:gd name="T3" fmla="*/ 1 h 12"/>
                  <a:gd name="T4" fmla="*/ 7 w 9"/>
                  <a:gd name="T5" fmla="*/ 0 h 12"/>
                  <a:gd name="T6" fmla="*/ 6 w 9"/>
                  <a:gd name="T7" fmla="*/ 0 h 12"/>
                  <a:gd name="T8" fmla="*/ 0 w 9"/>
                  <a:gd name="T9" fmla="*/ 10 h 12"/>
                  <a:gd name="T10" fmla="*/ 1 w 9"/>
                  <a:gd name="T11" fmla="*/ 11 h 12"/>
                  <a:gd name="T12" fmla="*/ 3 w 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3" y="12"/>
                    </a:moveTo>
                    <a:cubicBezTo>
                      <a:pt x="7" y="9"/>
                      <a:pt x="9" y="6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3" y="3"/>
                      <a:pt x="1" y="6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2" y="11"/>
                      <a:pt x="2" y="12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171"/>
              <p:cNvSpPr>
                <a:spLocks/>
              </p:cNvSpPr>
              <p:nvPr/>
            </p:nvSpPr>
            <p:spPr bwMode="auto">
              <a:xfrm>
                <a:off x="3462" y="144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172"/>
              <p:cNvSpPr>
                <a:spLocks/>
              </p:cNvSpPr>
              <p:nvPr/>
            </p:nvSpPr>
            <p:spPr bwMode="auto">
              <a:xfrm>
                <a:off x="3462" y="1423"/>
                <a:ext cx="16" cy="18"/>
              </a:xfrm>
              <a:custGeom>
                <a:avLst/>
                <a:gdLst>
                  <a:gd name="T0" fmla="*/ 9 w 9"/>
                  <a:gd name="T1" fmla="*/ 3 h 11"/>
                  <a:gd name="T2" fmla="*/ 7 w 9"/>
                  <a:gd name="T3" fmla="*/ 0 h 11"/>
                  <a:gd name="T4" fmla="*/ 6 w 9"/>
                  <a:gd name="T5" fmla="*/ 0 h 11"/>
                  <a:gd name="T6" fmla="*/ 0 w 9"/>
                  <a:gd name="T7" fmla="*/ 5 h 11"/>
                  <a:gd name="T8" fmla="*/ 0 w 9"/>
                  <a:gd name="T9" fmla="*/ 11 h 11"/>
                  <a:gd name="T10" fmla="*/ 3 w 9"/>
                  <a:gd name="T11" fmla="*/ 10 h 11"/>
                  <a:gd name="T12" fmla="*/ 9 w 9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9" y="3"/>
                    </a:moveTo>
                    <a:cubicBezTo>
                      <a:pt x="9" y="2"/>
                      <a:pt x="9" y="1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3" y="1"/>
                      <a:pt x="1" y="2"/>
                      <a:pt x="0" y="5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1" y="11"/>
                      <a:pt x="2" y="11"/>
                      <a:pt x="3" y="10"/>
                    </a:cubicBezTo>
                    <a:cubicBezTo>
                      <a:pt x="6" y="9"/>
                      <a:pt x="8" y="6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73"/>
              <p:cNvSpPr>
                <a:spLocks/>
              </p:cNvSpPr>
              <p:nvPr/>
            </p:nvSpPr>
            <p:spPr bwMode="auto">
              <a:xfrm>
                <a:off x="6135" y="3043"/>
                <a:ext cx="18" cy="17"/>
              </a:xfrm>
              <a:custGeom>
                <a:avLst/>
                <a:gdLst>
                  <a:gd name="T0" fmla="*/ 3 w 11"/>
                  <a:gd name="T1" fmla="*/ 1 h 10"/>
                  <a:gd name="T2" fmla="*/ 2 w 11"/>
                  <a:gd name="T3" fmla="*/ 2 h 10"/>
                  <a:gd name="T4" fmla="*/ 1 w 11"/>
                  <a:gd name="T5" fmla="*/ 7 h 10"/>
                  <a:gd name="T6" fmla="*/ 6 w 11"/>
                  <a:gd name="T7" fmla="*/ 9 h 10"/>
                  <a:gd name="T8" fmla="*/ 10 w 11"/>
                  <a:gd name="T9" fmla="*/ 8 h 10"/>
                  <a:gd name="T10" fmla="*/ 10 w 11"/>
                  <a:gd name="T11" fmla="*/ 5 h 10"/>
                  <a:gd name="T12" fmla="*/ 3 w 11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3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4"/>
                      <a:pt x="0" y="5"/>
                      <a:pt x="1" y="7"/>
                    </a:cubicBezTo>
                    <a:cubicBezTo>
                      <a:pt x="2" y="9"/>
                      <a:pt x="4" y="10"/>
                      <a:pt x="6" y="9"/>
                    </a:cubicBezTo>
                    <a:cubicBezTo>
                      <a:pt x="8" y="9"/>
                      <a:pt x="9" y="8"/>
                      <a:pt x="10" y="8"/>
                    </a:cubicBezTo>
                    <a:cubicBezTo>
                      <a:pt x="10" y="6"/>
                      <a:pt x="11" y="6"/>
                      <a:pt x="10" y="5"/>
                    </a:cubicBezTo>
                    <a:cubicBezTo>
                      <a:pt x="10" y="2"/>
                      <a:pt x="5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174"/>
              <p:cNvSpPr>
                <a:spLocks/>
              </p:cNvSpPr>
              <p:nvPr/>
            </p:nvSpPr>
            <p:spPr bwMode="auto">
              <a:xfrm>
                <a:off x="7336" y="3165"/>
                <a:ext cx="19" cy="19"/>
              </a:xfrm>
              <a:custGeom>
                <a:avLst/>
                <a:gdLst>
                  <a:gd name="T0" fmla="*/ 8 w 11"/>
                  <a:gd name="T1" fmla="*/ 10 h 11"/>
                  <a:gd name="T2" fmla="*/ 11 w 11"/>
                  <a:gd name="T3" fmla="*/ 9 h 11"/>
                  <a:gd name="T4" fmla="*/ 11 w 11"/>
                  <a:gd name="T5" fmla="*/ 6 h 11"/>
                  <a:gd name="T6" fmla="*/ 2 w 11"/>
                  <a:gd name="T7" fmla="*/ 0 h 11"/>
                  <a:gd name="T8" fmla="*/ 0 w 11"/>
                  <a:gd name="T9" fmla="*/ 1 h 11"/>
                  <a:gd name="T10" fmla="*/ 0 w 11"/>
                  <a:gd name="T11" fmla="*/ 3 h 11"/>
                  <a:gd name="T12" fmla="*/ 8 w 11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8" y="10"/>
                    </a:moveTo>
                    <a:cubicBezTo>
                      <a:pt x="10" y="11"/>
                      <a:pt x="11" y="11"/>
                      <a:pt x="11" y="9"/>
                    </a:cubicBezTo>
                    <a:cubicBezTo>
                      <a:pt x="11" y="8"/>
                      <a:pt x="11" y="7"/>
                      <a:pt x="11" y="6"/>
                    </a:cubicBezTo>
                    <a:cubicBezTo>
                      <a:pt x="9" y="3"/>
                      <a:pt x="5" y="1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2" y="6"/>
                      <a:pt x="5" y="8"/>
                      <a:pt x="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175"/>
              <p:cNvSpPr>
                <a:spLocks/>
              </p:cNvSpPr>
              <p:nvPr/>
            </p:nvSpPr>
            <p:spPr bwMode="auto">
              <a:xfrm>
                <a:off x="1734" y="800"/>
                <a:ext cx="17" cy="19"/>
              </a:xfrm>
              <a:custGeom>
                <a:avLst/>
                <a:gdLst>
                  <a:gd name="T0" fmla="*/ 8 w 10"/>
                  <a:gd name="T1" fmla="*/ 0 h 11"/>
                  <a:gd name="T2" fmla="*/ 3 w 10"/>
                  <a:gd name="T3" fmla="*/ 3 h 11"/>
                  <a:gd name="T4" fmla="*/ 1 w 10"/>
                  <a:gd name="T5" fmla="*/ 9 h 11"/>
                  <a:gd name="T6" fmla="*/ 4 w 10"/>
                  <a:gd name="T7" fmla="*/ 10 h 11"/>
                  <a:gd name="T8" fmla="*/ 10 w 10"/>
                  <a:gd name="T9" fmla="*/ 2 h 11"/>
                  <a:gd name="T10" fmla="*/ 10 w 10"/>
                  <a:gd name="T11" fmla="*/ 1 h 11"/>
                  <a:gd name="T12" fmla="*/ 8 w 1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8" y="0"/>
                    </a:move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0"/>
                      <a:pt x="2" y="11"/>
                      <a:pt x="4" y="10"/>
                    </a:cubicBezTo>
                    <a:cubicBezTo>
                      <a:pt x="7" y="8"/>
                      <a:pt x="9" y="6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176"/>
              <p:cNvSpPr>
                <a:spLocks/>
              </p:cNvSpPr>
              <p:nvPr/>
            </p:nvSpPr>
            <p:spPr bwMode="auto">
              <a:xfrm>
                <a:off x="5925" y="3009"/>
                <a:ext cx="16" cy="15"/>
              </a:xfrm>
              <a:custGeom>
                <a:avLst/>
                <a:gdLst>
                  <a:gd name="T0" fmla="*/ 5 w 9"/>
                  <a:gd name="T1" fmla="*/ 0 h 9"/>
                  <a:gd name="T2" fmla="*/ 2 w 9"/>
                  <a:gd name="T3" fmla="*/ 1 h 9"/>
                  <a:gd name="T4" fmla="*/ 1 w 9"/>
                  <a:gd name="T5" fmla="*/ 3 h 9"/>
                  <a:gd name="T6" fmla="*/ 6 w 9"/>
                  <a:gd name="T7" fmla="*/ 9 h 9"/>
                  <a:gd name="T8" fmla="*/ 8 w 9"/>
                  <a:gd name="T9" fmla="*/ 9 h 9"/>
                  <a:gd name="T10" fmla="*/ 9 w 9"/>
                  <a:gd name="T11" fmla="*/ 6 h 9"/>
                  <a:gd name="T12" fmla="*/ 5 w 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6"/>
                      <a:pt x="3" y="8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8"/>
                      <a:pt x="9" y="7"/>
                      <a:pt x="9" y="6"/>
                    </a:cubicBezTo>
                    <a:cubicBezTo>
                      <a:pt x="9" y="3"/>
                      <a:pt x="7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177"/>
              <p:cNvSpPr>
                <a:spLocks/>
              </p:cNvSpPr>
              <p:nvPr/>
            </p:nvSpPr>
            <p:spPr bwMode="auto">
              <a:xfrm>
                <a:off x="2231" y="1268"/>
                <a:ext cx="14" cy="14"/>
              </a:xfrm>
              <a:custGeom>
                <a:avLst/>
                <a:gdLst>
                  <a:gd name="T0" fmla="*/ 4 w 8"/>
                  <a:gd name="T1" fmla="*/ 1 h 8"/>
                  <a:gd name="T2" fmla="*/ 1 w 8"/>
                  <a:gd name="T3" fmla="*/ 5 h 8"/>
                  <a:gd name="T4" fmla="*/ 0 w 8"/>
                  <a:gd name="T5" fmla="*/ 7 h 8"/>
                  <a:gd name="T6" fmla="*/ 3 w 8"/>
                  <a:gd name="T7" fmla="*/ 8 h 8"/>
                  <a:gd name="T8" fmla="*/ 7 w 8"/>
                  <a:gd name="T9" fmla="*/ 6 h 8"/>
                  <a:gd name="T10" fmla="*/ 8 w 8"/>
                  <a:gd name="T11" fmla="*/ 3 h 8"/>
                  <a:gd name="T12" fmla="*/ 4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3" y="2"/>
                      <a:pt x="2" y="4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5" y="7"/>
                      <a:pt x="6" y="7"/>
                      <a:pt x="7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7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178"/>
              <p:cNvSpPr>
                <a:spLocks/>
              </p:cNvSpPr>
              <p:nvPr/>
            </p:nvSpPr>
            <p:spPr bwMode="auto">
              <a:xfrm>
                <a:off x="7393" y="3233"/>
                <a:ext cx="19" cy="14"/>
              </a:xfrm>
              <a:custGeom>
                <a:avLst/>
                <a:gdLst>
                  <a:gd name="T0" fmla="*/ 1 w 11"/>
                  <a:gd name="T1" fmla="*/ 1 h 8"/>
                  <a:gd name="T2" fmla="*/ 1 w 11"/>
                  <a:gd name="T3" fmla="*/ 3 h 8"/>
                  <a:gd name="T4" fmla="*/ 7 w 11"/>
                  <a:gd name="T5" fmla="*/ 8 h 8"/>
                  <a:gd name="T6" fmla="*/ 11 w 11"/>
                  <a:gd name="T7" fmla="*/ 6 h 8"/>
                  <a:gd name="T8" fmla="*/ 10 w 11"/>
                  <a:gd name="T9" fmla="*/ 4 h 8"/>
                  <a:gd name="T10" fmla="*/ 3 w 11"/>
                  <a:gd name="T11" fmla="*/ 0 h 8"/>
                  <a:gd name="T12" fmla="*/ 1 w 11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1" y="1"/>
                    </a:moveTo>
                    <a:cubicBezTo>
                      <a:pt x="0" y="2"/>
                      <a:pt x="1" y="3"/>
                      <a:pt x="1" y="3"/>
                    </a:cubicBezTo>
                    <a:cubicBezTo>
                      <a:pt x="2" y="6"/>
                      <a:pt x="4" y="7"/>
                      <a:pt x="7" y="8"/>
                    </a:cubicBezTo>
                    <a:cubicBezTo>
                      <a:pt x="8" y="8"/>
                      <a:pt x="10" y="7"/>
                      <a:pt x="11" y="6"/>
                    </a:cubicBezTo>
                    <a:cubicBezTo>
                      <a:pt x="10" y="5"/>
                      <a:pt x="11" y="4"/>
                      <a:pt x="10" y="4"/>
                    </a:cubicBezTo>
                    <a:cubicBezTo>
                      <a:pt x="9" y="2"/>
                      <a:pt x="6" y="1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79"/>
              <p:cNvSpPr>
                <a:spLocks/>
              </p:cNvSpPr>
              <p:nvPr/>
            </p:nvSpPr>
            <p:spPr bwMode="auto">
              <a:xfrm>
                <a:off x="1955" y="359"/>
                <a:ext cx="19" cy="12"/>
              </a:xfrm>
              <a:custGeom>
                <a:avLst/>
                <a:gdLst>
                  <a:gd name="T0" fmla="*/ 11 w 11"/>
                  <a:gd name="T1" fmla="*/ 1 h 7"/>
                  <a:gd name="T2" fmla="*/ 10 w 11"/>
                  <a:gd name="T3" fmla="*/ 0 h 7"/>
                  <a:gd name="T4" fmla="*/ 1 w 11"/>
                  <a:gd name="T5" fmla="*/ 2 h 7"/>
                  <a:gd name="T6" fmla="*/ 1 w 11"/>
                  <a:gd name="T7" fmla="*/ 5 h 7"/>
                  <a:gd name="T8" fmla="*/ 5 w 11"/>
                  <a:gd name="T9" fmla="*/ 7 h 7"/>
                  <a:gd name="T10" fmla="*/ 11 w 11"/>
                  <a:gd name="T11" fmla="*/ 3 h 7"/>
                  <a:gd name="T12" fmla="*/ 11 w 11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11" y="1"/>
                    </a:moveTo>
                    <a:cubicBezTo>
                      <a:pt x="11" y="1"/>
                      <a:pt x="10" y="1"/>
                      <a:pt x="10" y="0"/>
                    </a:cubicBezTo>
                    <a:cubicBezTo>
                      <a:pt x="7" y="0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3" y="6"/>
                      <a:pt x="5" y="7"/>
                    </a:cubicBezTo>
                    <a:cubicBezTo>
                      <a:pt x="7" y="6"/>
                      <a:pt x="9" y="4"/>
                      <a:pt x="11" y="3"/>
                    </a:cubicBezTo>
                    <a:cubicBezTo>
                      <a:pt x="11" y="3"/>
                      <a:pt x="11" y="2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180"/>
              <p:cNvSpPr>
                <a:spLocks/>
              </p:cNvSpPr>
              <p:nvPr/>
            </p:nvSpPr>
            <p:spPr bwMode="auto">
              <a:xfrm>
                <a:off x="1962" y="37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181"/>
              <p:cNvSpPr>
                <a:spLocks/>
              </p:cNvSpPr>
              <p:nvPr/>
            </p:nvSpPr>
            <p:spPr bwMode="auto">
              <a:xfrm>
                <a:off x="1991" y="1004"/>
                <a:ext cx="14" cy="17"/>
              </a:xfrm>
              <a:custGeom>
                <a:avLst/>
                <a:gdLst>
                  <a:gd name="T0" fmla="*/ 2 w 8"/>
                  <a:gd name="T1" fmla="*/ 0 h 10"/>
                  <a:gd name="T2" fmla="*/ 1 w 8"/>
                  <a:gd name="T3" fmla="*/ 2 h 10"/>
                  <a:gd name="T4" fmla="*/ 1 w 8"/>
                  <a:gd name="T5" fmla="*/ 5 h 10"/>
                  <a:gd name="T6" fmla="*/ 5 w 8"/>
                  <a:gd name="T7" fmla="*/ 9 h 10"/>
                  <a:gd name="T8" fmla="*/ 6 w 8"/>
                  <a:gd name="T9" fmla="*/ 10 h 10"/>
                  <a:gd name="T10" fmla="*/ 8 w 8"/>
                  <a:gd name="T11" fmla="*/ 7 h 10"/>
                  <a:gd name="T12" fmla="*/ 2 w 8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2" y="6"/>
                      <a:pt x="3" y="8"/>
                      <a:pt x="5" y="9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4"/>
                      <a:pt x="6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82"/>
              <p:cNvSpPr>
                <a:spLocks/>
              </p:cNvSpPr>
              <p:nvPr/>
            </p:nvSpPr>
            <p:spPr bwMode="auto">
              <a:xfrm>
                <a:off x="2305" y="1229"/>
                <a:ext cx="12" cy="17"/>
              </a:xfrm>
              <a:custGeom>
                <a:avLst/>
                <a:gdLst>
                  <a:gd name="T0" fmla="*/ 5 w 7"/>
                  <a:gd name="T1" fmla="*/ 0 h 10"/>
                  <a:gd name="T2" fmla="*/ 2 w 7"/>
                  <a:gd name="T3" fmla="*/ 1 h 10"/>
                  <a:gd name="T4" fmla="*/ 0 w 7"/>
                  <a:gd name="T5" fmla="*/ 5 h 10"/>
                  <a:gd name="T6" fmla="*/ 1 w 7"/>
                  <a:gd name="T7" fmla="*/ 9 h 10"/>
                  <a:gd name="T8" fmla="*/ 4 w 7"/>
                  <a:gd name="T9" fmla="*/ 10 h 10"/>
                  <a:gd name="T10" fmla="*/ 7 w 7"/>
                  <a:gd name="T11" fmla="*/ 6 h 10"/>
                  <a:gd name="T12" fmla="*/ 6 w 7"/>
                  <a:gd name="T13" fmla="*/ 1 h 10"/>
                  <a:gd name="T14" fmla="*/ 5 w 7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5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1" y="8"/>
                      <a:pt x="1" y="9"/>
                    </a:cubicBezTo>
                    <a:cubicBezTo>
                      <a:pt x="2" y="10"/>
                      <a:pt x="4" y="10"/>
                      <a:pt x="4" y="10"/>
                    </a:cubicBezTo>
                    <a:cubicBezTo>
                      <a:pt x="5" y="9"/>
                      <a:pt x="6" y="8"/>
                      <a:pt x="7" y="6"/>
                    </a:cubicBezTo>
                    <a:cubicBezTo>
                      <a:pt x="6" y="5"/>
                      <a:pt x="6" y="3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83"/>
              <p:cNvSpPr>
                <a:spLocks/>
              </p:cNvSpPr>
              <p:nvPr/>
            </p:nvSpPr>
            <p:spPr bwMode="auto">
              <a:xfrm>
                <a:off x="7192" y="3065"/>
                <a:ext cx="14" cy="26"/>
              </a:xfrm>
              <a:custGeom>
                <a:avLst/>
                <a:gdLst>
                  <a:gd name="T0" fmla="*/ 1 w 8"/>
                  <a:gd name="T1" fmla="*/ 0 h 15"/>
                  <a:gd name="T2" fmla="*/ 4 w 8"/>
                  <a:gd name="T3" fmla="*/ 15 h 15"/>
                  <a:gd name="T4" fmla="*/ 6 w 8"/>
                  <a:gd name="T5" fmla="*/ 15 h 15"/>
                  <a:gd name="T6" fmla="*/ 8 w 8"/>
                  <a:gd name="T7" fmla="*/ 12 h 15"/>
                  <a:gd name="T8" fmla="*/ 1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1" y="0"/>
                    </a:moveTo>
                    <a:cubicBezTo>
                      <a:pt x="0" y="5"/>
                      <a:pt x="2" y="10"/>
                      <a:pt x="4" y="15"/>
                    </a:cubicBezTo>
                    <a:cubicBezTo>
                      <a:pt x="4" y="15"/>
                      <a:pt x="5" y="15"/>
                      <a:pt x="6" y="15"/>
                    </a:cubicBezTo>
                    <a:cubicBezTo>
                      <a:pt x="7" y="15"/>
                      <a:pt x="8" y="13"/>
                      <a:pt x="8" y="12"/>
                    </a:cubicBezTo>
                    <a:cubicBezTo>
                      <a:pt x="7" y="7"/>
                      <a:pt x="5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84"/>
              <p:cNvSpPr>
                <a:spLocks/>
              </p:cNvSpPr>
              <p:nvPr/>
            </p:nvSpPr>
            <p:spPr bwMode="auto">
              <a:xfrm>
                <a:off x="4392" y="171"/>
                <a:ext cx="18" cy="14"/>
              </a:xfrm>
              <a:custGeom>
                <a:avLst/>
                <a:gdLst>
                  <a:gd name="T0" fmla="*/ 3 w 10"/>
                  <a:gd name="T1" fmla="*/ 7 h 8"/>
                  <a:gd name="T2" fmla="*/ 6 w 10"/>
                  <a:gd name="T3" fmla="*/ 7 h 8"/>
                  <a:gd name="T4" fmla="*/ 9 w 10"/>
                  <a:gd name="T5" fmla="*/ 3 h 8"/>
                  <a:gd name="T6" fmla="*/ 5 w 10"/>
                  <a:gd name="T7" fmla="*/ 1 h 8"/>
                  <a:gd name="T8" fmla="*/ 1 w 10"/>
                  <a:gd name="T9" fmla="*/ 4 h 8"/>
                  <a:gd name="T10" fmla="*/ 3 w 10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3" y="7"/>
                    </a:moveTo>
                    <a:cubicBezTo>
                      <a:pt x="5" y="7"/>
                      <a:pt x="5" y="7"/>
                      <a:pt x="6" y="7"/>
                    </a:cubicBezTo>
                    <a:cubicBezTo>
                      <a:pt x="8" y="8"/>
                      <a:pt x="10" y="5"/>
                      <a:pt x="9" y="3"/>
                    </a:cubicBezTo>
                    <a:cubicBezTo>
                      <a:pt x="8" y="2"/>
                      <a:pt x="6" y="1"/>
                      <a:pt x="5" y="1"/>
                    </a:cubicBezTo>
                    <a:cubicBezTo>
                      <a:pt x="3" y="0"/>
                      <a:pt x="0" y="3"/>
                      <a:pt x="1" y="4"/>
                    </a:cubicBezTo>
                    <a:cubicBezTo>
                      <a:pt x="2" y="6"/>
                      <a:pt x="3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85"/>
              <p:cNvSpPr>
                <a:spLocks/>
              </p:cNvSpPr>
              <p:nvPr/>
            </p:nvSpPr>
            <p:spPr bwMode="auto">
              <a:xfrm>
                <a:off x="4463" y="174"/>
                <a:ext cx="13" cy="9"/>
              </a:xfrm>
              <a:custGeom>
                <a:avLst/>
                <a:gdLst>
                  <a:gd name="T0" fmla="*/ 4 w 8"/>
                  <a:gd name="T1" fmla="*/ 5 h 5"/>
                  <a:gd name="T2" fmla="*/ 7 w 8"/>
                  <a:gd name="T3" fmla="*/ 2 h 5"/>
                  <a:gd name="T4" fmla="*/ 4 w 8"/>
                  <a:gd name="T5" fmla="*/ 0 h 5"/>
                  <a:gd name="T6" fmla="*/ 1 w 8"/>
                  <a:gd name="T7" fmla="*/ 3 h 5"/>
                  <a:gd name="T8" fmla="*/ 4 w 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4" y="5"/>
                    </a:moveTo>
                    <a:cubicBezTo>
                      <a:pt x="6" y="5"/>
                      <a:pt x="8" y="3"/>
                      <a:pt x="7" y="2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2" y="4"/>
                      <a:pt x="3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86"/>
              <p:cNvSpPr>
                <a:spLocks/>
              </p:cNvSpPr>
              <p:nvPr/>
            </p:nvSpPr>
            <p:spPr bwMode="auto">
              <a:xfrm>
                <a:off x="1754" y="286"/>
                <a:ext cx="14" cy="12"/>
              </a:xfrm>
              <a:custGeom>
                <a:avLst/>
                <a:gdLst>
                  <a:gd name="T0" fmla="*/ 0 w 8"/>
                  <a:gd name="T1" fmla="*/ 2 h 7"/>
                  <a:gd name="T2" fmla="*/ 1 w 8"/>
                  <a:gd name="T3" fmla="*/ 5 h 7"/>
                  <a:gd name="T4" fmla="*/ 5 w 8"/>
                  <a:gd name="T5" fmla="*/ 7 h 7"/>
                  <a:gd name="T6" fmla="*/ 8 w 8"/>
                  <a:gd name="T7" fmla="*/ 4 h 7"/>
                  <a:gd name="T8" fmla="*/ 7 w 8"/>
                  <a:gd name="T9" fmla="*/ 1 h 7"/>
                  <a:gd name="T10" fmla="*/ 3 w 8"/>
                  <a:gd name="T11" fmla="*/ 0 h 7"/>
                  <a:gd name="T12" fmla="*/ 0 w 8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0" y="2"/>
                    </a:moveTo>
                    <a:cubicBezTo>
                      <a:pt x="0" y="3"/>
                      <a:pt x="1" y="4"/>
                      <a:pt x="1" y="5"/>
                    </a:cubicBezTo>
                    <a:cubicBezTo>
                      <a:pt x="2" y="6"/>
                      <a:pt x="4" y="7"/>
                      <a:pt x="5" y="7"/>
                    </a:cubicBezTo>
                    <a:cubicBezTo>
                      <a:pt x="7" y="7"/>
                      <a:pt x="8" y="6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87"/>
              <p:cNvSpPr>
                <a:spLocks/>
              </p:cNvSpPr>
              <p:nvPr/>
            </p:nvSpPr>
            <p:spPr bwMode="auto">
              <a:xfrm>
                <a:off x="6052" y="2952"/>
                <a:ext cx="17" cy="9"/>
              </a:xfrm>
              <a:custGeom>
                <a:avLst/>
                <a:gdLst>
                  <a:gd name="T0" fmla="*/ 10 w 10"/>
                  <a:gd name="T1" fmla="*/ 4 h 5"/>
                  <a:gd name="T2" fmla="*/ 10 w 10"/>
                  <a:gd name="T3" fmla="*/ 3 h 5"/>
                  <a:gd name="T4" fmla="*/ 8 w 10"/>
                  <a:gd name="T5" fmla="*/ 0 h 5"/>
                  <a:gd name="T6" fmla="*/ 5 w 10"/>
                  <a:gd name="T7" fmla="*/ 0 h 5"/>
                  <a:gd name="T8" fmla="*/ 0 w 10"/>
                  <a:gd name="T9" fmla="*/ 0 h 5"/>
                  <a:gd name="T10" fmla="*/ 7 w 10"/>
                  <a:gd name="T11" fmla="*/ 5 h 5"/>
                  <a:gd name="T12" fmla="*/ 10 w 10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">
                    <a:moveTo>
                      <a:pt x="10" y="4"/>
                    </a:moveTo>
                    <a:cubicBezTo>
                      <a:pt x="10" y="4"/>
                      <a:pt x="10" y="3"/>
                      <a:pt x="10" y="3"/>
                    </a:cubicBezTo>
                    <a:cubicBezTo>
                      <a:pt x="10" y="2"/>
                      <a:pt x="9" y="1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2" y="2"/>
                      <a:pt x="5" y="4"/>
                      <a:pt x="7" y="5"/>
                    </a:cubicBezTo>
                    <a:cubicBezTo>
                      <a:pt x="8" y="5"/>
                      <a:pt x="9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88"/>
              <p:cNvSpPr>
                <a:spLocks/>
              </p:cNvSpPr>
              <p:nvPr/>
            </p:nvSpPr>
            <p:spPr bwMode="auto">
              <a:xfrm>
                <a:off x="6679" y="2979"/>
                <a:ext cx="15" cy="12"/>
              </a:xfrm>
              <a:custGeom>
                <a:avLst/>
                <a:gdLst>
                  <a:gd name="T0" fmla="*/ 0 w 9"/>
                  <a:gd name="T1" fmla="*/ 3 h 7"/>
                  <a:gd name="T2" fmla="*/ 0 w 9"/>
                  <a:gd name="T3" fmla="*/ 5 h 7"/>
                  <a:gd name="T4" fmla="*/ 2 w 9"/>
                  <a:gd name="T5" fmla="*/ 6 h 7"/>
                  <a:gd name="T6" fmla="*/ 8 w 9"/>
                  <a:gd name="T7" fmla="*/ 6 h 7"/>
                  <a:gd name="T8" fmla="*/ 9 w 9"/>
                  <a:gd name="T9" fmla="*/ 5 h 7"/>
                  <a:gd name="T10" fmla="*/ 8 w 9"/>
                  <a:gd name="T11" fmla="*/ 3 h 7"/>
                  <a:gd name="T12" fmla="*/ 0 w 9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0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3" y="7"/>
                      <a:pt x="6" y="6"/>
                      <a:pt x="8" y="6"/>
                    </a:cubicBezTo>
                    <a:cubicBezTo>
                      <a:pt x="8" y="6"/>
                      <a:pt x="8" y="5"/>
                      <a:pt x="9" y="5"/>
                    </a:cubicBezTo>
                    <a:cubicBezTo>
                      <a:pt x="8" y="4"/>
                      <a:pt x="9" y="4"/>
                      <a:pt x="8" y="3"/>
                    </a:cubicBezTo>
                    <a:cubicBezTo>
                      <a:pt x="6" y="1"/>
                      <a:pt x="3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89"/>
              <p:cNvSpPr>
                <a:spLocks/>
              </p:cNvSpPr>
              <p:nvPr/>
            </p:nvSpPr>
            <p:spPr bwMode="auto">
              <a:xfrm>
                <a:off x="4950" y="524"/>
                <a:ext cx="11" cy="15"/>
              </a:xfrm>
              <a:custGeom>
                <a:avLst/>
                <a:gdLst>
                  <a:gd name="T0" fmla="*/ 3 w 6"/>
                  <a:gd name="T1" fmla="*/ 8 h 9"/>
                  <a:gd name="T2" fmla="*/ 6 w 6"/>
                  <a:gd name="T3" fmla="*/ 5 h 9"/>
                  <a:gd name="T4" fmla="*/ 4 w 6"/>
                  <a:gd name="T5" fmla="*/ 1 h 9"/>
                  <a:gd name="T6" fmla="*/ 0 w 6"/>
                  <a:gd name="T7" fmla="*/ 5 h 9"/>
                  <a:gd name="T8" fmla="*/ 3 w 6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3" y="8"/>
                    </a:moveTo>
                    <a:cubicBezTo>
                      <a:pt x="4" y="9"/>
                      <a:pt x="6" y="7"/>
                      <a:pt x="6" y="5"/>
                    </a:cubicBezTo>
                    <a:cubicBezTo>
                      <a:pt x="6" y="4"/>
                      <a:pt x="5" y="2"/>
                      <a:pt x="4" y="1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7"/>
                      <a:pt x="1" y="8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90"/>
              <p:cNvSpPr>
                <a:spLocks/>
              </p:cNvSpPr>
              <p:nvPr/>
            </p:nvSpPr>
            <p:spPr bwMode="auto">
              <a:xfrm>
                <a:off x="1981" y="455"/>
                <a:ext cx="22" cy="12"/>
              </a:xfrm>
              <a:custGeom>
                <a:avLst/>
                <a:gdLst>
                  <a:gd name="T0" fmla="*/ 9 w 13"/>
                  <a:gd name="T1" fmla="*/ 4 h 7"/>
                  <a:gd name="T2" fmla="*/ 13 w 13"/>
                  <a:gd name="T3" fmla="*/ 3 h 7"/>
                  <a:gd name="T4" fmla="*/ 0 w 13"/>
                  <a:gd name="T5" fmla="*/ 1 h 7"/>
                  <a:gd name="T6" fmla="*/ 9 w 13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9" y="4"/>
                    </a:moveTo>
                    <a:cubicBezTo>
                      <a:pt x="10" y="4"/>
                      <a:pt x="11" y="4"/>
                      <a:pt x="13" y="3"/>
                    </a:cubicBezTo>
                    <a:cubicBezTo>
                      <a:pt x="9" y="0"/>
                      <a:pt x="4" y="0"/>
                      <a:pt x="0" y="1"/>
                    </a:cubicBezTo>
                    <a:cubicBezTo>
                      <a:pt x="2" y="7"/>
                      <a:pt x="2" y="7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91"/>
              <p:cNvSpPr>
                <a:spLocks/>
              </p:cNvSpPr>
              <p:nvPr/>
            </p:nvSpPr>
            <p:spPr bwMode="auto">
              <a:xfrm>
                <a:off x="1979" y="45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192"/>
              <p:cNvSpPr>
                <a:spLocks/>
              </p:cNvSpPr>
              <p:nvPr/>
            </p:nvSpPr>
            <p:spPr bwMode="auto">
              <a:xfrm>
                <a:off x="6511" y="2731"/>
                <a:ext cx="18" cy="14"/>
              </a:xfrm>
              <a:custGeom>
                <a:avLst/>
                <a:gdLst>
                  <a:gd name="T0" fmla="*/ 5 w 11"/>
                  <a:gd name="T1" fmla="*/ 0 h 8"/>
                  <a:gd name="T2" fmla="*/ 0 w 11"/>
                  <a:gd name="T3" fmla="*/ 3 h 8"/>
                  <a:gd name="T4" fmla="*/ 7 w 11"/>
                  <a:gd name="T5" fmla="*/ 7 h 8"/>
                  <a:gd name="T6" fmla="*/ 10 w 11"/>
                  <a:gd name="T7" fmla="*/ 2 h 8"/>
                  <a:gd name="T8" fmla="*/ 5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3" y="8"/>
                      <a:pt x="4" y="8"/>
                      <a:pt x="7" y="7"/>
                    </a:cubicBezTo>
                    <a:cubicBezTo>
                      <a:pt x="9" y="6"/>
                      <a:pt x="11" y="3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193"/>
              <p:cNvSpPr>
                <a:spLocks/>
              </p:cNvSpPr>
              <p:nvPr/>
            </p:nvSpPr>
            <p:spPr bwMode="auto">
              <a:xfrm>
                <a:off x="6505" y="2712"/>
                <a:ext cx="11" cy="24"/>
              </a:xfrm>
              <a:custGeom>
                <a:avLst/>
                <a:gdLst>
                  <a:gd name="T0" fmla="*/ 6 w 6"/>
                  <a:gd name="T1" fmla="*/ 2 h 14"/>
                  <a:gd name="T2" fmla="*/ 6 w 6"/>
                  <a:gd name="T3" fmla="*/ 1 h 14"/>
                  <a:gd name="T4" fmla="*/ 3 w 6"/>
                  <a:gd name="T5" fmla="*/ 1 h 14"/>
                  <a:gd name="T6" fmla="*/ 0 w 6"/>
                  <a:gd name="T7" fmla="*/ 4 h 14"/>
                  <a:gd name="T8" fmla="*/ 0 w 6"/>
                  <a:gd name="T9" fmla="*/ 14 h 14"/>
                  <a:gd name="T10" fmla="*/ 3 w 6"/>
                  <a:gd name="T11" fmla="*/ 14 h 14"/>
                  <a:gd name="T12" fmla="*/ 5 w 6"/>
                  <a:gd name="T13" fmla="*/ 7 h 14"/>
                  <a:gd name="T14" fmla="*/ 6 w 6"/>
                  <a:gd name="T15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4">
                    <a:moveTo>
                      <a:pt x="6" y="2"/>
                    </a:moveTo>
                    <a:cubicBezTo>
                      <a:pt x="6" y="2"/>
                      <a:pt x="6" y="1"/>
                      <a:pt x="6" y="1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0" y="7"/>
                      <a:pt x="0" y="11"/>
                      <a:pt x="0" y="14"/>
                    </a:cubicBezTo>
                    <a:cubicBezTo>
                      <a:pt x="1" y="14"/>
                      <a:pt x="2" y="14"/>
                      <a:pt x="3" y="14"/>
                    </a:cubicBezTo>
                    <a:cubicBezTo>
                      <a:pt x="4" y="12"/>
                      <a:pt x="5" y="9"/>
                      <a:pt x="5" y="7"/>
                    </a:cubicBezTo>
                    <a:cubicBezTo>
                      <a:pt x="6" y="6"/>
                      <a:pt x="6" y="4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Oval 194"/>
              <p:cNvSpPr>
                <a:spLocks noChangeArrowheads="1"/>
              </p:cNvSpPr>
              <p:nvPr/>
            </p:nvSpPr>
            <p:spPr bwMode="auto">
              <a:xfrm>
                <a:off x="6505" y="271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Oval 195"/>
              <p:cNvSpPr>
                <a:spLocks noChangeArrowheads="1"/>
              </p:cNvSpPr>
              <p:nvPr/>
            </p:nvSpPr>
            <p:spPr bwMode="auto">
              <a:xfrm>
                <a:off x="6511" y="273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96"/>
              <p:cNvSpPr>
                <a:spLocks/>
              </p:cNvSpPr>
              <p:nvPr/>
            </p:nvSpPr>
            <p:spPr bwMode="auto">
              <a:xfrm>
                <a:off x="2194" y="2619"/>
                <a:ext cx="12" cy="12"/>
              </a:xfrm>
              <a:custGeom>
                <a:avLst/>
                <a:gdLst>
                  <a:gd name="T0" fmla="*/ 4 w 7"/>
                  <a:gd name="T1" fmla="*/ 1 h 7"/>
                  <a:gd name="T2" fmla="*/ 2 w 7"/>
                  <a:gd name="T3" fmla="*/ 1 h 7"/>
                  <a:gd name="T4" fmla="*/ 1 w 7"/>
                  <a:gd name="T5" fmla="*/ 3 h 7"/>
                  <a:gd name="T6" fmla="*/ 4 w 7"/>
                  <a:gd name="T7" fmla="*/ 7 h 7"/>
                  <a:gd name="T8" fmla="*/ 7 w 7"/>
                  <a:gd name="T9" fmla="*/ 5 h 7"/>
                  <a:gd name="T10" fmla="*/ 4 w 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1"/>
                    </a:moveTo>
                    <a:cubicBezTo>
                      <a:pt x="4" y="1"/>
                      <a:pt x="2" y="0"/>
                      <a:pt x="2" y="1"/>
                    </a:cubicBezTo>
                    <a:cubicBezTo>
                      <a:pt x="1" y="1"/>
                      <a:pt x="0" y="3"/>
                      <a:pt x="1" y="3"/>
                    </a:cubicBezTo>
                    <a:cubicBezTo>
                      <a:pt x="1" y="5"/>
                      <a:pt x="2" y="6"/>
                      <a:pt x="4" y="7"/>
                    </a:cubicBezTo>
                    <a:cubicBezTo>
                      <a:pt x="4" y="7"/>
                      <a:pt x="5" y="6"/>
                      <a:pt x="7" y="5"/>
                    </a:cubicBezTo>
                    <a:cubicBezTo>
                      <a:pt x="6" y="4"/>
                      <a:pt x="5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197"/>
              <p:cNvSpPr>
                <a:spLocks/>
              </p:cNvSpPr>
              <p:nvPr/>
            </p:nvSpPr>
            <p:spPr bwMode="auto">
              <a:xfrm>
                <a:off x="2185" y="2580"/>
                <a:ext cx="12" cy="12"/>
              </a:xfrm>
              <a:custGeom>
                <a:avLst/>
                <a:gdLst>
                  <a:gd name="T0" fmla="*/ 7 w 7"/>
                  <a:gd name="T1" fmla="*/ 2 h 7"/>
                  <a:gd name="T2" fmla="*/ 5 w 7"/>
                  <a:gd name="T3" fmla="*/ 0 h 7"/>
                  <a:gd name="T4" fmla="*/ 0 w 7"/>
                  <a:gd name="T5" fmla="*/ 3 h 7"/>
                  <a:gd name="T6" fmla="*/ 1 w 7"/>
                  <a:gd name="T7" fmla="*/ 6 h 7"/>
                  <a:gd name="T8" fmla="*/ 7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4" y="7"/>
                      <a:pt x="7" y="5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198"/>
              <p:cNvSpPr>
                <a:spLocks/>
              </p:cNvSpPr>
              <p:nvPr/>
            </p:nvSpPr>
            <p:spPr bwMode="auto">
              <a:xfrm>
                <a:off x="2089" y="1124"/>
                <a:ext cx="14" cy="14"/>
              </a:xfrm>
              <a:custGeom>
                <a:avLst/>
                <a:gdLst>
                  <a:gd name="T0" fmla="*/ 2 w 8"/>
                  <a:gd name="T1" fmla="*/ 0 h 8"/>
                  <a:gd name="T2" fmla="*/ 0 w 8"/>
                  <a:gd name="T3" fmla="*/ 3 h 8"/>
                  <a:gd name="T4" fmla="*/ 5 w 8"/>
                  <a:gd name="T5" fmla="*/ 7 h 8"/>
                  <a:gd name="T6" fmla="*/ 8 w 8"/>
                  <a:gd name="T7" fmla="*/ 6 h 8"/>
                  <a:gd name="T8" fmla="*/ 8 w 8"/>
                  <a:gd name="T9" fmla="*/ 4 h 8"/>
                  <a:gd name="T10" fmla="*/ 2 w 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5"/>
                      <a:pt x="2" y="7"/>
                      <a:pt x="5" y="7"/>
                    </a:cubicBezTo>
                    <a:cubicBezTo>
                      <a:pt x="6" y="8"/>
                      <a:pt x="7" y="6"/>
                      <a:pt x="8" y="6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1"/>
                      <a:pt x="5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199"/>
              <p:cNvSpPr>
                <a:spLocks/>
              </p:cNvSpPr>
              <p:nvPr/>
            </p:nvSpPr>
            <p:spPr bwMode="auto">
              <a:xfrm>
                <a:off x="1818" y="2366"/>
                <a:ext cx="10" cy="13"/>
              </a:xfrm>
              <a:custGeom>
                <a:avLst/>
                <a:gdLst>
                  <a:gd name="T0" fmla="*/ 3 w 6"/>
                  <a:gd name="T1" fmla="*/ 0 h 8"/>
                  <a:gd name="T2" fmla="*/ 0 w 6"/>
                  <a:gd name="T3" fmla="*/ 5 h 8"/>
                  <a:gd name="T4" fmla="*/ 3 w 6"/>
                  <a:gd name="T5" fmla="*/ 8 h 8"/>
                  <a:gd name="T6" fmla="*/ 6 w 6"/>
                  <a:gd name="T7" fmla="*/ 5 h 8"/>
                  <a:gd name="T8" fmla="*/ 3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6"/>
                      <a:pt x="2" y="7"/>
                      <a:pt x="3" y="8"/>
                    </a:cubicBezTo>
                    <a:cubicBezTo>
                      <a:pt x="5" y="8"/>
                      <a:pt x="6" y="6"/>
                      <a:pt x="6" y="5"/>
                    </a:cubicBezTo>
                    <a:cubicBezTo>
                      <a:pt x="6" y="2"/>
                      <a:pt x="5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200"/>
              <p:cNvSpPr>
                <a:spLocks/>
              </p:cNvSpPr>
              <p:nvPr/>
            </p:nvSpPr>
            <p:spPr bwMode="auto">
              <a:xfrm>
                <a:off x="1842" y="2319"/>
                <a:ext cx="12" cy="16"/>
              </a:xfrm>
              <a:custGeom>
                <a:avLst/>
                <a:gdLst>
                  <a:gd name="T0" fmla="*/ 4 w 7"/>
                  <a:gd name="T1" fmla="*/ 9 h 9"/>
                  <a:gd name="T2" fmla="*/ 2 w 7"/>
                  <a:gd name="T3" fmla="*/ 0 h 9"/>
                  <a:gd name="T4" fmla="*/ 1 w 7"/>
                  <a:gd name="T5" fmla="*/ 0 h 9"/>
                  <a:gd name="T6" fmla="*/ 2 w 7"/>
                  <a:gd name="T7" fmla="*/ 9 h 9"/>
                  <a:gd name="T8" fmla="*/ 4 w 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4" y="9"/>
                    </a:moveTo>
                    <a:cubicBezTo>
                      <a:pt x="7" y="6"/>
                      <a:pt x="6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3"/>
                      <a:pt x="1" y="6"/>
                      <a:pt x="2" y="9"/>
                    </a:cubicBezTo>
                    <a:cubicBezTo>
                      <a:pt x="3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201"/>
              <p:cNvSpPr>
                <a:spLocks/>
              </p:cNvSpPr>
              <p:nvPr/>
            </p:nvSpPr>
            <p:spPr bwMode="auto">
              <a:xfrm>
                <a:off x="1813" y="2316"/>
                <a:ext cx="13" cy="10"/>
              </a:xfrm>
              <a:custGeom>
                <a:avLst/>
                <a:gdLst>
                  <a:gd name="T0" fmla="*/ 1 w 8"/>
                  <a:gd name="T1" fmla="*/ 2 h 6"/>
                  <a:gd name="T2" fmla="*/ 0 w 8"/>
                  <a:gd name="T3" fmla="*/ 5 h 6"/>
                  <a:gd name="T4" fmla="*/ 2 w 8"/>
                  <a:gd name="T5" fmla="*/ 5 h 6"/>
                  <a:gd name="T6" fmla="*/ 8 w 8"/>
                  <a:gd name="T7" fmla="*/ 3 h 6"/>
                  <a:gd name="T8" fmla="*/ 8 w 8"/>
                  <a:gd name="T9" fmla="*/ 2 h 6"/>
                  <a:gd name="T10" fmla="*/ 7 w 8"/>
                  <a:gd name="T11" fmla="*/ 1 h 6"/>
                  <a:gd name="T12" fmla="*/ 1 w 8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2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4" y="6"/>
                      <a:pt x="6" y="5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2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202"/>
              <p:cNvSpPr>
                <a:spLocks/>
              </p:cNvSpPr>
              <p:nvPr/>
            </p:nvSpPr>
            <p:spPr bwMode="auto">
              <a:xfrm>
                <a:off x="1916" y="2462"/>
                <a:ext cx="12" cy="8"/>
              </a:xfrm>
              <a:custGeom>
                <a:avLst/>
                <a:gdLst>
                  <a:gd name="T0" fmla="*/ 6 w 7"/>
                  <a:gd name="T1" fmla="*/ 4 h 5"/>
                  <a:gd name="T2" fmla="*/ 7 w 7"/>
                  <a:gd name="T3" fmla="*/ 3 h 5"/>
                  <a:gd name="T4" fmla="*/ 6 w 7"/>
                  <a:gd name="T5" fmla="*/ 1 h 5"/>
                  <a:gd name="T6" fmla="*/ 2 w 7"/>
                  <a:gd name="T7" fmla="*/ 1 h 5"/>
                  <a:gd name="T8" fmla="*/ 0 w 7"/>
                  <a:gd name="T9" fmla="*/ 3 h 5"/>
                  <a:gd name="T10" fmla="*/ 3 w 7"/>
                  <a:gd name="T11" fmla="*/ 5 h 5"/>
                  <a:gd name="T12" fmla="*/ 6 w 7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6" y="4"/>
                    </a:move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6" y="1"/>
                      <a:pt x="6" y="1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1"/>
                      <a:pt x="0" y="3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Freeform 203"/>
              <p:cNvSpPr>
                <a:spLocks/>
              </p:cNvSpPr>
              <p:nvPr/>
            </p:nvSpPr>
            <p:spPr bwMode="auto">
              <a:xfrm>
                <a:off x="7180" y="305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Freeform 204"/>
              <p:cNvSpPr>
                <a:spLocks/>
              </p:cNvSpPr>
              <p:nvPr/>
            </p:nvSpPr>
            <p:spPr bwMode="auto">
              <a:xfrm>
                <a:off x="7159" y="3048"/>
                <a:ext cx="21" cy="12"/>
              </a:xfrm>
              <a:custGeom>
                <a:avLst/>
                <a:gdLst>
                  <a:gd name="T0" fmla="*/ 0 w 12"/>
                  <a:gd name="T1" fmla="*/ 0 h 7"/>
                  <a:gd name="T2" fmla="*/ 12 w 12"/>
                  <a:gd name="T3" fmla="*/ 6 h 7"/>
                  <a:gd name="T4" fmla="*/ 0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4"/>
                      <a:pt x="7" y="7"/>
                      <a:pt x="12" y="6"/>
                    </a:cubicBezTo>
                    <a:cubicBezTo>
                      <a:pt x="9" y="1"/>
                      <a:pt x="5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" name="Group 406"/>
            <p:cNvGrpSpPr>
              <a:grpSpLocks/>
            </p:cNvGrpSpPr>
            <p:nvPr/>
          </p:nvGrpSpPr>
          <p:grpSpPr bwMode="auto">
            <a:xfrm>
              <a:off x="144463" y="142876"/>
              <a:ext cx="11844337" cy="6943725"/>
              <a:chOff x="91" y="90"/>
              <a:chExt cx="7461" cy="4374"/>
            </a:xfrm>
            <a:grpFill/>
          </p:grpSpPr>
          <p:sp>
            <p:nvSpPr>
              <p:cNvPr id="38" name="Freeform 206"/>
              <p:cNvSpPr>
                <a:spLocks/>
              </p:cNvSpPr>
              <p:nvPr/>
            </p:nvSpPr>
            <p:spPr bwMode="auto">
              <a:xfrm>
                <a:off x="6598" y="2925"/>
                <a:ext cx="38" cy="78"/>
              </a:xfrm>
              <a:custGeom>
                <a:avLst/>
                <a:gdLst>
                  <a:gd name="T0" fmla="*/ 1 w 22"/>
                  <a:gd name="T1" fmla="*/ 43 h 46"/>
                  <a:gd name="T2" fmla="*/ 5 w 22"/>
                  <a:gd name="T3" fmla="*/ 45 h 46"/>
                  <a:gd name="T4" fmla="*/ 9 w 22"/>
                  <a:gd name="T5" fmla="*/ 42 h 46"/>
                  <a:gd name="T6" fmla="*/ 9 w 22"/>
                  <a:gd name="T7" fmla="*/ 43 h 46"/>
                  <a:gd name="T8" fmla="*/ 9 w 22"/>
                  <a:gd name="T9" fmla="*/ 42 h 46"/>
                  <a:gd name="T10" fmla="*/ 12 w 22"/>
                  <a:gd name="T11" fmla="*/ 42 h 46"/>
                  <a:gd name="T12" fmla="*/ 10 w 22"/>
                  <a:gd name="T13" fmla="*/ 34 h 46"/>
                  <a:gd name="T14" fmla="*/ 12 w 22"/>
                  <a:gd name="T15" fmla="*/ 30 h 46"/>
                  <a:gd name="T16" fmla="*/ 13 w 22"/>
                  <a:gd name="T17" fmla="*/ 30 h 46"/>
                  <a:gd name="T18" fmla="*/ 17 w 22"/>
                  <a:gd name="T19" fmla="*/ 24 h 46"/>
                  <a:gd name="T20" fmla="*/ 19 w 22"/>
                  <a:gd name="T21" fmla="*/ 20 h 46"/>
                  <a:gd name="T22" fmla="*/ 22 w 22"/>
                  <a:gd name="T23" fmla="*/ 15 h 46"/>
                  <a:gd name="T24" fmla="*/ 20 w 22"/>
                  <a:gd name="T25" fmla="*/ 12 h 46"/>
                  <a:gd name="T26" fmla="*/ 16 w 22"/>
                  <a:gd name="T27" fmla="*/ 11 h 46"/>
                  <a:gd name="T28" fmla="*/ 12 w 22"/>
                  <a:gd name="T29" fmla="*/ 9 h 46"/>
                  <a:gd name="T30" fmla="*/ 14 w 22"/>
                  <a:gd name="T31" fmla="*/ 6 h 46"/>
                  <a:gd name="T32" fmla="*/ 17 w 22"/>
                  <a:gd name="T33" fmla="*/ 4 h 46"/>
                  <a:gd name="T34" fmla="*/ 17 w 22"/>
                  <a:gd name="T35" fmla="*/ 1 h 46"/>
                  <a:gd name="T36" fmla="*/ 16 w 22"/>
                  <a:gd name="T37" fmla="*/ 1 h 46"/>
                  <a:gd name="T38" fmla="*/ 2 w 22"/>
                  <a:gd name="T39" fmla="*/ 21 h 46"/>
                  <a:gd name="T40" fmla="*/ 3 w 22"/>
                  <a:gd name="T41" fmla="*/ 28 h 46"/>
                  <a:gd name="T42" fmla="*/ 5 w 22"/>
                  <a:gd name="T43" fmla="*/ 39 h 46"/>
                  <a:gd name="T44" fmla="*/ 5 w 22"/>
                  <a:gd name="T45" fmla="*/ 39 h 46"/>
                  <a:gd name="T46" fmla="*/ 5 w 22"/>
                  <a:gd name="T47" fmla="*/ 39 h 46"/>
                  <a:gd name="T48" fmla="*/ 5 w 22"/>
                  <a:gd name="T49" fmla="*/ 39 h 46"/>
                  <a:gd name="T50" fmla="*/ 7 w 22"/>
                  <a:gd name="T51" fmla="*/ 41 h 46"/>
                  <a:gd name="T52" fmla="*/ 5 w 22"/>
                  <a:gd name="T53" fmla="*/ 39 h 46"/>
                  <a:gd name="T54" fmla="*/ 3 w 22"/>
                  <a:gd name="T55" fmla="*/ 40 h 46"/>
                  <a:gd name="T56" fmla="*/ 1 w 22"/>
                  <a:gd name="T57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46">
                    <a:moveTo>
                      <a:pt x="1" y="43"/>
                    </a:moveTo>
                    <a:cubicBezTo>
                      <a:pt x="2" y="45"/>
                      <a:pt x="3" y="46"/>
                      <a:pt x="5" y="45"/>
                    </a:cubicBezTo>
                    <a:cubicBezTo>
                      <a:pt x="6" y="44"/>
                      <a:pt x="7" y="43"/>
                      <a:pt x="9" y="42"/>
                    </a:cubicBezTo>
                    <a:cubicBezTo>
                      <a:pt x="9" y="42"/>
                      <a:pt x="9" y="42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2"/>
                      <a:pt x="11" y="42"/>
                      <a:pt x="12" y="42"/>
                    </a:cubicBezTo>
                    <a:cubicBezTo>
                      <a:pt x="11" y="39"/>
                      <a:pt x="10" y="37"/>
                      <a:pt x="10" y="34"/>
                    </a:cubicBezTo>
                    <a:cubicBezTo>
                      <a:pt x="10" y="33"/>
                      <a:pt x="10" y="31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6" y="29"/>
                      <a:pt x="19" y="28"/>
                      <a:pt x="17" y="24"/>
                    </a:cubicBezTo>
                    <a:cubicBezTo>
                      <a:pt x="17" y="23"/>
                      <a:pt x="18" y="21"/>
                      <a:pt x="19" y="20"/>
                    </a:cubicBezTo>
                    <a:cubicBezTo>
                      <a:pt x="20" y="18"/>
                      <a:pt x="22" y="17"/>
                      <a:pt x="22" y="15"/>
                    </a:cubicBezTo>
                    <a:cubicBezTo>
                      <a:pt x="22" y="14"/>
                      <a:pt x="21" y="12"/>
                      <a:pt x="20" y="12"/>
                    </a:cubicBezTo>
                    <a:cubicBezTo>
                      <a:pt x="19" y="11"/>
                      <a:pt x="17" y="11"/>
                      <a:pt x="16" y="11"/>
                    </a:cubicBezTo>
                    <a:cubicBezTo>
                      <a:pt x="14" y="11"/>
                      <a:pt x="13" y="11"/>
                      <a:pt x="12" y="9"/>
                    </a:cubicBezTo>
                    <a:cubicBezTo>
                      <a:pt x="11" y="8"/>
                      <a:pt x="11" y="7"/>
                      <a:pt x="14" y="6"/>
                    </a:cubicBezTo>
                    <a:cubicBezTo>
                      <a:pt x="15" y="5"/>
                      <a:pt x="16" y="5"/>
                      <a:pt x="17" y="4"/>
                    </a:cubicBezTo>
                    <a:cubicBezTo>
                      <a:pt x="17" y="3"/>
                      <a:pt x="17" y="2"/>
                      <a:pt x="17" y="1"/>
                    </a:cubicBezTo>
                    <a:cubicBezTo>
                      <a:pt x="17" y="1"/>
                      <a:pt x="16" y="0"/>
                      <a:pt x="16" y="1"/>
                    </a:cubicBezTo>
                    <a:cubicBezTo>
                      <a:pt x="4" y="4"/>
                      <a:pt x="1" y="10"/>
                      <a:pt x="2" y="21"/>
                    </a:cubicBezTo>
                    <a:cubicBezTo>
                      <a:pt x="2" y="24"/>
                      <a:pt x="3" y="26"/>
                      <a:pt x="3" y="28"/>
                    </a:cubicBezTo>
                    <a:cubicBezTo>
                      <a:pt x="4" y="32"/>
                      <a:pt x="5" y="35"/>
                      <a:pt x="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6" y="40"/>
                      <a:pt x="6" y="40"/>
                      <a:pt x="7" y="41"/>
                    </a:cubicBezTo>
                    <a:cubicBezTo>
                      <a:pt x="6" y="40"/>
                      <a:pt x="6" y="40"/>
                      <a:pt x="5" y="39"/>
                    </a:cubicBezTo>
                    <a:cubicBezTo>
                      <a:pt x="4" y="39"/>
                      <a:pt x="3" y="39"/>
                      <a:pt x="3" y="40"/>
                    </a:cubicBezTo>
                    <a:cubicBezTo>
                      <a:pt x="1" y="41"/>
                      <a:pt x="0" y="42"/>
                      <a:pt x="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07"/>
              <p:cNvSpPr>
                <a:spLocks/>
              </p:cNvSpPr>
              <p:nvPr/>
            </p:nvSpPr>
            <p:spPr bwMode="auto">
              <a:xfrm>
                <a:off x="5778" y="2655"/>
                <a:ext cx="6" cy="19"/>
              </a:xfrm>
              <a:custGeom>
                <a:avLst/>
                <a:gdLst>
                  <a:gd name="T0" fmla="*/ 3 w 4"/>
                  <a:gd name="T1" fmla="*/ 1 h 11"/>
                  <a:gd name="T2" fmla="*/ 1 w 4"/>
                  <a:gd name="T3" fmla="*/ 2 h 11"/>
                  <a:gd name="T4" fmla="*/ 0 w 4"/>
                  <a:gd name="T5" fmla="*/ 6 h 11"/>
                  <a:gd name="T6" fmla="*/ 0 w 4"/>
                  <a:gd name="T7" fmla="*/ 8 h 11"/>
                  <a:gd name="T8" fmla="*/ 2 w 4"/>
                  <a:gd name="T9" fmla="*/ 11 h 11"/>
                  <a:gd name="T10" fmla="*/ 4 w 4"/>
                  <a:gd name="T11" fmla="*/ 8 h 11"/>
                  <a:gd name="T12" fmla="*/ 3 w 4"/>
                  <a:gd name="T13" fmla="*/ 2 h 11"/>
                  <a:gd name="T14" fmla="*/ 3 w 4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1">
                    <a:moveTo>
                      <a:pt x="3" y="1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1" y="9"/>
                      <a:pt x="1" y="10"/>
                      <a:pt x="2" y="11"/>
                    </a:cubicBezTo>
                    <a:cubicBezTo>
                      <a:pt x="3" y="10"/>
                      <a:pt x="3" y="9"/>
                      <a:pt x="4" y="8"/>
                    </a:cubicBezTo>
                    <a:cubicBezTo>
                      <a:pt x="4" y="6"/>
                      <a:pt x="4" y="4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08"/>
              <p:cNvSpPr>
                <a:spLocks/>
              </p:cNvSpPr>
              <p:nvPr/>
            </p:nvSpPr>
            <p:spPr bwMode="auto">
              <a:xfrm>
                <a:off x="6687" y="3158"/>
                <a:ext cx="12" cy="15"/>
              </a:xfrm>
              <a:custGeom>
                <a:avLst/>
                <a:gdLst>
                  <a:gd name="T0" fmla="*/ 0 w 7"/>
                  <a:gd name="T1" fmla="*/ 6 h 9"/>
                  <a:gd name="T2" fmla="*/ 2 w 7"/>
                  <a:gd name="T3" fmla="*/ 8 h 9"/>
                  <a:gd name="T4" fmla="*/ 3 w 7"/>
                  <a:gd name="T5" fmla="*/ 8 h 9"/>
                  <a:gd name="T6" fmla="*/ 6 w 7"/>
                  <a:gd name="T7" fmla="*/ 3 h 9"/>
                  <a:gd name="T8" fmla="*/ 5 w 7"/>
                  <a:gd name="T9" fmla="*/ 0 h 9"/>
                  <a:gd name="T10" fmla="*/ 2 w 7"/>
                  <a:gd name="T11" fmla="*/ 2 h 9"/>
                  <a:gd name="T12" fmla="*/ 0 w 7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0" y="6"/>
                    </a:moveTo>
                    <a:cubicBezTo>
                      <a:pt x="0" y="7"/>
                      <a:pt x="1" y="8"/>
                      <a:pt x="2" y="8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5" y="7"/>
                      <a:pt x="7" y="6"/>
                      <a:pt x="6" y="3"/>
                    </a:cubicBezTo>
                    <a:cubicBezTo>
                      <a:pt x="6" y="2"/>
                      <a:pt x="5" y="1"/>
                      <a:pt x="5" y="0"/>
                    </a:cubicBezTo>
                    <a:cubicBezTo>
                      <a:pt x="4" y="0"/>
                      <a:pt x="2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09"/>
              <p:cNvSpPr>
                <a:spLocks/>
              </p:cNvSpPr>
              <p:nvPr/>
            </p:nvSpPr>
            <p:spPr bwMode="auto">
              <a:xfrm>
                <a:off x="4885" y="690"/>
                <a:ext cx="10" cy="14"/>
              </a:xfrm>
              <a:custGeom>
                <a:avLst/>
                <a:gdLst>
                  <a:gd name="T0" fmla="*/ 5 w 6"/>
                  <a:gd name="T1" fmla="*/ 7 h 8"/>
                  <a:gd name="T2" fmla="*/ 6 w 6"/>
                  <a:gd name="T3" fmla="*/ 6 h 8"/>
                  <a:gd name="T4" fmla="*/ 5 w 6"/>
                  <a:gd name="T5" fmla="*/ 2 h 8"/>
                  <a:gd name="T6" fmla="*/ 3 w 6"/>
                  <a:gd name="T7" fmla="*/ 0 h 8"/>
                  <a:gd name="T8" fmla="*/ 1 w 6"/>
                  <a:gd name="T9" fmla="*/ 2 h 8"/>
                  <a:gd name="T10" fmla="*/ 2 w 6"/>
                  <a:gd name="T11" fmla="*/ 7 h 8"/>
                  <a:gd name="T12" fmla="*/ 5 w 6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5" y="7"/>
                    </a:move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6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2" y="7"/>
                    </a:cubicBezTo>
                    <a:cubicBezTo>
                      <a:pt x="3" y="8"/>
                      <a:pt x="4" y="8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210"/>
              <p:cNvSpPr>
                <a:spLocks/>
              </p:cNvSpPr>
              <p:nvPr/>
            </p:nvSpPr>
            <p:spPr bwMode="auto">
              <a:xfrm>
                <a:off x="2180" y="872"/>
                <a:ext cx="10" cy="10"/>
              </a:xfrm>
              <a:custGeom>
                <a:avLst/>
                <a:gdLst>
                  <a:gd name="T0" fmla="*/ 6 w 6"/>
                  <a:gd name="T1" fmla="*/ 1 h 6"/>
                  <a:gd name="T2" fmla="*/ 3 w 6"/>
                  <a:gd name="T3" fmla="*/ 0 h 6"/>
                  <a:gd name="T4" fmla="*/ 0 w 6"/>
                  <a:gd name="T5" fmla="*/ 3 h 6"/>
                  <a:gd name="T6" fmla="*/ 2 w 6"/>
                  <a:gd name="T7" fmla="*/ 6 h 6"/>
                  <a:gd name="T8" fmla="*/ 5 w 6"/>
                  <a:gd name="T9" fmla="*/ 5 h 6"/>
                  <a:gd name="T10" fmla="*/ 6 w 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6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6"/>
                      <a:pt x="5" y="6"/>
                      <a:pt x="5" y="5"/>
                    </a:cubicBezTo>
                    <a:cubicBezTo>
                      <a:pt x="6" y="4"/>
                      <a:pt x="6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211"/>
              <p:cNvSpPr>
                <a:spLocks/>
              </p:cNvSpPr>
              <p:nvPr/>
            </p:nvSpPr>
            <p:spPr bwMode="auto">
              <a:xfrm>
                <a:off x="6485" y="2084"/>
                <a:ext cx="13" cy="11"/>
              </a:xfrm>
              <a:custGeom>
                <a:avLst/>
                <a:gdLst>
                  <a:gd name="T0" fmla="*/ 7 w 8"/>
                  <a:gd name="T1" fmla="*/ 3 h 6"/>
                  <a:gd name="T2" fmla="*/ 5 w 8"/>
                  <a:gd name="T3" fmla="*/ 0 h 6"/>
                  <a:gd name="T4" fmla="*/ 2 w 8"/>
                  <a:gd name="T5" fmla="*/ 1 h 6"/>
                  <a:gd name="T6" fmla="*/ 0 w 8"/>
                  <a:gd name="T7" fmla="*/ 5 h 6"/>
                  <a:gd name="T8" fmla="*/ 3 w 8"/>
                  <a:gd name="T9" fmla="*/ 6 h 6"/>
                  <a:gd name="T10" fmla="*/ 7 w 8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7" y="3"/>
                    </a:moveTo>
                    <a:cubicBezTo>
                      <a:pt x="8" y="2"/>
                      <a:pt x="6" y="0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6" y="6"/>
                      <a:pt x="7" y="5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12"/>
              <p:cNvSpPr>
                <a:spLocks/>
              </p:cNvSpPr>
              <p:nvPr/>
            </p:nvSpPr>
            <p:spPr bwMode="auto">
              <a:xfrm>
                <a:off x="6222" y="3629"/>
                <a:ext cx="10" cy="14"/>
              </a:xfrm>
              <a:custGeom>
                <a:avLst/>
                <a:gdLst>
                  <a:gd name="T0" fmla="*/ 5 w 6"/>
                  <a:gd name="T1" fmla="*/ 1 h 8"/>
                  <a:gd name="T2" fmla="*/ 2 w 6"/>
                  <a:gd name="T3" fmla="*/ 0 h 8"/>
                  <a:gd name="T4" fmla="*/ 0 w 6"/>
                  <a:gd name="T5" fmla="*/ 3 h 8"/>
                  <a:gd name="T6" fmla="*/ 3 w 6"/>
                  <a:gd name="T7" fmla="*/ 8 h 8"/>
                  <a:gd name="T8" fmla="*/ 6 w 6"/>
                  <a:gd name="T9" fmla="*/ 8 h 8"/>
                  <a:gd name="T10" fmla="*/ 5 w 6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5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6"/>
                      <a:pt x="6" y="3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Oval 213"/>
              <p:cNvSpPr>
                <a:spLocks noChangeArrowheads="1"/>
              </p:cNvSpPr>
              <p:nvPr/>
            </p:nvSpPr>
            <p:spPr bwMode="auto">
              <a:xfrm>
                <a:off x="6227" y="364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214"/>
              <p:cNvSpPr>
                <a:spLocks/>
              </p:cNvSpPr>
              <p:nvPr/>
            </p:nvSpPr>
            <p:spPr bwMode="auto">
              <a:xfrm>
                <a:off x="4336" y="33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215"/>
              <p:cNvSpPr>
                <a:spLocks/>
              </p:cNvSpPr>
              <p:nvPr/>
            </p:nvSpPr>
            <p:spPr bwMode="auto">
              <a:xfrm>
                <a:off x="4324" y="327"/>
                <a:ext cx="12" cy="10"/>
              </a:xfrm>
              <a:custGeom>
                <a:avLst/>
                <a:gdLst>
                  <a:gd name="T0" fmla="*/ 2 w 7"/>
                  <a:gd name="T1" fmla="*/ 0 h 6"/>
                  <a:gd name="T2" fmla="*/ 0 w 7"/>
                  <a:gd name="T3" fmla="*/ 1 h 6"/>
                  <a:gd name="T4" fmla="*/ 1 w 7"/>
                  <a:gd name="T5" fmla="*/ 5 h 6"/>
                  <a:gd name="T6" fmla="*/ 7 w 7"/>
                  <a:gd name="T7" fmla="*/ 6 h 6"/>
                  <a:gd name="T8" fmla="*/ 5 w 7"/>
                  <a:gd name="T9" fmla="*/ 1 h 6"/>
                  <a:gd name="T10" fmla="*/ 2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6" y="4"/>
                      <a:pt x="6" y="2"/>
                      <a:pt x="5" y="1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216"/>
              <p:cNvSpPr>
                <a:spLocks/>
              </p:cNvSpPr>
              <p:nvPr/>
            </p:nvSpPr>
            <p:spPr bwMode="auto">
              <a:xfrm>
                <a:off x="6411" y="2678"/>
                <a:ext cx="10" cy="12"/>
              </a:xfrm>
              <a:custGeom>
                <a:avLst/>
                <a:gdLst>
                  <a:gd name="T0" fmla="*/ 6 w 6"/>
                  <a:gd name="T1" fmla="*/ 2 h 7"/>
                  <a:gd name="T2" fmla="*/ 2 w 6"/>
                  <a:gd name="T3" fmla="*/ 0 h 7"/>
                  <a:gd name="T4" fmla="*/ 0 w 6"/>
                  <a:gd name="T5" fmla="*/ 3 h 7"/>
                  <a:gd name="T6" fmla="*/ 1 w 6"/>
                  <a:gd name="T7" fmla="*/ 6 h 7"/>
                  <a:gd name="T8" fmla="*/ 6 w 6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5" y="2"/>
                      <a:pt x="4" y="1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7"/>
                      <a:pt x="6" y="5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217"/>
              <p:cNvSpPr>
                <a:spLocks/>
              </p:cNvSpPr>
              <p:nvPr/>
            </p:nvSpPr>
            <p:spPr bwMode="auto">
              <a:xfrm>
                <a:off x="6562" y="3165"/>
                <a:ext cx="15" cy="8"/>
              </a:xfrm>
              <a:custGeom>
                <a:avLst/>
                <a:gdLst>
                  <a:gd name="T0" fmla="*/ 4 w 9"/>
                  <a:gd name="T1" fmla="*/ 5 h 5"/>
                  <a:gd name="T2" fmla="*/ 7 w 9"/>
                  <a:gd name="T3" fmla="*/ 5 h 5"/>
                  <a:gd name="T4" fmla="*/ 9 w 9"/>
                  <a:gd name="T5" fmla="*/ 3 h 5"/>
                  <a:gd name="T6" fmla="*/ 7 w 9"/>
                  <a:gd name="T7" fmla="*/ 1 h 5"/>
                  <a:gd name="T8" fmla="*/ 5 w 9"/>
                  <a:gd name="T9" fmla="*/ 1 h 5"/>
                  <a:gd name="T10" fmla="*/ 4 w 9"/>
                  <a:gd name="T11" fmla="*/ 1 h 5"/>
                  <a:gd name="T12" fmla="*/ 0 w 9"/>
                  <a:gd name="T13" fmla="*/ 3 h 5"/>
                  <a:gd name="T14" fmla="*/ 4 w 9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4" y="5"/>
                    </a:moveTo>
                    <a:cubicBezTo>
                      <a:pt x="5" y="5"/>
                      <a:pt x="6" y="5"/>
                      <a:pt x="7" y="5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9" y="2"/>
                      <a:pt x="8" y="1"/>
                      <a:pt x="7" y="1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3"/>
                    </a:cubicBezTo>
                    <a:cubicBezTo>
                      <a:pt x="0" y="4"/>
                      <a:pt x="1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218"/>
              <p:cNvSpPr>
                <a:spLocks/>
              </p:cNvSpPr>
              <p:nvPr/>
            </p:nvSpPr>
            <p:spPr bwMode="auto">
              <a:xfrm>
                <a:off x="3332" y="243"/>
                <a:ext cx="8" cy="14"/>
              </a:xfrm>
              <a:custGeom>
                <a:avLst/>
                <a:gdLst>
                  <a:gd name="T0" fmla="*/ 3 w 5"/>
                  <a:gd name="T1" fmla="*/ 8 h 8"/>
                  <a:gd name="T2" fmla="*/ 5 w 5"/>
                  <a:gd name="T3" fmla="*/ 4 h 8"/>
                  <a:gd name="T4" fmla="*/ 4 w 5"/>
                  <a:gd name="T5" fmla="*/ 1 h 8"/>
                  <a:gd name="T6" fmla="*/ 0 w 5"/>
                  <a:gd name="T7" fmla="*/ 3 h 8"/>
                  <a:gd name="T8" fmla="*/ 3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cubicBezTo>
                      <a:pt x="4" y="7"/>
                      <a:pt x="4" y="6"/>
                      <a:pt x="5" y="4"/>
                    </a:cubicBezTo>
                    <a:cubicBezTo>
                      <a:pt x="5" y="3"/>
                      <a:pt x="4" y="2"/>
                      <a:pt x="4" y="1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6"/>
                      <a:pt x="1" y="7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219"/>
              <p:cNvSpPr>
                <a:spLocks/>
              </p:cNvSpPr>
              <p:nvPr/>
            </p:nvSpPr>
            <p:spPr bwMode="auto">
              <a:xfrm>
                <a:off x="4610" y="3244"/>
                <a:ext cx="9" cy="12"/>
              </a:xfrm>
              <a:custGeom>
                <a:avLst/>
                <a:gdLst>
                  <a:gd name="T0" fmla="*/ 5 w 5"/>
                  <a:gd name="T1" fmla="*/ 5 h 7"/>
                  <a:gd name="T2" fmla="*/ 3 w 5"/>
                  <a:gd name="T3" fmla="*/ 1 h 7"/>
                  <a:gd name="T4" fmla="*/ 0 w 5"/>
                  <a:gd name="T5" fmla="*/ 4 h 7"/>
                  <a:gd name="T6" fmla="*/ 2 w 5"/>
                  <a:gd name="T7" fmla="*/ 6 h 7"/>
                  <a:gd name="T8" fmla="*/ 5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5"/>
                    </a:moveTo>
                    <a:cubicBezTo>
                      <a:pt x="5" y="4"/>
                      <a:pt x="5" y="2"/>
                      <a:pt x="3" y="1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3" y="7"/>
                      <a:pt x="4" y="7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220"/>
              <p:cNvSpPr>
                <a:spLocks/>
              </p:cNvSpPr>
              <p:nvPr/>
            </p:nvSpPr>
            <p:spPr bwMode="auto">
              <a:xfrm>
                <a:off x="3321" y="443"/>
                <a:ext cx="9" cy="11"/>
              </a:xfrm>
              <a:custGeom>
                <a:avLst/>
                <a:gdLst>
                  <a:gd name="T0" fmla="*/ 2 w 5"/>
                  <a:gd name="T1" fmla="*/ 1 h 6"/>
                  <a:gd name="T2" fmla="*/ 0 w 5"/>
                  <a:gd name="T3" fmla="*/ 4 h 6"/>
                  <a:gd name="T4" fmla="*/ 1 w 5"/>
                  <a:gd name="T5" fmla="*/ 6 h 6"/>
                  <a:gd name="T6" fmla="*/ 4 w 5"/>
                  <a:gd name="T7" fmla="*/ 6 h 6"/>
                  <a:gd name="T8" fmla="*/ 5 w 5"/>
                  <a:gd name="T9" fmla="*/ 2 h 6"/>
                  <a:gd name="T10" fmla="*/ 2 w 5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4" y="5"/>
                      <a:pt x="5" y="3"/>
                      <a:pt x="5" y="2"/>
                    </a:cubicBezTo>
                    <a:cubicBezTo>
                      <a:pt x="4" y="0"/>
                      <a:pt x="4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221"/>
              <p:cNvSpPr>
                <a:spLocks/>
              </p:cNvSpPr>
              <p:nvPr/>
            </p:nvSpPr>
            <p:spPr bwMode="auto">
              <a:xfrm>
                <a:off x="4056" y="2028"/>
                <a:ext cx="14" cy="10"/>
              </a:xfrm>
              <a:custGeom>
                <a:avLst/>
                <a:gdLst>
                  <a:gd name="T0" fmla="*/ 5 w 8"/>
                  <a:gd name="T1" fmla="*/ 2 h 6"/>
                  <a:gd name="T2" fmla="*/ 4 w 8"/>
                  <a:gd name="T3" fmla="*/ 1 h 6"/>
                  <a:gd name="T4" fmla="*/ 1 w 8"/>
                  <a:gd name="T5" fmla="*/ 1 h 6"/>
                  <a:gd name="T6" fmla="*/ 0 w 8"/>
                  <a:gd name="T7" fmla="*/ 4 h 6"/>
                  <a:gd name="T8" fmla="*/ 2 w 8"/>
                  <a:gd name="T9" fmla="*/ 6 h 6"/>
                  <a:gd name="T10" fmla="*/ 8 w 8"/>
                  <a:gd name="T11" fmla="*/ 6 h 6"/>
                  <a:gd name="T12" fmla="*/ 8 w 8"/>
                  <a:gd name="T13" fmla="*/ 3 h 6"/>
                  <a:gd name="T14" fmla="*/ 5 w 8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5" y="2"/>
                    </a:moveTo>
                    <a:cubicBezTo>
                      <a:pt x="5" y="2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4" y="6"/>
                      <a:pt x="6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7" y="3"/>
                      <a:pt x="6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222"/>
              <p:cNvSpPr>
                <a:spLocks/>
              </p:cNvSpPr>
              <p:nvPr/>
            </p:nvSpPr>
            <p:spPr bwMode="auto">
              <a:xfrm>
                <a:off x="4070" y="203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223"/>
              <p:cNvSpPr>
                <a:spLocks/>
              </p:cNvSpPr>
              <p:nvPr/>
            </p:nvSpPr>
            <p:spPr bwMode="auto">
              <a:xfrm>
                <a:off x="6837" y="4094"/>
                <a:ext cx="10" cy="15"/>
              </a:xfrm>
              <a:custGeom>
                <a:avLst/>
                <a:gdLst>
                  <a:gd name="T0" fmla="*/ 5 w 6"/>
                  <a:gd name="T1" fmla="*/ 7 h 9"/>
                  <a:gd name="T2" fmla="*/ 6 w 6"/>
                  <a:gd name="T3" fmla="*/ 4 h 9"/>
                  <a:gd name="T4" fmla="*/ 6 w 6"/>
                  <a:gd name="T5" fmla="*/ 3 h 9"/>
                  <a:gd name="T6" fmla="*/ 4 w 6"/>
                  <a:gd name="T7" fmla="*/ 0 h 9"/>
                  <a:gd name="T8" fmla="*/ 1 w 6"/>
                  <a:gd name="T9" fmla="*/ 2 h 9"/>
                  <a:gd name="T10" fmla="*/ 0 w 6"/>
                  <a:gd name="T11" fmla="*/ 6 h 9"/>
                  <a:gd name="T12" fmla="*/ 2 w 6"/>
                  <a:gd name="T13" fmla="*/ 8 h 9"/>
                  <a:gd name="T14" fmla="*/ 5 w 6"/>
                  <a:gd name="T1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5" y="7"/>
                    </a:moveTo>
                    <a:cubicBezTo>
                      <a:pt x="5" y="6"/>
                      <a:pt x="5" y="5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2"/>
                      <a:pt x="5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3" y="9"/>
                      <a:pt x="4" y="8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224"/>
              <p:cNvSpPr>
                <a:spLocks/>
              </p:cNvSpPr>
              <p:nvPr/>
            </p:nvSpPr>
            <p:spPr bwMode="auto">
              <a:xfrm>
                <a:off x="6603" y="3016"/>
                <a:ext cx="12" cy="10"/>
              </a:xfrm>
              <a:custGeom>
                <a:avLst/>
                <a:gdLst>
                  <a:gd name="T0" fmla="*/ 5 w 7"/>
                  <a:gd name="T1" fmla="*/ 6 h 6"/>
                  <a:gd name="T2" fmla="*/ 7 w 7"/>
                  <a:gd name="T3" fmla="*/ 4 h 6"/>
                  <a:gd name="T4" fmla="*/ 7 w 7"/>
                  <a:gd name="T5" fmla="*/ 2 h 6"/>
                  <a:gd name="T6" fmla="*/ 3 w 7"/>
                  <a:gd name="T7" fmla="*/ 0 h 6"/>
                  <a:gd name="T8" fmla="*/ 0 w 7"/>
                  <a:gd name="T9" fmla="*/ 4 h 6"/>
                  <a:gd name="T10" fmla="*/ 5 w 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5" y="6"/>
                    </a:moveTo>
                    <a:cubicBezTo>
                      <a:pt x="5" y="5"/>
                      <a:pt x="6" y="4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1" y="5"/>
                      <a:pt x="3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225"/>
              <p:cNvSpPr>
                <a:spLocks/>
              </p:cNvSpPr>
              <p:nvPr/>
            </p:nvSpPr>
            <p:spPr bwMode="auto">
              <a:xfrm>
                <a:off x="1982" y="4135"/>
                <a:ext cx="11" cy="10"/>
              </a:xfrm>
              <a:custGeom>
                <a:avLst/>
                <a:gdLst>
                  <a:gd name="T0" fmla="*/ 5 w 6"/>
                  <a:gd name="T1" fmla="*/ 6 h 6"/>
                  <a:gd name="T2" fmla="*/ 6 w 6"/>
                  <a:gd name="T3" fmla="*/ 5 h 6"/>
                  <a:gd name="T4" fmla="*/ 3 w 6"/>
                  <a:gd name="T5" fmla="*/ 0 h 6"/>
                  <a:gd name="T6" fmla="*/ 1 w 6"/>
                  <a:gd name="T7" fmla="*/ 1 h 6"/>
                  <a:gd name="T8" fmla="*/ 4 w 6"/>
                  <a:gd name="T9" fmla="*/ 6 h 6"/>
                  <a:gd name="T10" fmla="*/ 5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5" y="1"/>
                      <a:pt x="3" y="0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3"/>
                      <a:pt x="1" y="5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226"/>
              <p:cNvSpPr>
                <a:spLocks/>
              </p:cNvSpPr>
              <p:nvPr/>
            </p:nvSpPr>
            <p:spPr bwMode="auto">
              <a:xfrm>
                <a:off x="6799" y="3321"/>
                <a:ext cx="10" cy="10"/>
              </a:xfrm>
              <a:custGeom>
                <a:avLst/>
                <a:gdLst>
                  <a:gd name="T0" fmla="*/ 0 w 6"/>
                  <a:gd name="T1" fmla="*/ 4 h 6"/>
                  <a:gd name="T2" fmla="*/ 3 w 6"/>
                  <a:gd name="T3" fmla="*/ 6 h 6"/>
                  <a:gd name="T4" fmla="*/ 6 w 6"/>
                  <a:gd name="T5" fmla="*/ 4 h 6"/>
                  <a:gd name="T6" fmla="*/ 5 w 6"/>
                  <a:gd name="T7" fmla="*/ 2 h 6"/>
                  <a:gd name="T8" fmla="*/ 3 w 6"/>
                  <a:gd name="T9" fmla="*/ 1 h 6"/>
                  <a:gd name="T10" fmla="*/ 0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cubicBezTo>
                      <a:pt x="1" y="5"/>
                      <a:pt x="3" y="5"/>
                      <a:pt x="3" y="6"/>
                    </a:cubicBezTo>
                    <a:cubicBezTo>
                      <a:pt x="5" y="5"/>
                      <a:pt x="6" y="5"/>
                      <a:pt x="6" y="4"/>
                    </a:cubicBezTo>
                    <a:cubicBezTo>
                      <a:pt x="6" y="4"/>
                      <a:pt x="6" y="2"/>
                      <a:pt x="5" y="2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227"/>
              <p:cNvSpPr>
                <a:spLocks/>
              </p:cNvSpPr>
              <p:nvPr/>
            </p:nvSpPr>
            <p:spPr bwMode="auto">
              <a:xfrm>
                <a:off x="2940" y="152"/>
                <a:ext cx="11" cy="10"/>
              </a:xfrm>
              <a:custGeom>
                <a:avLst/>
                <a:gdLst>
                  <a:gd name="T0" fmla="*/ 5 w 6"/>
                  <a:gd name="T1" fmla="*/ 6 h 6"/>
                  <a:gd name="T2" fmla="*/ 6 w 6"/>
                  <a:gd name="T3" fmla="*/ 5 h 6"/>
                  <a:gd name="T4" fmla="*/ 3 w 6"/>
                  <a:gd name="T5" fmla="*/ 0 h 6"/>
                  <a:gd name="T6" fmla="*/ 2 w 6"/>
                  <a:gd name="T7" fmla="*/ 1 h 6"/>
                  <a:gd name="T8" fmla="*/ 2 w 6"/>
                  <a:gd name="T9" fmla="*/ 5 h 6"/>
                  <a:gd name="T10" fmla="*/ 5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cubicBezTo>
                      <a:pt x="5" y="6"/>
                      <a:pt x="6" y="5"/>
                      <a:pt x="6" y="5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0" y="2"/>
                      <a:pt x="1" y="3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228"/>
              <p:cNvSpPr>
                <a:spLocks/>
              </p:cNvSpPr>
              <p:nvPr/>
            </p:nvSpPr>
            <p:spPr bwMode="auto">
              <a:xfrm>
                <a:off x="7516" y="3386"/>
                <a:ext cx="11" cy="12"/>
              </a:xfrm>
              <a:custGeom>
                <a:avLst/>
                <a:gdLst>
                  <a:gd name="T0" fmla="*/ 6 w 6"/>
                  <a:gd name="T1" fmla="*/ 4 h 7"/>
                  <a:gd name="T2" fmla="*/ 3 w 6"/>
                  <a:gd name="T3" fmla="*/ 0 h 7"/>
                  <a:gd name="T4" fmla="*/ 2 w 6"/>
                  <a:gd name="T5" fmla="*/ 0 h 7"/>
                  <a:gd name="T6" fmla="*/ 1 w 6"/>
                  <a:gd name="T7" fmla="*/ 1 h 7"/>
                  <a:gd name="T8" fmla="*/ 3 w 6"/>
                  <a:gd name="T9" fmla="*/ 7 h 7"/>
                  <a:gd name="T10" fmla="*/ 6 w 6"/>
                  <a:gd name="T11" fmla="*/ 6 h 7"/>
                  <a:gd name="T12" fmla="*/ 6 w 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cubicBezTo>
                      <a:pt x="5" y="3"/>
                      <a:pt x="4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4" y="7"/>
                      <a:pt x="5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229"/>
              <p:cNvSpPr>
                <a:spLocks/>
              </p:cNvSpPr>
              <p:nvPr/>
            </p:nvSpPr>
            <p:spPr bwMode="auto">
              <a:xfrm>
                <a:off x="4537" y="841"/>
                <a:ext cx="15" cy="14"/>
              </a:xfrm>
              <a:custGeom>
                <a:avLst/>
                <a:gdLst>
                  <a:gd name="T0" fmla="*/ 3 w 9"/>
                  <a:gd name="T1" fmla="*/ 0 h 8"/>
                  <a:gd name="T2" fmla="*/ 0 w 9"/>
                  <a:gd name="T3" fmla="*/ 2 h 8"/>
                  <a:gd name="T4" fmla="*/ 0 w 9"/>
                  <a:gd name="T5" fmla="*/ 3 h 8"/>
                  <a:gd name="T6" fmla="*/ 5 w 9"/>
                  <a:gd name="T7" fmla="*/ 7 h 8"/>
                  <a:gd name="T8" fmla="*/ 8 w 9"/>
                  <a:gd name="T9" fmla="*/ 8 h 8"/>
                  <a:gd name="T10" fmla="*/ 8 w 9"/>
                  <a:gd name="T11" fmla="*/ 4 h 8"/>
                  <a:gd name="T12" fmla="*/ 3 w 9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5"/>
                      <a:pt x="3" y="6"/>
                      <a:pt x="5" y="7"/>
                    </a:cubicBezTo>
                    <a:cubicBezTo>
                      <a:pt x="5" y="8"/>
                      <a:pt x="7" y="8"/>
                      <a:pt x="8" y="8"/>
                    </a:cubicBezTo>
                    <a:cubicBezTo>
                      <a:pt x="9" y="7"/>
                      <a:pt x="9" y="5"/>
                      <a:pt x="8" y="4"/>
                    </a:cubicBezTo>
                    <a:cubicBezTo>
                      <a:pt x="6" y="2"/>
                      <a:pt x="5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230"/>
              <p:cNvSpPr>
                <a:spLocks/>
              </p:cNvSpPr>
              <p:nvPr/>
            </p:nvSpPr>
            <p:spPr bwMode="auto">
              <a:xfrm>
                <a:off x="6145" y="2877"/>
                <a:ext cx="10" cy="10"/>
              </a:xfrm>
              <a:custGeom>
                <a:avLst/>
                <a:gdLst>
                  <a:gd name="T0" fmla="*/ 6 w 6"/>
                  <a:gd name="T1" fmla="*/ 2 h 6"/>
                  <a:gd name="T2" fmla="*/ 3 w 6"/>
                  <a:gd name="T3" fmla="*/ 0 h 6"/>
                  <a:gd name="T4" fmla="*/ 1 w 6"/>
                  <a:gd name="T5" fmla="*/ 4 h 6"/>
                  <a:gd name="T6" fmla="*/ 3 w 6"/>
                  <a:gd name="T7" fmla="*/ 5 h 6"/>
                  <a:gd name="T8" fmla="*/ 6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2"/>
                      <a:pt x="1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6"/>
                      <a:pt x="6" y="4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231"/>
              <p:cNvSpPr>
                <a:spLocks/>
              </p:cNvSpPr>
              <p:nvPr/>
            </p:nvSpPr>
            <p:spPr bwMode="auto">
              <a:xfrm>
                <a:off x="6511" y="2637"/>
                <a:ext cx="10" cy="6"/>
              </a:xfrm>
              <a:custGeom>
                <a:avLst/>
                <a:gdLst>
                  <a:gd name="T0" fmla="*/ 2 w 6"/>
                  <a:gd name="T1" fmla="*/ 1 h 4"/>
                  <a:gd name="T2" fmla="*/ 3 w 6"/>
                  <a:gd name="T3" fmla="*/ 4 h 4"/>
                  <a:gd name="T4" fmla="*/ 5 w 6"/>
                  <a:gd name="T5" fmla="*/ 3 h 4"/>
                  <a:gd name="T6" fmla="*/ 4 w 6"/>
                  <a:gd name="T7" fmla="*/ 0 h 4"/>
                  <a:gd name="T8" fmla="*/ 2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2" y="1"/>
                    </a:moveTo>
                    <a:cubicBezTo>
                      <a:pt x="0" y="2"/>
                      <a:pt x="1" y="4"/>
                      <a:pt x="3" y="4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232"/>
              <p:cNvSpPr>
                <a:spLocks/>
              </p:cNvSpPr>
              <p:nvPr/>
            </p:nvSpPr>
            <p:spPr bwMode="auto">
              <a:xfrm>
                <a:off x="2197" y="2643"/>
                <a:ext cx="7" cy="6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1 w 4"/>
                  <a:gd name="T5" fmla="*/ 1 h 3"/>
                  <a:gd name="T6" fmla="*/ 2 w 4"/>
                  <a:gd name="T7" fmla="*/ 3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233"/>
              <p:cNvSpPr>
                <a:spLocks noChangeArrowheads="1"/>
              </p:cNvSpPr>
              <p:nvPr/>
            </p:nvSpPr>
            <p:spPr bwMode="auto">
              <a:xfrm>
                <a:off x="7288" y="314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234"/>
              <p:cNvSpPr>
                <a:spLocks/>
              </p:cNvSpPr>
              <p:nvPr/>
            </p:nvSpPr>
            <p:spPr bwMode="auto">
              <a:xfrm>
                <a:off x="7288" y="3142"/>
                <a:ext cx="16" cy="14"/>
              </a:xfrm>
              <a:custGeom>
                <a:avLst/>
                <a:gdLst>
                  <a:gd name="T0" fmla="*/ 7 w 9"/>
                  <a:gd name="T1" fmla="*/ 8 h 8"/>
                  <a:gd name="T2" fmla="*/ 9 w 9"/>
                  <a:gd name="T3" fmla="*/ 6 h 8"/>
                  <a:gd name="T4" fmla="*/ 8 w 9"/>
                  <a:gd name="T5" fmla="*/ 5 h 8"/>
                  <a:gd name="T6" fmla="*/ 0 w 9"/>
                  <a:gd name="T7" fmla="*/ 1 h 8"/>
                  <a:gd name="T8" fmla="*/ 7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7" y="8"/>
                    </a:moveTo>
                    <a:cubicBezTo>
                      <a:pt x="7" y="8"/>
                      <a:pt x="8" y="7"/>
                      <a:pt x="9" y="6"/>
                    </a:cubicBezTo>
                    <a:cubicBezTo>
                      <a:pt x="9" y="6"/>
                      <a:pt x="9" y="5"/>
                      <a:pt x="8" y="5"/>
                    </a:cubicBezTo>
                    <a:cubicBezTo>
                      <a:pt x="7" y="2"/>
                      <a:pt x="4" y="0"/>
                      <a:pt x="0" y="1"/>
                    </a:cubicBezTo>
                    <a:cubicBezTo>
                      <a:pt x="1" y="5"/>
                      <a:pt x="3" y="7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235"/>
              <p:cNvSpPr>
                <a:spLocks/>
              </p:cNvSpPr>
              <p:nvPr/>
            </p:nvSpPr>
            <p:spPr bwMode="auto">
              <a:xfrm>
                <a:off x="2027" y="443"/>
                <a:ext cx="10" cy="11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4 h 6"/>
                  <a:gd name="T4" fmla="*/ 1 w 6"/>
                  <a:gd name="T5" fmla="*/ 6 h 6"/>
                  <a:gd name="T6" fmla="*/ 5 w 6"/>
                  <a:gd name="T7" fmla="*/ 1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3" y="6"/>
                      <a:pt x="6" y="3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236"/>
              <p:cNvSpPr>
                <a:spLocks/>
              </p:cNvSpPr>
              <p:nvPr/>
            </p:nvSpPr>
            <p:spPr bwMode="auto">
              <a:xfrm>
                <a:off x="6583" y="2239"/>
                <a:ext cx="8" cy="8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1 h 5"/>
                  <a:gd name="T4" fmla="*/ 1 w 5"/>
                  <a:gd name="T5" fmla="*/ 1 h 5"/>
                  <a:gd name="T6" fmla="*/ 1 w 5"/>
                  <a:gd name="T7" fmla="*/ 5 h 5"/>
                  <a:gd name="T8" fmla="*/ 4 w 5"/>
                  <a:gd name="T9" fmla="*/ 3 h 5"/>
                  <a:gd name="T10" fmla="*/ 5 w 5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5"/>
                      <a:pt x="1" y="5"/>
                    </a:cubicBezTo>
                    <a:cubicBezTo>
                      <a:pt x="2" y="4"/>
                      <a:pt x="3" y="4"/>
                      <a:pt x="4" y="3"/>
                    </a:cubicBezTo>
                    <a:cubicBezTo>
                      <a:pt x="4" y="3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237"/>
              <p:cNvSpPr>
                <a:spLocks/>
              </p:cNvSpPr>
              <p:nvPr/>
            </p:nvSpPr>
            <p:spPr bwMode="auto">
              <a:xfrm>
                <a:off x="2010" y="800"/>
                <a:ext cx="15" cy="9"/>
              </a:xfrm>
              <a:custGeom>
                <a:avLst/>
                <a:gdLst>
                  <a:gd name="T0" fmla="*/ 0 w 9"/>
                  <a:gd name="T1" fmla="*/ 1 h 5"/>
                  <a:gd name="T2" fmla="*/ 3 w 9"/>
                  <a:gd name="T3" fmla="*/ 5 h 5"/>
                  <a:gd name="T4" fmla="*/ 9 w 9"/>
                  <a:gd name="T5" fmla="*/ 1 h 5"/>
                  <a:gd name="T6" fmla="*/ 3 w 9"/>
                  <a:gd name="T7" fmla="*/ 0 h 5"/>
                  <a:gd name="T8" fmla="*/ 0 w 9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0" y="1"/>
                    </a:moveTo>
                    <a:cubicBezTo>
                      <a:pt x="0" y="2"/>
                      <a:pt x="1" y="4"/>
                      <a:pt x="3" y="5"/>
                    </a:cubicBezTo>
                    <a:cubicBezTo>
                      <a:pt x="6" y="5"/>
                      <a:pt x="8" y="4"/>
                      <a:pt x="9" y="1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Oval 238"/>
              <p:cNvSpPr>
                <a:spLocks noChangeArrowheads="1"/>
              </p:cNvSpPr>
              <p:nvPr/>
            </p:nvSpPr>
            <p:spPr bwMode="auto">
              <a:xfrm>
                <a:off x="2025" y="80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239"/>
              <p:cNvSpPr>
                <a:spLocks/>
              </p:cNvSpPr>
              <p:nvPr/>
            </p:nvSpPr>
            <p:spPr bwMode="auto">
              <a:xfrm>
                <a:off x="2448" y="438"/>
                <a:ext cx="10" cy="9"/>
              </a:xfrm>
              <a:custGeom>
                <a:avLst/>
                <a:gdLst>
                  <a:gd name="T0" fmla="*/ 6 w 6"/>
                  <a:gd name="T1" fmla="*/ 2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4 w 6"/>
                  <a:gd name="T9" fmla="*/ 5 h 5"/>
                  <a:gd name="T10" fmla="*/ 6 w 6"/>
                  <a:gd name="T11" fmla="*/ 3 h 5"/>
                  <a:gd name="T12" fmla="*/ 6 w 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0"/>
                      <a:pt x="3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4"/>
                      <a:pt x="2" y="5"/>
                      <a:pt x="4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240"/>
              <p:cNvSpPr>
                <a:spLocks/>
              </p:cNvSpPr>
              <p:nvPr/>
            </p:nvSpPr>
            <p:spPr bwMode="auto">
              <a:xfrm>
                <a:off x="6801" y="3021"/>
                <a:ext cx="12" cy="5"/>
              </a:xfrm>
              <a:custGeom>
                <a:avLst/>
                <a:gdLst>
                  <a:gd name="T0" fmla="*/ 1 w 7"/>
                  <a:gd name="T1" fmla="*/ 2 h 3"/>
                  <a:gd name="T2" fmla="*/ 3 w 7"/>
                  <a:gd name="T3" fmla="*/ 3 h 3"/>
                  <a:gd name="T4" fmla="*/ 7 w 7"/>
                  <a:gd name="T5" fmla="*/ 1 h 3"/>
                  <a:gd name="T6" fmla="*/ 3 w 7"/>
                  <a:gd name="T7" fmla="*/ 0 h 3"/>
                  <a:gd name="T8" fmla="*/ 1 w 7"/>
                  <a:gd name="T9" fmla="*/ 0 h 3"/>
                  <a:gd name="T10" fmla="*/ 0 w 7"/>
                  <a:gd name="T11" fmla="*/ 1 h 3"/>
                  <a:gd name="T12" fmla="*/ 1 w 7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1" y="2"/>
                    </a:moveTo>
                    <a:cubicBezTo>
                      <a:pt x="2" y="3"/>
                      <a:pt x="2" y="3"/>
                      <a:pt x="3" y="3"/>
                    </a:cubicBezTo>
                    <a:cubicBezTo>
                      <a:pt x="4" y="3"/>
                      <a:pt x="6" y="3"/>
                      <a:pt x="7" y="1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241"/>
              <p:cNvSpPr>
                <a:spLocks/>
              </p:cNvSpPr>
              <p:nvPr/>
            </p:nvSpPr>
            <p:spPr bwMode="auto">
              <a:xfrm>
                <a:off x="4157" y="1978"/>
                <a:ext cx="7" cy="7"/>
              </a:xfrm>
              <a:custGeom>
                <a:avLst/>
                <a:gdLst>
                  <a:gd name="T0" fmla="*/ 3 w 4"/>
                  <a:gd name="T1" fmla="*/ 3 h 4"/>
                  <a:gd name="T2" fmla="*/ 2 w 4"/>
                  <a:gd name="T3" fmla="*/ 1 h 4"/>
                  <a:gd name="T4" fmla="*/ 1 w 4"/>
                  <a:gd name="T5" fmla="*/ 1 h 4"/>
                  <a:gd name="T6" fmla="*/ 1 w 4"/>
                  <a:gd name="T7" fmla="*/ 3 h 4"/>
                  <a:gd name="T8" fmla="*/ 3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4" y="2"/>
                      <a:pt x="4" y="1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4"/>
                      <a:pt x="2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242"/>
              <p:cNvSpPr>
                <a:spLocks/>
              </p:cNvSpPr>
              <p:nvPr/>
            </p:nvSpPr>
            <p:spPr bwMode="auto">
              <a:xfrm>
                <a:off x="5012" y="383"/>
                <a:ext cx="10" cy="9"/>
              </a:xfrm>
              <a:custGeom>
                <a:avLst/>
                <a:gdLst>
                  <a:gd name="T0" fmla="*/ 5 w 6"/>
                  <a:gd name="T1" fmla="*/ 4 h 5"/>
                  <a:gd name="T2" fmla="*/ 3 w 6"/>
                  <a:gd name="T3" fmla="*/ 0 h 5"/>
                  <a:gd name="T4" fmla="*/ 1 w 6"/>
                  <a:gd name="T5" fmla="*/ 1 h 5"/>
                  <a:gd name="T6" fmla="*/ 2 w 6"/>
                  <a:gd name="T7" fmla="*/ 5 h 5"/>
                  <a:gd name="T8" fmla="*/ 5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4"/>
                    </a:moveTo>
                    <a:cubicBezTo>
                      <a:pt x="6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243"/>
              <p:cNvSpPr>
                <a:spLocks/>
              </p:cNvSpPr>
              <p:nvPr/>
            </p:nvSpPr>
            <p:spPr bwMode="auto">
              <a:xfrm>
                <a:off x="7300" y="3173"/>
                <a:ext cx="12" cy="11"/>
              </a:xfrm>
              <a:custGeom>
                <a:avLst/>
                <a:gdLst>
                  <a:gd name="T0" fmla="*/ 4 w 7"/>
                  <a:gd name="T1" fmla="*/ 6 h 6"/>
                  <a:gd name="T2" fmla="*/ 7 w 7"/>
                  <a:gd name="T3" fmla="*/ 5 h 6"/>
                  <a:gd name="T4" fmla="*/ 7 w 7"/>
                  <a:gd name="T5" fmla="*/ 3 h 6"/>
                  <a:gd name="T6" fmla="*/ 0 w 7"/>
                  <a:gd name="T7" fmla="*/ 0 h 6"/>
                  <a:gd name="T8" fmla="*/ 4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cubicBezTo>
                      <a:pt x="5" y="6"/>
                      <a:pt x="6" y="6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5" y="0"/>
                      <a:pt x="3" y="0"/>
                      <a:pt x="0" y="0"/>
                    </a:cubicBezTo>
                    <a:cubicBezTo>
                      <a:pt x="0" y="3"/>
                      <a:pt x="1" y="5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244"/>
              <p:cNvSpPr>
                <a:spLocks/>
              </p:cNvSpPr>
              <p:nvPr/>
            </p:nvSpPr>
            <p:spPr bwMode="auto">
              <a:xfrm>
                <a:off x="805" y="1318"/>
                <a:ext cx="7" cy="9"/>
              </a:xfrm>
              <a:custGeom>
                <a:avLst/>
                <a:gdLst>
                  <a:gd name="T0" fmla="*/ 4 w 4"/>
                  <a:gd name="T1" fmla="*/ 3 h 5"/>
                  <a:gd name="T2" fmla="*/ 1 w 4"/>
                  <a:gd name="T3" fmla="*/ 0 h 5"/>
                  <a:gd name="T4" fmla="*/ 1 w 4"/>
                  <a:gd name="T5" fmla="*/ 4 h 5"/>
                  <a:gd name="T6" fmla="*/ 3 w 4"/>
                  <a:gd name="T7" fmla="*/ 5 h 5"/>
                  <a:gd name="T8" fmla="*/ 4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245"/>
              <p:cNvSpPr>
                <a:spLocks/>
              </p:cNvSpPr>
              <p:nvPr/>
            </p:nvSpPr>
            <p:spPr bwMode="auto">
              <a:xfrm>
                <a:off x="5898" y="347"/>
                <a:ext cx="13" cy="9"/>
              </a:xfrm>
              <a:custGeom>
                <a:avLst/>
                <a:gdLst>
                  <a:gd name="T0" fmla="*/ 0 w 8"/>
                  <a:gd name="T1" fmla="*/ 1 h 5"/>
                  <a:gd name="T2" fmla="*/ 7 w 8"/>
                  <a:gd name="T3" fmla="*/ 5 h 5"/>
                  <a:gd name="T4" fmla="*/ 8 w 8"/>
                  <a:gd name="T5" fmla="*/ 3 h 5"/>
                  <a:gd name="T6" fmla="*/ 7 w 8"/>
                  <a:gd name="T7" fmla="*/ 2 h 5"/>
                  <a:gd name="T8" fmla="*/ 0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0" y="1"/>
                    </a:moveTo>
                    <a:cubicBezTo>
                      <a:pt x="1" y="4"/>
                      <a:pt x="4" y="5"/>
                      <a:pt x="7" y="5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246"/>
              <p:cNvSpPr>
                <a:spLocks/>
              </p:cNvSpPr>
              <p:nvPr/>
            </p:nvSpPr>
            <p:spPr bwMode="auto">
              <a:xfrm>
                <a:off x="6797" y="2998"/>
                <a:ext cx="10" cy="9"/>
              </a:xfrm>
              <a:custGeom>
                <a:avLst/>
                <a:gdLst>
                  <a:gd name="T0" fmla="*/ 5 w 6"/>
                  <a:gd name="T1" fmla="*/ 5 h 5"/>
                  <a:gd name="T2" fmla="*/ 6 w 6"/>
                  <a:gd name="T3" fmla="*/ 4 h 5"/>
                  <a:gd name="T4" fmla="*/ 2 w 6"/>
                  <a:gd name="T5" fmla="*/ 0 h 5"/>
                  <a:gd name="T6" fmla="*/ 0 w 6"/>
                  <a:gd name="T7" fmla="*/ 1 h 5"/>
                  <a:gd name="T8" fmla="*/ 2 w 6"/>
                  <a:gd name="T9" fmla="*/ 5 h 5"/>
                  <a:gd name="T10" fmla="*/ 5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6" y="4"/>
                      <a:pt x="6" y="4"/>
                    </a:cubicBezTo>
                    <a:cubicBezTo>
                      <a:pt x="6" y="2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3" y="5"/>
                      <a:pt x="4" y="5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Oval 247"/>
              <p:cNvSpPr>
                <a:spLocks noChangeArrowheads="1"/>
              </p:cNvSpPr>
              <p:nvPr/>
            </p:nvSpPr>
            <p:spPr bwMode="auto">
              <a:xfrm>
                <a:off x="2298" y="50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248"/>
              <p:cNvSpPr>
                <a:spLocks/>
              </p:cNvSpPr>
              <p:nvPr/>
            </p:nvSpPr>
            <p:spPr bwMode="auto">
              <a:xfrm>
                <a:off x="2288" y="502"/>
                <a:ext cx="10" cy="8"/>
              </a:xfrm>
              <a:custGeom>
                <a:avLst/>
                <a:gdLst>
                  <a:gd name="T0" fmla="*/ 2 w 6"/>
                  <a:gd name="T1" fmla="*/ 5 h 5"/>
                  <a:gd name="T2" fmla="*/ 5 w 6"/>
                  <a:gd name="T3" fmla="*/ 4 h 5"/>
                  <a:gd name="T4" fmla="*/ 6 w 6"/>
                  <a:gd name="T5" fmla="*/ 0 h 5"/>
                  <a:gd name="T6" fmla="*/ 2 w 6"/>
                  <a:gd name="T7" fmla="*/ 1 h 5"/>
                  <a:gd name="T8" fmla="*/ 2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cubicBezTo>
                      <a:pt x="3" y="5"/>
                      <a:pt x="5" y="5"/>
                      <a:pt x="5" y="4"/>
                    </a:cubicBezTo>
                    <a:cubicBezTo>
                      <a:pt x="5" y="3"/>
                      <a:pt x="5" y="1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0" y="3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249"/>
              <p:cNvSpPr>
                <a:spLocks/>
              </p:cNvSpPr>
              <p:nvPr/>
            </p:nvSpPr>
            <p:spPr bwMode="auto">
              <a:xfrm>
                <a:off x="7058" y="3026"/>
                <a:ext cx="10" cy="8"/>
              </a:xfrm>
              <a:custGeom>
                <a:avLst/>
                <a:gdLst>
                  <a:gd name="T0" fmla="*/ 6 w 6"/>
                  <a:gd name="T1" fmla="*/ 2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1 h 5"/>
                  <a:gd name="T8" fmla="*/ 1 w 6"/>
                  <a:gd name="T9" fmla="*/ 3 h 5"/>
                  <a:gd name="T10" fmla="*/ 6 w 6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2"/>
                      <a:pt x="6" y="1"/>
                      <a:pt x="6" y="1"/>
                    </a:cubicBezTo>
                    <a:cubicBezTo>
                      <a:pt x="5" y="0"/>
                      <a:pt x="3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" y="5"/>
                      <a:pt x="5" y="5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250"/>
              <p:cNvSpPr>
                <a:spLocks/>
              </p:cNvSpPr>
              <p:nvPr/>
            </p:nvSpPr>
            <p:spPr bwMode="auto">
              <a:xfrm>
                <a:off x="7499" y="3518"/>
                <a:ext cx="7" cy="10"/>
              </a:xfrm>
              <a:custGeom>
                <a:avLst/>
                <a:gdLst>
                  <a:gd name="T0" fmla="*/ 4 w 4"/>
                  <a:gd name="T1" fmla="*/ 4 h 6"/>
                  <a:gd name="T2" fmla="*/ 3 w 4"/>
                  <a:gd name="T3" fmla="*/ 1 h 6"/>
                  <a:gd name="T4" fmla="*/ 1 w 4"/>
                  <a:gd name="T5" fmla="*/ 1 h 6"/>
                  <a:gd name="T6" fmla="*/ 0 w 4"/>
                  <a:gd name="T7" fmla="*/ 2 h 6"/>
                  <a:gd name="T8" fmla="*/ 1 w 4"/>
                  <a:gd name="T9" fmla="*/ 5 h 6"/>
                  <a:gd name="T10" fmla="*/ 4 w 4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4" y="3"/>
                      <a:pt x="3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251"/>
              <p:cNvSpPr>
                <a:spLocks/>
              </p:cNvSpPr>
              <p:nvPr/>
            </p:nvSpPr>
            <p:spPr bwMode="auto">
              <a:xfrm>
                <a:off x="2666" y="912"/>
                <a:ext cx="6" cy="8"/>
              </a:xfrm>
              <a:custGeom>
                <a:avLst/>
                <a:gdLst>
                  <a:gd name="T0" fmla="*/ 3 w 4"/>
                  <a:gd name="T1" fmla="*/ 1 h 5"/>
                  <a:gd name="T2" fmla="*/ 1 w 4"/>
                  <a:gd name="T3" fmla="*/ 0 h 5"/>
                  <a:gd name="T4" fmla="*/ 0 w 4"/>
                  <a:gd name="T5" fmla="*/ 1 h 5"/>
                  <a:gd name="T6" fmla="*/ 0 w 4"/>
                  <a:gd name="T7" fmla="*/ 4 h 5"/>
                  <a:gd name="T8" fmla="*/ 4 w 4"/>
                  <a:gd name="T9" fmla="*/ 5 h 5"/>
                  <a:gd name="T10" fmla="*/ 4 w 4"/>
                  <a:gd name="T11" fmla="*/ 3 h 5"/>
                  <a:gd name="T12" fmla="*/ 3 w 4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4"/>
                      <a:pt x="3" y="5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2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252"/>
              <p:cNvSpPr>
                <a:spLocks/>
              </p:cNvSpPr>
              <p:nvPr/>
            </p:nvSpPr>
            <p:spPr bwMode="auto">
              <a:xfrm>
                <a:off x="1994" y="4157"/>
                <a:ext cx="9" cy="14"/>
              </a:xfrm>
              <a:custGeom>
                <a:avLst/>
                <a:gdLst>
                  <a:gd name="T0" fmla="*/ 4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2 w 5"/>
                  <a:gd name="T7" fmla="*/ 8 h 8"/>
                  <a:gd name="T8" fmla="*/ 5 w 5"/>
                  <a:gd name="T9" fmla="*/ 5 h 8"/>
                  <a:gd name="T10" fmla="*/ 4 w 5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4" y="2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5" y="4"/>
                      <a:pt x="5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Oval 253"/>
              <p:cNvSpPr>
                <a:spLocks noChangeArrowheads="1"/>
              </p:cNvSpPr>
              <p:nvPr/>
            </p:nvSpPr>
            <p:spPr bwMode="auto">
              <a:xfrm>
                <a:off x="1998" y="4171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254"/>
              <p:cNvSpPr>
                <a:spLocks/>
              </p:cNvSpPr>
              <p:nvPr/>
            </p:nvSpPr>
            <p:spPr bwMode="auto">
              <a:xfrm>
                <a:off x="5295" y="294"/>
                <a:ext cx="9" cy="11"/>
              </a:xfrm>
              <a:custGeom>
                <a:avLst/>
                <a:gdLst>
                  <a:gd name="T0" fmla="*/ 4 w 5"/>
                  <a:gd name="T1" fmla="*/ 5 h 6"/>
                  <a:gd name="T2" fmla="*/ 3 w 5"/>
                  <a:gd name="T3" fmla="*/ 1 h 6"/>
                  <a:gd name="T4" fmla="*/ 0 w 5"/>
                  <a:gd name="T5" fmla="*/ 2 h 6"/>
                  <a:gd name="T6" fmla="*/ 2 w 5"/>
                  <a:gd name="T7" fmla="*/ 6 h 6"/>
                  <a:gd name="T8" fmla="*/ 4 w 5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5" y="4"/>
                      <a:pt x="5" y="2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0" y="5"/>
                      <a:pt x="2" y="6"/>
                    </a:cubicBezTo>
                    <a:cubicBezTo>
                      <a:pt x="3" y="6"/>
                      <a:pt x="4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255"/>
              <p:cNvSpPr>
                <a:spLocks/>
              </p:cNvSpPr>
              <p:nvPr/>
            </p:nvSpPr>
            <p:spPr bwMode="auto">
              <a:xfrm>
                <a:off x="2959" y="118"/>
                <a:ext cx="10" cy="7"/>
              </a:xfrm>
              <a:custGeom>
                <a:avLst/>
                <a:gdLst>
                  <a:gd name="T0" fmla="*/ 4 w 6"/>
                  <a:gd name="T1" fmla="*/ 4 h 4"/>
                  <a:gd name="T2" fmla="*/ 5 w 6"/>
                  <a:gd name="T3" fmla="*/ 2 h 4"/>
                  <a:gd name="T4" fmla="*/ 3 w 6"/>
                  <a:gd name="T5" fmla="*/ 0 h 4"/>
                  <a:gd name="T6" fmla="*/ 2 w 6"/>
                  <a:gd name="T7" fmla="*/ 0 h 4"/>
                  <a:gd name="T8" fmla="*/ 1 w 6"/>
                  <a:gd name="T9" fmla="*/ 3 h 4"/>
                  <a:gd name="T10" fmla="*/ 4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5" y="4"/>
                      <a:pt x="6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2" y="3"/>
                      <a:pt x="3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256"/>
              <p:cNvSpPr>
                <a:spLocks/>
              </p:cNvSpPr>
              <p:nvPr/>
            </p:nvSpPr>
            <p:spPr bwMode="auto">
              <a:xfrm>
                <a:off x="4312" y="250"/>
                <a:ext cx="5" cy="5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2 h 3"/>
                  <a:gd name="T8" fmla="*/ 2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257"/>
              <p:cNvSpPr>
                <a:spLocks/>
              </p:cNvSpPr>
              <p:nvPr/>
            </p:nvSpPr>
            <p:spPr bwMode="auto">
              <a:xfrm>
                <a:off x="6928" y="4109"/>
                <a:ext cx="8" cy="11"/>
              </a:xfrm>
              <a:custGeom>
                <a:avLst/>
                <a:gdLst>
                  <a:gd name="T0" fmla="*/ 2 w 5"/>
                  <a:gd name="T1" fmla="*/ 1 h 6"/>
                  <a:gd name="T2" fmla="*/ 0 w 5"/>
                  <a:gd name="T3" fmla="*/ 3 h 6"/>
                  <a:gd name="T4" fmla="*/ 2 w 5"/>
                  <a:gd name="T5" fmla="*/ 6 h 6"/>
                  <a:gd name="T6" fmla="*/ 5 w 5"/>
                  <a:gd name="T7" fmla="*/ 5 h 6"/>
                  <a:gd name="T8" fmla="*/ 4 w 5"/>
                  <a:gd name="T9" fmla="*/ 2 h 6"/>
                  <a:gd name="T10" fmla="*/ 2 w 5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1"/>
                    </a:moveTo>
                    <a:cubicBezTo>
                      <a:pt x="1" y="1"/>
                      <a:pt x="0" y="3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3" y="6"/>
                      <a:pt x="4" y="6"/>
                      <a:pt x="5" y="5"/>
                    </a:cubicBezTo>
                    <a:cubicBezTo>
                      <a:pt x="5" y="4"/>
                      <a:pt x="5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258"/>
              <p:cNvSpPr>
                <a:spLocks/>
              </p:cNvSpPr>
              <p:nvPr/>
            </p:nvSpPr>
            <p:spPr bwMode="auto">
              <a:xfrm>
                <a:off x="2005" y="4319"/>
                <a:ext cx="8" cy="10"/>
              </a:xfrm>
              <a:custGeom>
                <a:avLst/>
                <a:gdLst>
                  <a:gd name="T0" fmla="*/ 1 w 5"/>
                  <a:gd name="T1" fmla="*/ 1 h 6"/>
                  <a:gd name="T2" fmla="*/ 1 w 5"/>
                  <a:gd name="T3" fmla="*/ 5 h 6"/>
                  <a:gd name="T4" fmla="*/ 5 w 5"/>
                  <a:gd name="T5" fmla="*/ 6 h 6"/>
                  <a:gd name="T6" fmla="*/ 5 w 5"/>
                  <a:gd name="T7" fmla="*/ 0 h 6"/>
                  <a:gd name="T8" fmla="*/ 1 w 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259"/>
              <p:cNvSpPr>
                <a:spLocks/>
              </p:cNvSpPr>
              <p:nvPr/>
            </p:nvSpPr>
            <p:spPr bwMode="auto">
              <a:xfrm>
                <a:off x="7130" y="3208"/>
                <a:ext cx="16" cy="10"/>
              </a:xfrm>
              <a:custGeom>
                <a:avLst/>
                <a:gdLst>
                  <a:gd name="T0" fmla="*/ 9 w 9"/>
                  <a:gd name="T1" fmla="*/ 5 h 6"/>
                  <a:gd name="T2" fmla="*/ 2 w 9"/>
                  <a:gd name="T3" fmla="*/ 1 h 6"/>
                  <a:gd name="T4" fmla="*/ 0 w 9"/>
                  <a:gd name="T5" fmla="*/ 2 h 6"/>
                  <a:gd name="T6" fmla="*/ 9 w 9"/>
                  <a:gd name="T7" fmla="*/ 6 h 6"/>
                  <a:gd name="T8" fmla="*/ 9 w 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5"/>
                    </a:moveTo>
                    <a:cubicBezTo>
                      <a:pt x="7" y="1"/>
                      <a:pt x="6" y="0"/>
                      <a:pt x="2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3" y="3"/>
                      <a:pt x="6" y="4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260"/>
              <p:cNvSpPr>
                <a:spLocks/>
              </p:cNvSpPr>
              <p:nvPr/>
            </p:nvSpPr>
            <p:spPr bwMode="auto">
              <a:xfrm>
                <a:off x="7128" y="321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261"/>
              <p:cNvSpPr>
                <a:spLocks/>
              </p:cNvSpPr>
              <p:nvPr/>
            </p:nvSpPr>
            <p:spPr bwMode="auto">
              <a:xfrm>
                <a:off x="1694" y="814"/>
                <a:ext cx="7" cy="7"/>
              </a:xfrm>
              <a:custGeom>
                <a:avLst/>
                <a:gdLst>
                  <a:gd name="T0" fmla="*/ 0 w 4"/>
                  <a:gd name="T1" fmla="*/ 3 h 4"/>
                  <a:gd name="T2" fmla="*/ 1 w 4"/>
                  <a:gd name="T3" fmla="*/ 4 h 4"/>
                  <a:gd name="T4" fmla="*/ 4 w 4"/>
                  <a:gd name="T5" fmla="*/ 2 h 4"/>
                  <a:gd name="T6" fmla="*/ 2 w 4"/>
                  <a:gd name="T7" fmla="*/ 0 h 4"/>
                  <a:gd name="T8" fmla="*/ 0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262"/>
              <p:cNvSpPr>
                <a:spLocks/>
              </p:cNvSpPr>
              <p:nvPr/>
            </p:nvSpPr>
            <p:spPr bwMode="auto">
              <a:xfrm>
                <a:off x="3282" y="2290"/>
                <a:ext cx="8" cy="7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4 w 5"/>
                  <a:gd name="T7" fmla="*/ 0 h 4"/>
                  <a:gd name="T8" fmla="*/ 1 w 5"/>
                  <a:gd name="T9" fmla="*/ 2 h 4"/>
                  <a:gd name="T10" fmla="*/ 2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2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263"/>
              <p:cNvSpPr>
                <a:spLocks/>
              </p:cNvSpPr>
              <p:nvPr/>
            </p:nvSpPr>
            <p:spPr bwMode="auto">
              <a:xfrm>
                <a:off x="6557" y="2290"/>
                <a:ext cx="7" cy="7"/>
              </a:xfrm>
              <a:custGeom>
                <a:avLst/>
                <a:gdLst>
                  <a:gd name="T0" fmla="*/ 4 w 4"/>
                  <a:gd name="T1" fmla="*/ 1 h 4"/>
                  <a:gd name="T2" fmla="*/ 3 w 4"/>
                  <a:gd name="T3" fmla="*/ 0 h 4"/>
                  <a:gd name="T4" fmla="*/ 0 w 4"/>
                  <a:gd name="T5" fmla="*/ 3 h 4"/>
                  <a:gd name="T6" fmla="*/ 1 w 4"/>
                  <a:gd name="T7" fmla="*/ 4 h 4"/>
                  <a:gd name="T8" fmla="*/ 3 w 4"/>
                  <a:gd name="T9" fmla="*/ 4 h 4"/>
                  <a:gd name="T10" fmla="*/ 4 w 4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1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4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264"/>
              <p:cNvSpPr>
                <a:spLocks/>
              </p:cNvSpPr>
              <p:nvPr/>
            </p:nvSpPr>
            <p:spPr bwMode="auto">
              <a:xfrm>
                <a:off x="1879" y="2383"/>
                <a:ext cx="6" cy="7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0 h 4"/>
                  <a:gd name="T4" fmla="*/ 0 w 3"/>
                  <a:gd name="T5" fmla="*/ 2 h 4"/>
                  <a:gd name="T6" fmla="*/ 1 w 3"/>
                  <a:gd name="T7" fmla="*/ 3 h 4"/>
                  <a:gd name="T8" fmla="*/ 3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4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265"/>
              <p:cNvSpPr>
                <a:spLocks/>
              </p:cNvSpPr>
              <p:nvPr/>
            </p:nvSpPr>
            <p:spPr bwMode="auto">
              <a:xfrm>
                <a:off x="1826" y="2390"/>
                <a:ext cx="7" cy="8"/>
              </a:xfrm>
              <a:custGeom>
                <a:avLst/>
                <a:gdLst>
                  <a:gd name="T0" fmla="*/ 2 w 4"/>
                  <a:gd name="T1" fmla="*/ 4 h 5"/>
                  <a:gd name="T2" fmla="*/ 4 w 4"/>
                  <a:gd name="T3" fmla="*/ 2 h 5"/>
                  <a:gd name="T4" fmla="*/ 2 w 4"/>
                  <a:gd name="T5" fmla="*/ 0 h 5"/>
                  <a:gd name="T6" fmla="*/ 0 w 4"/>
                  <a:gd name="T7" fmla="*/ 2 h 5"/>
                  <a:gd name="T8" fmla="*/ 2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4"/>
                    </a:moveTo>
                    <a:cubicBezTo>
                      <a:pt x="3" y="4"/>
                      <a:pt x="3" y="3"/>
                      <a:pt x="4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266"/>
              <p:cNvSpPr>
                <a:spLocks/>
              </p:cNvSpPr>
              <p:nvPr/>
            </p:nvSpPr>
            <p:spPr bwMode="auto">
              <a:xfrm>
                <a:off x="1905" y="242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267"/>
              <p:cNvSpPr>
                <a:spLocks/>
              </p:cNvSpPr>
              <p:nvPr/>
            </p:nvSpPr>
            <p:spPr bwMode="auto">
              <a:xfrm>
                <a:off x="1907" y="2424"/>
                <a:ext cx="7" cy="9"/>
              </a:xfrm>
              <a:custGeom>
                <a:avLst/>
                <a:gdLst>
                  <a:gd name="T0" fmla="*/ 3 w 4"/>
                  <a:gd name="T1" fmla="*/ 4 h 5"/>
                  <a:gd name="T2" fmla="*/ 4 w 4"/>
                  <a:gd name="T3" fmla="*/ 3 h 5"/>
                  <a:gd name="T4" fmla="*/ 2 w 4"/>
                  <a:gd name="T5" fmla="*/ 1 h 5"/>
                  <a:gd name="T6" fmla="*/ 0 w 4"/>
                  <a:gd name="T7" fmla="*/ 1 h 5"/>
                  <a:gd name="T8" fmla="*/ 0 w 4"/>
                  <a:gd name="T9" fmla="*/ 3 h 5"/>
                  <a:gd name="T10" fmla="*/ 3 w 4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1"/>
                      <a:pt x="4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268"/>
              <p:cNvSpPr>
                <a:spLocks/>
              </p:cNvSpPr>
              <p:nvPr/>
            </p:nvSpPr>
            <p:spPr bwMode="auto">
              <a:xfrm>
                <a:off x="2636" y="838"/>
                <a:ext cx="7" cy="8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0 h 5"/>
                  <a:gd name="T4" fmla="*/ 1 w 4"/>
                  <a:gd name="T5" fmla="*/ 2 h 5"/>
                  <a:gd name="T6" fmla="*/ 1 w 4"/>
                  <a:gd name="T7" fmla="*/ 4 h 5"/>
                  <a:gd name="T8" fmla="*/ 4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2"/>
                      <a:pt x="3" y="1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269"/>
              <p:cNvSpPr>
                <a:spLocks/>
              </p:cNvSpPr>
              <p:nvPr/>
            </p:nvSpPr>
            <p:spPr bwMode="auto">
              <a:xfrm>
                <a:off x="1699" y="2445"/>
                <a:ext cx="9" cy="8"/>
              </a:xfrm>
              <a:custGeom>
                <a:avLst/>
                <a:gdLst>
                  <a:gd name="T0" fmla="*/ 1 w 5"/>
                  <a:gd name="T1" fmla="*/ 2 h 5"/>
                  <a:gd name="T2" fmla="*/ 2 w 5"/>
                  <a:gd name="T3" fmla="*/ 5 h 5"/>
                  <a:gd name="T4" fmla="*/ 5 w 5"/>
                  <a:gd name="T5" fmla="*/ 3 h 5"/>
                  <a:gd name="T6" fmla="*/ 4 w 5"/>
                  <a:gd name="T7" fmla="*/ 1 h 5"/>
                  <a:gd name="T8" fmla="*/ 1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0" y="3"/>
                      <a:pt x="1" y="4"/>
                      <a:pt x="2" y="5"/>
                    </a:cubicBezTo>
                    <a:cubicBezTo>
                      <a:pt x="3" y="5"/>
                      <a:pt x="4" y="5"/>
                      <a:pt x="5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270"/>
              <p:cNvSpPr>
                <a:spLocks/>
              </p:cNvSpPr>
              <p:nvPr/>
            </p:nvSpPr>
            <p:spPr bwMode="auto">
              <a:xfrm>
                <a:off x="2235" y="2659"/>
                <a:ext cx="5" cy="5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3 w 3"/>
                  <a:gd name="T5" fmla="*/ 2 h 3"/>
                  <a:gd name="T6" fmla="*/ 1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271"/>
              <p:cNvSpPr>
                <a:spLocks/>
              </p:cNvSpPr>
              <p:nvPr/>
            </p:nvSpPr>
            <p:spPr bwMode="auto">
              <a:xfrm>
                <a:off x="2164" y="852"/>
                <a:ext cx="7" cy="5"/>
              </a:xfrm>
              <a:custGeom>
                <a:avLst/>
                <a:gdLst>
                  <a:gd name="T0" fmla="*/ 4 w 4"/>
                  <a:gd name="T1" fmla="*/ 1 h 3"/>
                  <a:gd name="T2" fmla="*/ 1 w 4"/>
                  <a:gd name="T3" fmla="*/ 1 h 3"/>
                  <a:gd name="T4" fmla="*/ 0 w 4"/>
                  <a:gd name="T5" fmla="*/ 2 h 3"/>
                  <a:gd name="T6" fmla="*/ 2 w 4"/>
                  <a:gd name="T7" fmla="*/ 3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4" y="3"/>
                      <a:pt x="4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272"/>
              <p:cNvSpPr>
                <a:spLocks/>
              </p:cNvSpPr>
              <p:nvPr/>
            </p:nvSpPr>
            <p:spPr bwMode="auto">
              <a:xfrm>
                <a:off x="6464" y="2673"/>
                <a:ext cx="5" cy="5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273"/>
              <p:cNvSpPr>
                <a:spLocks/>
              </p:cNvSpPr>
              <p:nvPr/>
            </p:nvSpPr>
            <p:spPr bwMode="auto">
              <a:xfrm>
                <a:off x="5772" y="2690"/>
                <a:ext cx="6" cy="8"/>
              </a:xfrm>
              <a:custGeom>
                <a:avLst/>
                <a:gdLst>
                  <a:gd name="T0" fmla="*/ 1 w 3"/>
                  <a:gd name="T1" fmla="*/ 1 h 5"/>
                  <a:gd name="T2" fmla="*/ 2 w 3"/>
                  <a:gd name="T3" fmla="*/ 4 h 5"/>
                  <a:gd name="T4" fmla="*/ 3 w 3"/>
                  <a:gd name="T5" fmla="*/ 3 h 5"/>
                  <a:gd name="T6" fmla="*/ 2 w 3"/>
                  <a:gd name="T7" fmla="*/ 1 h 5"/>
                  <a:gd name="T8" fmla="*/ 1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cubicBezTo>
                      <a:pt x="0" y="2"/>
                      <a:pt x="1" y="5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274"/>
              <p:cNvSpPr>
                <a:spLocks/>
              </p:cNvSpPr>
              <p:nvPr/>
            </p:nvSpPr>
            <p:spPr bwMode="auto">
              <a:xfrm>
                <a:off x="6468" y="2817"/>
                <a:ext cx="8" cy="6"/>
              </a:xfrm>
              <a:custGeom>
                <a:avLst/>
                <a:gdLst>
                  <a:gd name="T0" fmla="*/ 5 w 5"/>
                  <a:gd name="T1" fmla="*/ 1 h 4"/>
                  <a:gd name="T2" fmla="*/ 2 w 5"/>
                  <a:gd name="T3" fmla="*/ 0 h 4"/>
                  <a:gd name="T4" fmla="*/ 1 w 5"/>
                  <a:gd name="T5" fmla="*/ 3 h 4"/>
                  <a:gd name="T6" fmla="*/ 4 w 5"/>
                  <a:gd name="T7" fmla="*/ 4 h 4"/>
                  <a:gd name="T8" fmla="*/ 5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4" y="3"/>
                      <a:pt x="5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275"/>
              <p:cNvSpPr>
                <a:spLocks/>
              </p:cNvSpPr>
              <p:nvPr/>
            </p:nvSpPr>
            <p:spPr bwMode="auto">
              <a:xfrm>
                <a:off x="6660" y="3024"/>
                <a:ext cx="8" cy="7"/>
              </a:xfrm>
              <a:custGeom>
                <a:avLst/>
                <a:gdLst>
                  <a:gd name="T0" fmla="*/ 3 w 5"/>
                  <a:gd name="T1" fmla="*/ 0 h 4"/>
                  <a:gd name="T2" fmla="*/ 1 w 5"/>
                  <a:gd name="T3" fmla="*/ 2 h 4"/>
                  <a:gd name="T4" fmla="*/ 2 w 5"/>
                  <a:gd name="T5" fmla="*/ 4 h 4"/>
                  <a:gd name="T6" fmla="*/ 5 w 5"/>
                  <a:gd name="T7" fmla="*/ 2 h 4"/>
                  <a:gd name="T8" fmla="*/ 3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3"/>
                      <a:pt x="2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276"/>
              <p:cNvSpPr>
                <a:spLocks/>
              </p:cNvSpPr>
              <p:nvPr/>
            </p:nvSpPr>
            <p:spPr bwMode="auto">
              <a:xfrm>
                <a:off x="3313" y="539"/>
                <a:ext cx="5" cy="6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1 h 3"/>
                  <a:gd name="T4" fmla="*/ 2 w 3"/>
                  <a:gd name="T5" fmla="*/ 0 h 3"/>
                  <a:gd name="T6" fmla="*/ 0 w 3"/>
                  <a:gd name="T7" fmla="*/ 2 h 3"/>
                  <a:gd name="T8" fmla="*/ 1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277"/>
              <p:cNvSpPr>
                <a:spLocks/>
              </p:cNvSpPr>
              <p:nvPr/>
            </p:nvSpPr>
            <p:spPr bwMode="auto">
              <a:xfrm>
                <a:off x="6529" y="3180"/>
                <a:ext cx="9" cy="7"/>
              </a:xfrm>
              <a:custGeom>
                <a:avLst/>
                <a:gdLst>
                  <a:gd name="T0" fmla="*/ 4 w 5"/>
                  <a:gd name="T1" fmla="*/ 1 h 4"/>
                  <a:gd name="T2" fmla="*/ 3 w 5"/>
                  <a:gd name="T3" fmla="*/ 0 h 4"/>
                  <a:gd name="T4" fmla="*/ 0 w 5"/>
                  <a:gd name="T5" fmla="*/ 2 h 4"/>
                  <a:gd name="T6" fmla="*/ 1 w 5"/>
                  <a:gd name="T7" fmla="*/ 4 h 4"/>
                  <a:gd name="T8" fmla="*/ 4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4" y="1"/>
                      <a:pt x="4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4"/>
                      <a:pt x="5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278"/>
              <p:cNvSpPr>
                <a:spLocks/>
              </p:cNvSpPr>
              <p:nvPr/>
            </p:nvSpPr>
            <p:spPr bwMode="auto">
              <a:xfrm>
                <a:off x="7147" y="3220"/>
                <a:ext cx="7" cy="6"/>
              </a:xfrm>
              <a:custGeom>
                <a:avLst/>
                <a:gdLst>
                  <a:gd name="T0" fmla="*/ 4 w 4"/>
                  <a:gd name="T1" fmla="*/ 2 h 4"/>
                  <a:gd name="T2" fmla="*/ 3 w 4"/>
                  <a:gd name="T3" fmla="*/ 1 h 4"/>
                  <a:gd name="T4" fmla="*/ 0 w 4"/>
                  <a:gd name="T5" fmla="*/ 0 h 4"/>
                  <a:gd name="T6" fmla="*/ 2 w 4"/>
                  <a:gd name="T7" fmla="*/ 3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3" y="4"/>
                      <a:pt x="4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279"/>
              <p:cNvSpPr>
                <a:spLocks/>
              </p:cNvSpPr>
              <p:nvPr/>
            </p:nvSpPr>
            <p:spPr bwMode="auto">
              <a:xfrm>
                <a:off x="7146" y="3218"/>
                <a:ext cx="1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280"/>
              <p:cNvSpPr>
                <a:spLocks/>
              </p:cNvSpPr>
              <p:nvPr/>
            </p:nvSpPr>
            <p:spPr bwMode="auto">
              <a:xfrm>
                <a:off x="6856" y="340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281"/>
              <p:cNvSpPr>
                <a:spLocks/>
              </p:cNvSpPr>
              <p:nvPr/>
            </p:nvSpPr>
            <p:spPr bwMode="auto">
              <a:xfrm>
                <a:off x="6857" y="3393"/>
                <a:ext cx="9" cy="7"/>
              </a:xfrm>
              <a:custGeom>
                <a:avLst/>
                <a:gdLst>
                  <a:gd name="T0" fmla="*/ 4 w 5"/>
                  <a:gd name="T1" fmla="*/ 0 h 4"/>
                  <a:gd name="T2" fmla="*/ 3 w 5"/>
                  <a:gd name="T3" fmla="*/ 1 h 4"/>
                  <a:gd name="T4" fmla="*/ 0 w 5"/>
                  <a:gd name="T5" fmla="*/ 4 h 4"/>
                  <a:gd name="T6" fmla="*/ 4 w 5"/>
                  <a:gd name="T7" fmla="*/ 3 h 4"/>
                  <a:gd name="T8" fmla="*/ 4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1" y="3"/>
                      <a:pt x="3" y="3"/>
                      <a:pt x="4" y="3"/>
                    </a:cubicBezTo>
                    <a:cubicBezTo>
                      <a:pt x="5" y="2"/>
                      <a:pt x="5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282"/>
              <p:cNvSpPr>
                <a:spLocks/>
              </p:cNvSpPr>
              <p:nvPr/>
            </p:nvSpPr>
            <p:spPr bwMode="auto">
              <a:xfrm>
                <a:off x="6219" y="3643"/>
                <a:ext cx="8" cy="12"/>
              </a:xfrm>
              <a:custGeom>
                <a:avLst/>
                <a:gdLst>
                  <a:gd name="T0" fmla="*/ 3 w 5"/>
                  <a:gd name="T1" fmla="*/ 1 h 7"/>
                  <a:gd name="T2" fmla="*/ 2 w 5"/>
                  <a:gd name="T3" fmla="*/ 6 h 7"/>
                  <a:gd name="T4" fmla="*/ 5 w 5"/>
                  <a:gd name="T5" fmla="*/ 7 h 7"/>
                  <a:gd name="T6" fmla="*/ 5 w 5"/>
                  <a:gd name="T7" fmla="*/ 0 h 7"/>
                  <a:gd name="T8" fmla="*/ 3 w 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3" y="1"/>
                    </a:moveTo>
                    <a:cubicBezTo>
                      <a:pt x="0" y="2"/>
                      <a:pt x="0" y="4"/>
                      <a:pt x="2" y="6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5"/>
                      <a:pt x="5" y="3"/>
                      <a:pt x="5" y="0"/>
                    </a:cubicBezTo>
                    <a:cubicBezTo>
                      <a:pt x="4" y="0"/>
                      <a:pt x="4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283"/>
              <p:cNvSpPr>
                <a:spLocks/>
              </p:cNvSpPr>
              <p:nvPr/>
            </p:nvSpPr>
            <p:spPr bwMode="auto">
              <a:xfrm>
                <a:off x="3354" y="239"/>
                <a:ext cx="5" cy="9"/>
              </a:xfrm>
              <a:custGeom>
                <a:avLst/>
                <a:gdLst>
                  <a:gd name="T0" fmla="*/ 3 w 3"/>
                  <a:gd name="T1" fmla="*/ 3 h 5"/>
                  <a:gd name="T2" fmla="*/ 1 w 3"/>
                  <a:gd name="T3" fmla="*/ 0 h 5"/>
                  <a:gd name="T4" fmla="*/ 0 w 3"/>
                  <a:gd name="T5" fmla="*/ 3 h 5"/>
                  <a:gd name="T6" fmla="*/ 2 w 3"/>
                  <a:gd name="T7" fmla="*/ 5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2"/>
                      <a:pt x="2" y="1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4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284"/>
              <p:cNvSpPr>
                <a:spLocks/>
              </p:cNvSpPr>
              <p:nvPr/>
            </p:nvSpPr>
            <p:spPr bwMode="auto">
              <a:xfrm>
                <a:off x="4416" y="236"/>
                <a:ext cx="11" cy="10"/>
              </a:xfrm>
              <a:custGeom>
                <a:avLst/>
                <a:gdLst>
                  <a:gd name="T0" fmla="*/ 5 w 6"/>
                  <a:gd name="T1" fmla="*/ 1 h 6"/>
                  <a:gd name="T2" fmla="*/ 2 w 6"/>
                  <a:gd name="T3" fmla="*/ 0 h 6"/>
                  <a:gd name="T4" fmla="*/ 1 w 6"/>
                  <a:gd name="T5" fmla="*/ 2 h 6"/>
                  <a:gd name="T6" fmla="*/ 3 w 6"/>
                  <a:gd name="T7" fmla="*/ 6 h 6"/>
                  <a:gd name="T8" fmla="*/ 6 w 6"/>
                  <a:gd name="T9" fmla="*/ 6 h 6"/>
                  <a:gd name="T10" fmla="*/ 5 w 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6" y="4"/>
                      <a:pt x="6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285"/>
              <p:cNvSpPr>
                <a:spLocks/>
              </p:cNvSpPr>
              <p:nvPr/>
            </p:nvSpPr>
            <p:spPr bwMode="auto">
              <a:xfrm>
                <a:off x="1912" y="598"/>
                <a:ext cx="7" cy="10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2 h 6"/>
                  <a:gd name="T4" fmla="*/ 1 w 4"/>
                  <a:gd name="T5" fmla="*/ 5 h 6"/>
                  <a:gd name="T6" fmla="*/ 4 w 4"/>
                  <a:gd name="T7" fmla="*/ 2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286"/>
              <p:cNvSpPr>
                <a:spLocks/>
              </p:cNvSpPr>
              <p:nvPr/>
            </p:nvSpPr>
            <p:spPr bwMode="auto">
              <a:xfrm>
                <a:off x="4890" y="661"/>
                <a:ext cx="7" cy="7"/>
              </a:xfrm>
              <a:custGeom>
                <a:avLst/>
                <a:gdLst>
                  <a:gd name="T0" fmla="*/ 4 w 4"/>
                  <a:gd name="T1" fmla="*/ 3 h 4"/>
                  <a:gd name="T2" fmla="*/ 4 w 4"/>
                  <a:gd name="T3" fmla="*/ 1 h 4"/>
                  <a:gd name="T4" fmla="*/ 3 w 4"/>
                  <a:gd name="T5" fmla="*/ 0 h 4"/>
                  <a:gd name="T6" fmla="*/ 1 w 4"/>
                  <a:gd name="T7" fmla="*/ 2 h 4"/>
                  <a:gd name="T8" fmla="*/ 2 w 4"/>
                  <a:gd name="T9" fmla="*/ 4 h 4"/>
                  <a:gd name="T10" fmla="*/ 4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2" y="4"/>
                    </a:cubicBezTo>
                    <a:cubicBezTo>
                      <a:pt x="2" y="4"/>
                      <a:pt x="3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287"/>
              <p:cNvSpPr>
                <a:spLocks/>
              </p:cNvSpPr>
              <p:nvPr/>
            </p:nvSpPr>
            <p:spPr bwMode="auto">
              <a:xfrm>
                <a:off x="630" y="1018"/>
                <a:ext cx="7" cy="10"/>
              </a:xfrm>
              <a:custGeom>
                <a:avLst/>
                <a:gdLst>
                  <a:gd name="T0" fmla="*/ 1 w 4"/>
                  <a:gd name="T1" fmla="*/ 1 h 6"/>
                  <a:gd name="T2" fmla="*/ 0 w 4"/>
                  <a:gd name="T3" fmla="*/ 2 h 6"/>
                  <a:gd name="T4" fmla="*/ 2 w 4"/>
                  <a:gd name="T5" fmla="*/ 5 h 6"/>
                  <a:gd name="T6" fmla="*/ 4 w 4"/>
                  <a:gd name="T7" fmla="*/ 4 h 6"/>
                  <a:gd name="T8" fmla="*/ 1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1" y="6"/>
                      <a:pt x="2" y="5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2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288"/>
              <p:cNvSpPr>
                <a:spLocks/>
              </p:cNvSpPr>
              <p:nvPr/>
            </p:nvSpPr>
            <p:spPr bwMode="auto">
              <a:xfrm>
                <a:off x="3850" y="1030"/>
                <a:ext cx="9" cy="7"/>
              </a:xfrm>
              <a:custGeom>
                <a:avLst/>
                <a:gdLst>
                  <a:gd name="T0" fmla="*/ 1 w 5"/>
                  <a:gd name="T1" fmla="*/ 3 h 4"/>
                  <a:gd name="T2" fmla="*/ 2 w 5"/>
                  <a:gd name="T3" fmla="*/ 3 h 4"/>
                  <a:gd name="T4" fmla="*/ 5 w 5"/>
                  <a:gd name="T5" fmla="*/ 0 h 4"/>
                  <a:gd name="T6" fmla="*/ 1 w 5"/>
                  <a:gd name="T7" fmla="*/ 1 h 4"/>
                  <a:gd name="T8" fmla="*/ 1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3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289"/>
              <p:cNvSpPr>
                <a:spLocks/>
              </p:cNvSpPr>
              <p:nvPr/>
            </p:nvSpPr>
            <p:spPr bwMode="auto">
              <a:xfrm>
                <a:off x="3859" y="1028"/>
                <a:ext cx="1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290"/>
              <p:cNvSpPr>
                <a:spLocks/>
              </p:cNvSpPr>
              <p:nvPr/>
            </p:nvSpPr>
            <p:spPr bwMode="auto">
              <a:xfrm>
                <a:off x="4277" y="1145"/>
                <a:ext cx="6" cy="5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3 w 3"/>
                  <a:gd name="T5" fmla="*/ 2 h 3"/>
                  <a:gd name="T6" fmla="*/ 1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291"/>
              <p:cNvSpPr>
                <a:spLocks/>
              </p:cNvSpPr>
              <p:nvPr/>
            </p:nvSpPr>
            <p:spPr bwMode="auto">
              <a:xfrm>
                <a:off x="2211" y="1176"/>
                <a:ext cx="7" cy="8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2 h 5"/>
                  <a:gd name="T4" fmla="*/ 1 w 4"/>
                  <a:gd name="T5" fmla="*/ 5 h 5"/>
                  <a:gd name="T6" fmla="*/ 4 w 4"/>
                  <a:gd name="T7" fmla="*/ 4 h 5"/>
                  <a:gd name="T8" fmla="*/ 4 w 4"/>
                  <a:gd name="T9" fmla="*/ 1 h 5"/>
                  <a:gd name="T10" fmla="*/ 2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292"/>
              <p:cNvSpPr>
                <a:spLocks/>
              </p:cNvSpPr>
              <p:nvPr/>
            </p:nvSpPr>
            <p:spPr bwMode="auto">
              <a:xfrm>
                <a:off x="5146" y="397"/>
                <a:ext cx="7" cy="7"/>
              </a:xfrm>
              <a:custGeom>
                <a:avLst/>
                <a:gdLst>
                  <a:gd name="T0" fmla="*/ 2 w 4"/>
                  <a:gd name="T1" fmla="*/ 1 h 4"/>
                  <a:gd name="T2" fmla="*/ 1 w 4"/>
                  <a:gd name="T3" fmla="*/ 2 h 4"/>
                  <a:gd name="T4" fmla="*/ 2 w 4"/>
                  <a:gd name="T5" fmla="*/ 4 h 4"/>
                  <a:gd name="T6" fmla="*/ 4 w 4"/>
                  <a:gd name="T7" fmla="*/ 2 h 4"/>
                  <a:gd name="T8" fmla="*/ 2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293"/>
              <p:cNvSpPr>
                <a:spLocks/>
              </p:cNvSpPr>
              <p:nvPr/>
            </p:nvSpPr>
            <p:spPr bwMode="auto">
              <a:xfrm>
                <a:off x="6952" y="1409"/>
                <a:ext cx="3" cy="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294"/>
              <p:cNvSpPr>
                <a:spLocks/>
              </p:cNvSpPr>
              <p:nvPr/>
            </p:nvSpPr>
            <p:spPr bwMode="auto">
              <a:xfrm>
                <a:off x="6727" y="1925"/>
                <a:ext cx="5" cy="7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2 h 4"/>
                  <a:gd name="T4" fmla="*/ 2 w 3"/>
                  <a:gd name="T5" fmla="*/ 0 h 4"/>
                  <a:gd name="T6" fmla="*/ 0 w 3"/>
                  <a:gd name="T7" fmla="*/ 2 h 4"/>
                  <a:gd name="T8" fmla="*/ 1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295"/>
              <p:cNvSpPr>
                <a:spLocks/>
              </p:cNvSpPr>
              <p:nvPr/>
            </p:nvSpPr>
            <p:spPr bwMode="auto">
              <a:xfrm>
                <a:off x="3661" y="1992"/>
                <a:ext cx="9" cy="7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0 h 4"/>
                  <a:gd name="T4" fmla="*/ 1 w 5"/>
                  <a:gd name="T5" fmla="*/ 3 h 4"/>
                  <a:gd name="T6" fmla="*/ 4 w 5"/>
                  <a:gd name="T7" fmla="*/ 4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296"/>
              <p:cNvSpPr>
                <a:spLocks/>
              </p:cNvSpPr>
              <p:nvPr/>
            </p:nvSpPr>
            <p:spPr bwMode="auto">
              <a:xfrm>
                <a:off x="4224" y="2084"/>
                <a:ext cx="9" cy="9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4 h 5"/>
                  <a:gd name="T4" fmla="*/ 5 w 5"/>
                  <a:gd name="T5" fmla="*/ 2 h 5"/>
                  <a:gd name="T6" fmla="*/ 3 w 5"/>
                  <a:gd name="T7" fmla="*/ 1 h 5"/>
                  <a:gd name="T8" fmla="*/ 0 w 5"/>
                  <a:gd name="T9" fmla="*/ 4 h 5"/>
                  <a:gd name="T10" fmla="*/ 2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2" y="5"/>
                      <a:pt x="3" y="5"/>
                      <a:pt x="3" y="4"/>
                    </a:cubicBezTo>
                    <a:cubicBezTo>
                      <a:pt x="4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297"/>
              <p:cNvSpPr>
                <a:spLocks/>
              </p:cNvSpPr>
              <p:nvPr/>
            </p:nvSpPr>
            <p:spPr bwMode="auto">
              <a:xfrm>
                <a:off x="1565" y="224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298"/>
              <p:cNvSpPr>
                <a:spLocks/>
              </p:cNvSpPr>
              <p:nvPr/>
            </p:nvSpPr>
            <p:spPr bwMode="auto">
              <a:xfrm>
                <a:off x="1565" y="2249"/>
                <a:ext cx="9" cy="7"/>
              </a:xfrm>
              <a:custGeom>
                <a:avLst/>
                <a:gdLst>
                  <a:gd name="T0" fmla="*/ 3 w 5"/>
                  <a:gd name="T1" fmla="*/ 3 h 4"/>
                  <a:gd name="T2" fmla="*/ 5 w 5"/>
                  <a:gd name="T3" fmla="*/ 2 h 4"/>
                  <a:gd name="T4" fmla="*/ 5 w 5"/>
                  <a:gd name="T5" fmla="*/ 1 h 4"/>
                  <a:gd name="T6" fmla="*/ 0 w 5"/>
                  <a:gd name="T7" fmla="*/ 0 h 4"/>
                  <a:gd name="T8" fmla="*/ 3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3"/>
                    </a:moveTo>
                    <a:cubicBezTo>
                      <a:pt x="4" y="4"/>
                      <a:pt x="5" y="4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299"/>
              <p:cNvSpPr>
                <a:spLocks/>
              </p:cNvSpPr>
              <p:nvPr/>
            </p:nvSpPr>
            <p:spPr bwMode="auto">
              <a:xfrm>
                <a:off x="1981" y="517"/>
                <a:ext cx="3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300"/>
              <p:cNvSpPr>
                <a:spLocks/>
              </p:cNvSpPr>
              <p:nvPr/>
            </p:nvSpPr>
            <p:spPr bwMode="auto">
              <a:xfrm>
                <a:off x="1735" y="521"/>
                <a:ext cx="2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301"/>
              <p:cNvSpPr>
                <a:spLocks/>
              </p:cNvSpPr>
              <p:nvPr/>
            </p:nvSpPr>
            <p:spPr bwMode="auto">
              <a:xfrm>
                <a:off x="6478" y="1299"/>
                <a:ext cx="3" cy="5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302"/>
              <p:cNvSpPr>
                <a:spLocks/>
              </p:cNvSpPr>
              <p:nvPr/>
            </p:nvSpPr>
            <p:spPr bwMode="auto">
              <a:xfrm>
                <a:off x="5031" y="557"/>
                <a:ext cx="2" cy="3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303"/>
              <p:cNvSpPr>
                <a:spLocks/>
              </p:cNvSpPr>
              <p:nvPr/>
            </p:nvSpPr>
            <p:spPr bwMode="auto">
              <a:xfrm>
                <a:off x="5027" y="577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304"/>
              <p:cNvSpPr>
                <a:spLocks/>
              </p:cNvSpPr>
              <p:nvPr/>
            </p:nvSpPr>
            <p:spPr bwMode="auto">
              <a:xfrm>
                <a:off x="1044" y="58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305"/>
              <p:cNvSpPr>
                <a:spLocks/>
              </p:cNvSpPr>
              <p:nvPr/>
            </p:nvSpPr>
            <p:spPr bwMode="auto">
              <a:xfrm>
                <a:off x="1044" y="582"/>
                <a:ext cx="6" cy="6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1 h 3"/>
                  <a:gd name="T4" fmla="*/ 2 w 4"/>
                  <a:gd name="T5" fmla="*/ 0 h 3"/>
                  <a:gd name="T6" fmla="*/ 0 w 4"/>
                  <a:gd name="T7" fmla="*/ 2 h 3"/>
                  <a:gd name="T8" fmla="*/ 3 w 4"/>
                  <a:gd name="T9" fmla="*/ 2 h 3"/>
                  <a:gd name="T10" fmla="*/ 4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3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306"/>
              <p:cNvSpPr>
                <a:spLocks/>
              </p:cNvSpPr>
              <p:nvPr/>
            </p:nvSpPr>
            <p:spPr bwMode="auto">
              <a:xfrm>
                <a:off x="4933" y="584"/>
                <a:ext cx="5" cy="5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2 w 3"/>
                  <a:gd name="T5" fmla="*/ 2 h 3"/>
                  <a:gd name="T6" fmla="*/ 1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307"/>
              <p:cNvSpPr>
                <a:spLocks/>
              </p:cNvSpPr>
              <p:nvPr/>
            </p:nvSpPr>
            <p:spPr bwMode="auto">
              <a:xfrm>
                <a:off x="3685" y="1983"/>
                <a:ext cx="5" cy="4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0 h 2"/>
                  <a:gd name="T4" fmla="*/ 1 w 3"/>
                  <a:gd name="T5" fmla="*/ 0 h 2"/>
                  <a:gd name="T6" fmla="*/ 2 w 3"/>
                  <a:gd name="T7" fmla="*/ 2 h 2"/>
                  <a:gd name="T8" fmla="*/ 3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308"/>
              <p:cNvSpPr>
                <a:spLocks/>
              </p:cNvSpPr>
              <p:nvPr/>
            </p:nvSpPr>
            <p:spPr bwMode="auto">
              <a:xfrm>
                <a:off x="2135" y="91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309"/>
              <p:cNvSpPr>
                <a:spLocks/>
              </p:cNvSpPr>
              <p:nvPr/>
            </p:nvSpPr>
            <p:spPr bwMode="auto">
              <a:xfrm>
                <a:off x="4415" y="203"/>
                <a:ext cx="7" cy="6"/>
              </a:xfrm>
              <a:custGeom>
                <a:avLst/>
                <a:gdLst>
                  <a:gd name="T0" fmla="*/ 3 w 4"/>
                  <a:gd name="T1" fmla="*/ 2 h 3"/>
                  <a:gd name="T2" fmla="*/ 2 w 4"/>
                  <a:gd name="T3" fmla="*/ 0 h 3"/>
                  <a:gd name="T4" fmla="*/ 1 w 4"/>
                  <a:gd name="T5" fmla="*/ 1 h 3"/>
                  <a:gd name="T6" fmla="*/ 2 w 4"/>
                  <a:gd name="T7" fmla="*/ 3 h 3"/>
                  <a:gd name="T8" fmla="*/ 3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310"/>
              <p:cNvSpPr>
                <a:spLocks/>
              </p:cNvSpPr>
              <p:nvPr/>
            </p:nvSpPr>
            <p:spPr bwMode="auto">
              <a:xfrm>
                <a:off x="6547" y="2110"/>
                <a:ext cx="1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311"/>
              <p:cNvSpPr>
                <a:spLocks/>
              </p:cNvSpPr>
              <p:nvPr/>
            </p:nvSpPr>
            <p:spPr bwMode="auto">
              <a:xfrm>
                <a:off x="5010" y="605"/>
                <a:ext cx="4" cy="3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2 h 2"/>
                  <a:gd name="T4" fmla="*/ 2 w 2"/>
                  <a:gd name="T5" fmla="*/ 1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312"/>
              <p:cNvSpPr>
                <a:spLocks/>
              </p:cNvSpPr>
              <p:nvPr/>
            </p:nvSpPr>
            <p:spPr bwMode="auto">
              <a:xfrm>
                <a:off x="3258" y="610"/>
                <a:ext cx="5" cy="10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3" y="3"/>
                      <a:pt x="3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313"/>
              <p:cNvSpPr>
                <a:spLocks/>
              </p:cNvSpPr>
              <p:nvPr/>
            </p:nvSpPr>
            <p:spPr bwMode="auto">
              <a:xfrm>
                <a:off x="2000" y="253"/>
                <a:ext cx="3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314"/>
              <p:cNvSpPr>
                <a:spLocks/>
              </p:cNvSpPr>
              <p:nvPr/>
            </p:nvSpPr>
            <p:spPr bwMode="auto">
              <a:xfrm>
                <a:off x="4914" y="678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315"/>
              <p:cNvSpPr>
                <a:spLocks/>
              </p:cNvSpPr>
              <p:nvPr/>
            </p:nvSpPr>
            <p:spPr bwMode="auto">
              <a:xfrm>
                <a:off x="3337" y="258"/>
                <a:ext cx="5" cy="7"/>
              </a:xfrm>
              <a:custGeom>
                <a:avLst/>
                <a:gdLst>
                  <a:gd name="T0" fmla="*/ 2 w 3"/>
                  <a:gd name="T1" fmla="*/ 3 h 4"/>
                  <a:gd name="T2" fmla="*/ 2 w 3"/>
                  <a:gd name="T3" fmla="*/ 2 h 4"/>
                  <a:gd name="T4" fmla="*/ 0 w 3"/>
                  <a:gd name="T5" fmla="*/ 0 h 4"/>
                  <a:gd name="T6" fmla="*/ 1 w 3"/>
                  <a:gd name="T7" fmla="*/ 2 h 4"/>
                  <a:gd name="T8" fmla="*/ 2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4"/>
                      <a:pt x="2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316"/>
              <p:cNvSpPr>
                <a:spLocks/>
              </p:cNvSpPr>
              <p:nvPr/>
            </p:nvSpPr>
            <p:spPr bwMode="auto">
              <a:xfrm>
                <a:off x="3337" y="25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317"/>
              <p:cNvSpPr>
                <a:spLocks/>
              </p:cNvSpPr>
              <p:nvPr/>
            </p:nvSpPr>
            <p:spPr bwMode="auto">
              <a:xfrm>
                <a:off x="4682" y="924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318"/>
              <p:cNvSpPr>
                <a:spLocks/>
              </p:cNvSpPr>
              <p:nvPr/>
            </p:nvSpPr>
            <p:spPr bwMode="auto">
              <a:xfrm>
                <a:off x="1776" y="721"/>
                <a:ext cx="4" cy="4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2 w 2"/>
                  <a:gd name="T5" fmla="*/ 0 h 2"/>
                  <a:gd name="T6" fmla="*/ 1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319"/>
              <p:cNvSpPr>
                <a:spLocks/>
              </p:cNvSpPr>
              <p:nvPr/>
            </p:nvSpPr>
            <p:spPr bwMode="auto">
              <a:xfrm>
                <a:off x="2128" y="298"/>
                <a:ext cx="4" cy="7"/>
              </a:xfrm>
              <a:custGeom>
                <a:avLst/>
                <a:gdLst>
                  <a:gd name="T0" fmla="*/ 2 w 2"/>
                  <a:gd name="T1" fmla="*/ 3 h 4"/>
                  <a:gd name="T2" fmla="*/ 2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4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320"/>
              <p:cNvSpPr>
                <a:spLocks/>
              </p:cNvSpPr>
              <p:nvPr/>
            </p:nvSpPr>
            <p:spPr bwMode="auto">
              <a:xfrm>
                <a:off x="4394" y="308"/>
                <a:ext cx="9" cy="7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1 h 4"/>
                  <a:gd name="T4" fmla="*/ 0 w 5"/>
                  <a:gd name="T5" fmla="*/ 1 h 4"/>
                  <a:gd name="T6" fmla="*/ 0 w 5"/>
                  <a:gd name="T7" fmla="*/ 4 h 4"/>
                  <a:gd name="T8" fmla="*/ 2 w 5"/>
                  <a:gd name="T9" fmla="*/ 3 h 4"/>
                  <a:gd name="T10" fmla="*/ 5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2" y="3"/>
                    </a:cubicBezTo>
                    <a:cubicBezTo>
                      <a:pt x="3" y="3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321"/>
              <p:cNvSpPr>
                <a:spLocks/>
              </p:cNvSpPr>
              <p:nvPr/>
            </p:nvSpPr>
            <p:spPr bwMode="auto">
              <a:xfrm>
                <a:off x="4391" y="315"/>
                <a:ext cx="3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322"/>
              <p:cNvSpPr>
                <a:spLocks/>
              </p:cNvSpPr>
              <p:nvPr/>
            </p:nvSpPr>
            <p:spPr bwMode="auto">
              <a:xfrm>
                <a:off x="6574" y="2114"/>
                <a:ext cx="5" cy="10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2" y="3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323"/>
              <p:cNvSpPr>
                <a:spLocks/>
              </p:cNvSpPr>
              <p:nvPr/>
            </p:nvSpPr>
            <p:spPr bwMode="auto">
              <a:xfrm>
                <a:off x="2224" y="322"/>
                <a:ext cx="4" cy="3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324"/>
              <p:cNvSpPr>
                <a:spLocks/>
              </p:cNvSpPr>
              <p:nvPr/>
            </p:nvSpPr>
            <p:spPr bwMode="auto">
              <a:xfrm>
                <a:off x="7182" y="3060"/>
                <a:ext cx="10" cy="4"/>
              </a:xfrm>
              <a:custGeom>
                <a:avLst/>
                <a:gdLst>
                  <a:gd name="T0" fmla="*/ 6 w 6"/>
                  <a:gd name="T1" fmla="*/ 2 h 2"/>
                  <a:gd name="T2" fmla="*/ 0 w 6"/>
                  <a:gd name="T3" fmla="*/ 0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4" y="1"/>
                      <a:pt x="2" y="0"/>
                      <a:pt x="0" y="0"/>
                    </a:cubicBezTo>
                    <a:cubicBezTo>
                      <a:pt x="1" y="2"/>
                      <a:pt x="3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325"/>
              <p:cNvSpPr>
                <a:spLocks/>
              </p:cNvSpPr>
              <p:nvPr/>
            </p:nvSpPr>
            <p:spPr bwMode="auto">
              <a:xfrm>
                <a:off x="7192" y="3064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326"/>
              <p:cNvSpPr>
                <a:spLocks/>
              </p:cNvSpPr>
              <p:nvPr/>
            </p:nvSpPr>
            <p:spPr bwMode="auto">
              <a:xfrm>
                <a:off x="3895" y="337"/>
                <a:ext cx="5" cy="5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0 h 3"/>
                  <a:gd name="T6" fmla="*/ 1 w 3"/>
                  <a:gd name="T7" fmla="*/ 2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327"/>
              <p:cNvSpPr>
                <a:spLocks/>
              </p:cNvSpPr>
              <p:nvPr/>
            </p:nvSpPr>
            <p:spPr bwMode="auto">
              <a:xfrm>
                <a:off x="3893" y="33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328"/>
              <p:cNvSpPr>
                <a:spLocks/>
              </p:cNvSpPr>
              <p:nvPr/>
            </p:nvSpPr>
            <p:spPr bwMode="auto">
              <a:xfrm>
                <a:off x="5891" y="344"/>
                <a:ext cx="7" cy="5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1 h 3"/>
                  <a:gd name="T4" fmla="*/ 1 w 4"/>
                  <a:gd name="T5" fmla="*/ 2 h 3"/>
                  <a:gd name="T6" fmla="*/ 4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329"/>
              <p:cNvSpPr>
                <a:spLocks/>
              </p:cNvSpPr>
              <p:nvPr/>
            </p:nvSpPr>
            <p:spPr bwMode="auto">
              <a:xfrm>
                <a:off x="5898" y="34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330"/>
              <p:cNvSpPr>
                <a:spLocks/>
              </p:cNvSpPr>
              <p:nvPr/>
            </p:nvSpPr>
            <p:spPr bwMode="auto">
              <a:xfrm>
                <a:off x="1740" y="773"/>
                <a:ext cx="2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331"/>
              <p:cNvSpPr>
                <a:spLocks/>
              </p:cNvSpPr>
              <p:nvPr/>
            </p:nvSpPr>
            <p:spPr bwMode="auto">
              <a:xfrm>
                <a:off x="1737" y="774"/>
                <a:ext cx="3" cy="7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2 w 2"/>
                  <a:gd name="T5" fmla="*/ 0 h 4"/>
                  <a:gd name="T6" fmla="*/ 1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332"/>
              <p:cNvSpPr>
                <a:spLocks/>
              </p:cNvSpPr>
              <p:nvPr/>
            </p:nvSpPr>
            <p:spPr bwMode="auto">
              <a:xfrm>
                <a:off x="3531" y="1400"/>
                <a:ext cx="3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333"/>
              <p:cNvSpPr>
                <a:spLocks/>
              </p:cNvSpPr>
              <p:nvPr/>
            </p:nvSpPr>
            <p:spPr bwMode="auto">
              <a:xfrm>
                <a:off x="2192" y="2604"/>
                <a:ext cx="3" cy="5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1 w 2"/>
                  <a:gd name="T5" fmla="*/ 1 h 3"/>
                  <a:gd name="T6" fmla="*/ 0 w 2"/>
                  <a:gd name="T7" fmla="*/ 1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334"/>
              <p:cNvSpPr>
                <a:spLocks/>
              </p:cNvSpPr>
              <p:nvPr/>
            </p:nvSpPr>
            <p:spPr bwMode="auto">
              <a:xfrm>
                <a:off x="4070" y="2043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335"/>
              <p:cNvSpPr>
                <a:spLocks/>
              </p:cNvSpPr>
              <p:nvPr/>
            </p:nvSpPr>
            <p:spPr bwMode="auto">
              <a:xfrm>
                <a:off x="4065" y="2045"/>
                <a:ext cx="5" cy="3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0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336"/>
              <p:cNvSpPr>
                <a:spLocks/>
              </p:cNvSpPr>
              <p:nvPr/>
            </p:nvSpPr>
            <p:spPr bwMode="auto">
              <a:xfrm>
                <a:off x="6603" y="2179"/>
                <a:ext cx="4" cy="5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3 h 3"/>
                  <a:gd name="T4" fmla="*/ 2 w 2"/>
                  <a:gd name="T5" fmla="*/ 2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2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337"/>
              <p:cNvSpPr>
                <a:spLocks/>
              </p:cNvSpPr>
              <p:nvPr/>
            </p:nvSpPr>
            <p:spPr bwMode="auto">
              <a:xfrm>
                <a:off x="2660" y="82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338"/>
              <p:cNvSpPr>
                <a:spLocks/>
              </p:cNvSpPr>
              <p:nvPr/>
            </p:nvSpPr>
            <p:spPr bwMode="auto">
              <a:xfrm>
                <a:off x="2652" y="819"/>
                <a:ext cx="8" cy="7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2 h 4"/>
                  <a:gd name="T4" fmla="*/ 3 w 5"/>
                  <a:gd name="T5" fmla="*/ 3 h 4"/>
                  <a:gd name="T6" fmla="*/ 5 w 5"/>
                  <a:gd name="T7" fmla="*/ 3 h 4"/>
                  <a:gd name="T8" fmla="*/ 5 w 5"/>
                  <a:gd name="T9" fmla="*/ 0 h 4"/>
                  <a:gd name="T10" fmla="*/ 3 w 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339"/>
              <p:cNvSpPr>
                <a:spLocks/>
              </p:cNvSpPr>
              <p:nvPr/>
            </p:nvSpPr>
            <p:spPr bwMode="auto">
              <a:xfrm>
                <a:off x="2470" y="440"/>
                <a:ext cx="7" cy="5"/>
              </a:xfrm>
              <a:custGeom>
                <a:avLst/>
                <a:gdLst>
                  <a:gd name="T0" fmla="*/ 4 w 4"/>
                  <a:gd name="T1" fmla="*/ 1 h 3"/>
                  <a:gd name="T2" fmla="*/ 1 w 4"/>
                  <a:gd name="T3" fmla="*/ 0 h 3"/>
                  <a:gd name="T4" fmla="*/ 0 w 4"/>
                  <a:gd name="T5" fmla="*/ 1 h 3"/>
                  <a:gd name="T6" fmla="*/ 3 w 4"/>
                  <a:gd name="T7" fmla="*/ 2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2"/>
                    </a:cubicBezTo>
                    <a:cubicBezTo>
                      <a:pt x="3" y="2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340"/>
              <p:cNvSpPr>
                <a:spLocks/>
              </p:cNvSpPr>
              <p:nvPr/>
            </p:nvSpPr>
            <p:spPr bwMode="auto">
              <a:xfrm>
                <a:off x="4171" y="206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341"/>
              <p:cNvSpPr>
                <a:spLocks/>
              </p:cNvSpPr>
              <p:nvPr/>
            </p:nvSpPr>
            <p:spPr bwMode="auto">
              <a:xfrm>
                <a:off x="1885" y="2410"/>
                <a:ext cx="3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342"/>
              <p:cNvSpPr>
                <a:spLocks/>
              </p:cNvSpPr>
              <p:nvPr/>
            </p:nvSpPr>
            <p:spPr bwMode="auto">
              <a:xfrm>
                <a:off x="3831" y="189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343"/>
              <p:cNvSpPr>
                <a:spLocks/>
              </p:cNvSpPr>
              <p:nvPr/>
            </p:nvSpPr>
            <p:spPr bwMode="auto">
              <a:xfrm>
                <a:off x="3826" y="1898"/>
                <a:ext cx="5" cy="3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0 h 2"/>
                  <a:gd name="T4" fmla="*/ 0 w 3"/>
                  <a:gd name="T5" fmla="*/ 1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344"/>
              <p:cNvSpPr>
                <a:spLocks/>
              </p:cNvSpPr>
              <p:nvPr/>
            </p:nvSpPr>
            <p:spPr bwMode="auto">
              <a:xfrm>
                <a:off x="4003" y="469"/>
                <a:ext cx="3" cy="7"/>
              </a:xfrm>
              <a:custGeom>
                <a:avLst/>
                <a:gdLst>
                  <a:gd name="T0" fmla="*/ 0 w 2"/>
                  <a:gd name="T1" fmla="*/ 1 h 4"/>
                  <a:gd name="T2" fmla="*/ 1 w 2"/>
                  <a:gd name="T3" fmla="*/ 4 h 4"/>
                  <a:gd name="T4" fmla="*/ 2 w 2"/>
                  <a:gd name="T5" fmla="*/ 3 h 4"/>
                  <a:gd name="T6" fmla="*/ 1 w 2"/>
                  <a:gd name="T7" fmla="*/ 0 h 4"/>
                  <a:gd name="T8" fmla="*/ 0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345"/>
              <p:cNvSpPr>
                <a:spLocks/>
              </p:cNvSpPr>
              <p:nvPr/>
            </p:nvSpPr>
            <p:spPr bwMode="auto">
              <a:xfrm>
                <a:off x="4952" y="497"/>
                <a:ext cx="5" cy="3"/>
              </a:xfrm>
              <a:custGeom>
                <a:avLst/>
                <a:gdLst>
                  <a:gd name="T0" fmla="*/ 3 w 3"/>
                  <a:gd name="T1" fmla="*/ 2 h 2"/>
                  <a:gd name="T2" fmla="*/ 2 w 3"/>
                  <a:gd name="T3" fmla="*/ 0 h 2"/>
                  <a:gd name="T4" fmla="*/ 1 w 3"/>
                  <a:gd name="T5" fmla="*/ 0 h 2"/>
                  <a:gd name="T6" fmla="*/ 1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346"/>
              <p:cNvSpPr>
                <a:spLocks/>
              </p:cNvSpPr>
              <p:nvPr/>
            </p:nvSpPr>
            <p:spPr bwMode="auto">
              <a:xfrm>
                <a:off x="4937" y="502"/>
                <a:ext cx="3" cy="3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347"/>
              <p:cNvSpPr>
                <a:spLocks/>
              </p:cNvSpPr>
              <p:nvPr/>
            </p:nvSpPr>
            <p:spPr bwMode="auto">
              <a:xfrm>
                <a:off x="6991" y="2647"/>
                <a:ext cx="5" cy="3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Oval 348"/>
              <p:cNvSpPr>
                <a:spLocks noChangeArrowheads="1"/>
              </p:cNvSpPr>
              <p:nvPr/>
            </p:nvSpPr>
            <p:spPr bwMode="auto">
              <a:xfrm>
                <a:off x="3479" y="1505"/>
                <a:ext cx="1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349"/>
              <p:cNvSpPr>
                <a:spLocks/>
              </p:cNvSpPr>
              <p:nvPr/>
            </p:nvSpPr>
            <p:spPr bwMode="auto">
              <a:xfrm>
                <a:off x="3472" y="1505"/>
                <a:ext cx="7" cy="7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3 h 4"/>
                  <a:gd name="T4" fmla="*/ 4 w 4"/>
                  <a:gd name="T5" fmla="*/ 1 h 4"/>
                  <a:gd name="T6" fmla="*/ 1 w 4"/>
                  <a:gd name="T7" fmla="*/ 1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350"/>
              <p:cNvSpPr>
                <a:spLocks/>
              </p:cNvSpPr>
              <p:nvPr/>
            </p:nvSpPr>
            <p:spPr bwMode="auto">
              <a:xfrm>
                <a:off x="2185" y="268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351"/>
              <p:cNvSpPr>
                <a:spLocks/>
              </p:cNvSpPr>
              <p:nvPr/>
            </p:nvSpPr>
            <p:spPr bwMode="auto">
              <a:xfrm>
                <a:off x="91" y="1224"/>
                <a:ext cx="3" cy="5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352"/>
              <p:cNvSpPr>
                <a:spLocks/>
              </p:cNvSpPr>
              <p:nvPr/>
            </p:nvSpPr>
            <p:spPr bwMode="auto">
              <a:xfrm>
                <a:off x="5774" y="2719"/>
                <a:ext cx="4" cy="5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353"/>
              <p:cNvSpPr>
                <a:spLocks/>
              </p:cNvSpPr>
              <p:nvPr/>
            </p:nvSpPr>
            <p:spPr bwMode="auto">
              <a:xfrm>
                <a:off x="790" y="1212"/>
                <a:ext cx="3" cy="5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1 w 2"/>
                  <a:gd name="T7" fmla="*/ 1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3"/>
                      <a:pt x="0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354"/>
              <p:cNvSpPr>
                <a:spLocks/>
              </p:cNvSpPr>
              <p:nvPr/>
            </p:nvSpPr>
            <p:spPr bwMode="auto">
              <a:xfrm>
                <a:off x="6351" y="278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355"/>
              <p:cNvSpPr>
                <a:spLocks/>
              </p:cNvSpPr>
              <p:nvPr/>
            </p:nvSpPr>
            <p:spPr bwMode="auto">
              <a:xfrm>
                <a:off x="5807" y="2806"/>
                <a:ext cx="5" cy="5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2 h 3"/>
                  <a:gd name="T4" fmla="*/ 2 w 3"/>
                  <a:gd name="T5" fmla="*/ 3 h 3"/>
                  <a:gd name="T6" fmla="*/ 3 w 3"/>
                  <a:gd name="T7" fmla="*/ 1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356"/>
              <p:cNvSpPr>
                <a:spLocks/>
              </p:cNvSpPr>
              <p:nvPr/>
            </p:nvSpPr>
            <p:spPr bwMode="auto">
              <a:xfrm>
                <a:off x="6447" y="2834"/>
                <a:ext cx="5" cy="3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1 w 3"/>
                  <a:gd name="T5" fmla="*/ 2 h 2"/>
                  <a:gd name="T6" fmla="*/ 3 w 3"/>
                  <a:gd name="T7" fmla="*/ 1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357"/>
              <p:cNvSpPr>
                <a:spLocks/>
              </p:cNvSpPr>
              <p:nvPr/>
            </p:nvSpPr>
            <p:spPr bwMode="auto">
              <a:xfrm>
                <a:off x="6423" y="2851"/>
                <a:ext cx="3" cy="3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358"/>
              <p:cNvSpPr>
                <a:spLocks/>
              </p:cNvSpPr>
              <p:nvPr/>
            </p:nvSpPr>
            <p:spPr bwMode="auto">
              <a:xfrm>
                <a:off x="6586" y="2875"/>
                <a:ext cx="2" cy="3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359"/>
              <p:cNvSpPr>
                <a:spLocks/>
              </p:cNvSpPr>
              <p:nvPr/>
            </p:nvSpPr>
            <p:spPr bwMode="auto">
              <a:xfrm>
                <a:off x="2451" y="296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360"/>
              <p:cNvSpPr>
                <a:spLocks/>
              </p:cNvSpPr>
              <p:nvPr/>
            </p:nvSpPr>
            <p:spPr bwMode="auto">
              <a:xfrm>
                <a:off x="2451" y="2969"/>
                <a:ext cx="10" cy="5"/>
              </a:xfrm>
              <a:custGeom>
                <a:avLst/>
                <a:gdLst>
                  <a:gd name="T0" fmla="*/ 6 w 6"/>
                  <a:gd name="T1" fmla="*/ 3 h 3"/>
                  <a:gd name="T2" fmla="*/ 0 w 6"/>
                  <a:gd name="T3" fmla="*/ 0 h 3"/>
                  <a:gd name="T4" fmla="*/ 6 w 6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2" y="3"/>
                      <a:pt x="4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361"/>
              <p:cNvSpPr>
                <a:spLocks/>
              </p:cNvSpPr>
              <p:nvPr/>
            </p:nvSpPr>
            <p:spPr bwMode="auto">
              <a:xfrm>
                <a:off x="6068" y="2986"/>
                <a:ext cx="7" cy="5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3 h 3"/>
                  <a:gd name="T4" fmla="*/ 3 w 4"/>
                  <a:gd name="T5" fmla="*/ 3 h 3"/>
                  <a:gd name="T6" fmla="*/ 4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362"/>
              <p:cNvSpPr>
                <a:spLocks/>
              </p:cNvSpPr>
              <p:nvPr/>
            </p:nvSpPr>
            <p:spPr bwMode="auto">
              <a:xfrm>
                <a:off x="6066" y="2991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363"/>
              <p:cNvSpPr>
                <a:spLocks/>
              </p:cNvSpPr>
              <p:nvPr/>
            </p:nvSpPr>
            <p:spPr bwMode="auto">
              <a:xfrm>
                <a:off x="6064" y="2993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364"/>
              <p:cNvSpPr>
                <a:spLocks/>
              </p:cNvSpPr>
              <p:nvPr/>
            </p:nvSpPr>
            <p:spPr bwMode="auto">
              <a:xfrm>
                <a:off x="7137" y="3041"/>
                <a:ext cx="3" cy="5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365"/>
              <p:cNvSpPr>
                <a:spLocks/>
              </p:cNvSpPr>
              <p:nvPr/>
            </p:nvSpPr>
            <p:spPr bwMode="auto">
              <a:xfrm>
                <a:off x="5965" y="3055"/>
                <a:ext cx="3" cy="3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366"/>
              <p:cNvSpPr>
                <a:spLocks/>
              </p:cNvSpPr>
              <p:nvPr/>
            </p:nvSpPr>
            <p:spPr bwMode="auto">
              <a:xfrm>
                <a:off x="6466" y="3106"/>
                <a:ext cx="3" cy="6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367"/>
              <p:cNvSpPr>
                <a:spLocks/>
              </p:cNvSpPr>
              <p:nvPr/>
            </p:nvSpPr>
            <p:spPr bwMode="auto">
              <a:xfrm>
                <a:off x="7080" y="31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368"/>
              <p:cNvSpPr>
                <a:spLocks/>
              </p:cNvSpPr>
              <p:nvPr/>
            </p:nvSpPr>
            <p:spPr bwMode="auto">
              <a:xfrm>
                <a:off x="6433" y="3127"/>
                <a:ext cx="2" cy="3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369"/>
              <p:cNvSpPr>
                <a:spLocks/>
              </p:cNvSpPr>
              <p:nvPr/>
            </p:nvSpPr>
            <p:spPr bwMode="auto">
              <a:xfrm>
                <a:off x="6502" y="3185"/>
                <a:ext cx="5" cy="4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2 h 2"/>
                  <a:gd name="T4" fmla="*/ 3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370"/>
              <p:cNvSpPr>
                <a:spLocks/>
              </p:cNvSpPr>
              <p:nvPr/>
            </p:nvSpPr>
            <p:spPr bwMode="auto">
              <a:xfrm>
                <a:off x="6486" y="3242"/>
                <a:ext cx="7" cy="5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1 h 3"/>
                  <a:gd name="T8" fmla="*/ 3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1"/>
                      <a:pt x="3" y="1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371"/>
              <p:cNvSpPr>
                <a:spLocks/>
              </p:cNvSpPr>
              <p:nvPr/>
            </p:nvSpPr>
            <p:spPr bwMode="auto">
              <a:xfrm>
                <a:off x="4657" y="3278"/>
                <a:ext cx="1" cy="3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372"/>
              <p:cNvSpPr>
                <a:spLocks/>
              </p:cNvSpPr>
              <p:nvPr/>
            </p:nvSpPr>
            <p:spPr bwMode="auto">
              <a:xfrm>
                <a:off x="7534" y="3393"/>
                <a:ext cx="3" cy="3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373"/>
              <p:cNvSpPr>
                <a:spLocks/>
              </p:cNvSpPr>
              <p:nvPr/>
            </p:nvSpPr>
            <p:spPr bwMode="auto">
              <a:xfrm>
                <a:off x="7537" y="3429"/>
                <a:ext cx="5" cy="3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1 h 2"/>
                  <a:gd name="T4" fmla="*/ 2 w 3"/>
                  <a:gd name="T5" fmla="*/ 0 h 2"/>
                  <a:gd name="T6" fmla="*/ 0 w 3"/>
                  <a:gd name="T7" fmla="*/ 1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2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374"/>
              <p:cNvSpPr>
                <a:spLocks/>
              </p:cNvSpPr>
              <p:nvPr/>
            </p:nvSpPr>
            <p:spPr bwMode="auto">
              <a:xfrm>
                <a:off x="7551" y="346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375"/>
              <p:cNvSpPr>
                <a:spLocks/>
              </p:cNvSpPr>
              <p:nvPr/>
            </p:nvSpPr>
            <p:spPr bwMode="auto">
              <a:xfrm>
                <a:off x="7515" y="3538"/>
                <a:ext cx="7" cy="6"/>
              </a:xfrm>
              <a:custGeom>
                <a:avLst/>
                <a:gdLst>
                  <a:gd name="T0" fmla="*/ 2 w 4"/>
                  <a:gd name="T1" fmla="*/ 0 h 3"/>
                  <a:gd name="T2" fmla="*/ 1 w 4"/>
                  <a:gd name="T3" fmla="*/ 2 h 3"/>
                  <a:gd name="T4" fmla="*/ 2 w 4"/>
                  <a:gd name="T5" fmla="*/ 3 h 3"/>
                  <a:gd name="T6" fmla="*/ 3 w 4"/>
                  <a:gd name="T7" fmla="*/ 1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376"/>
              <p:cNvSpPr>
                <a:spLocks/>
              </p:cNvSpPr>
              <p:nvPr/>
            </p:nvSpPr>
            <p:spPr bwMode="auto">
              <a:xfrm>
                <a:off x="6928" y="4125"/>
                <a:ext cx="6" cy="7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2 h 4"/>
                  <a:gd name="T4" fmla="*/ 3 w 4"/>
                  <a:gd name="T5" fmla="*/ 3 h 4"/>
                  <a:gd name="T6" fmla="*/ 4 w 4"/>
                  <a:gd name="T7" fmla="*/ 2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377"/>
              <p:cNvSpPr>
                <a:spLocks/>
              </p:cNvSpPr>
              <p:nvPr/>
            </p:nvSpPr>
            <p:spPr bwMode="auto">
              <a:xfrm>
                <a:off x="3505" y="1558"/>
                <a:ext cx="5" cy="3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378"/>
              <p:cNvSpPr>
                <a:spLocks/>
              </p:cNvSpPr>
              <p:nvPr/>
            </p:nvSpPr>
            <p:spPr bwMode="auto">
              <a:xfrm>
                <a:off x="4591" y="951"/>
                <a:ext cx="7" cy="3"/>
              </a:xfrm>
              <a:custGeom>
                <a:avLst/>
                <a:gdLst>
                  <a:gd name="T0" fmla="*/ 3 w 4"/>
                  <a:gd name="T1" fmla="*/ 0 h 2"/>
                  <a:gd name="T2" fmla="*/ 2 w 4"/>
                  <a:gd name="T3" fmla="*/ 0 h 2"/>
                  <a:gd name="T4" fmla="*/ 0 w 4"/>
                  <a:gd name="T5" fmla="*/ 2 h 2"/>
                  <a:gd name="T6" fmla="*/ 3 w 4"/>
                  <a:gd name="T7" fmla="*/ 2 h 2"/>
                  <a:gd name="T8" fmla="*/ 3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4" y="2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379"/>
              <p:cNvSpPr>
                <a:spLocks/>
              </p:cNvSpPr>
              <p:nvPr/>
            </p:nvSpPr>
            <p:spPr bwMode="auto">
              <a:xfrm>
                <a:off x="4591" y="95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380"/>
              <p:cNvSpPr>
                <a:spLocks/>
              </p:cNvSpPr>
              <p:nvPr/>
            </p:nvSpPr>
            <p:spPr bwMode="auto">
              <a:xfrm>
                <a:off x="3951" y="942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3 h 3"/>
                  <a:gd name="T4" fmla="*/ 2 w 2"/>
                  <a:gd name="T5" fmla="*/ 2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381"/>
              <p:cNvSpPr>
                <a:spLocks/>
              </p:cNvSpPr>
              <p:nvPr/>
            </p:nvSpPr>
            <p:spPr bwMode="auto">
              <a:xfrm>
                <a:off x="2273" y="4463"/>
                <a:ext cx="5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382"/>
              <p:cNvSpPr>
                <a:spLocks/>
              </p:cNvSpPr>
              <p:nvPr/>
            </p:nvSpPr>
            <p:spPr bwMode="auto">
              <a:xfrm>
                <a:off x="2619" y="786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383"/>
              <p:cNvSpPr>
                <a:spLocks/>
              </p:cNvSpPr>
              <p:nvPr/>
            </p:nvSpPr>
            <p:spPr bwMode="auto">
              <a:xfrm>
                <a:off x="2099" y="85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384"/>
              <p:cNvSpPr>
                <a:spLocks/>
              </p:cNvSpPr>
              <p:nvPr/>
            </p:nvSpPr>
            <p:spPr bwMode="auto">
              <a:xfrm>
                <a:off x="6874" y="869"/>
                <a:ext cx="2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385"/>
              <p:cNvSpPr>
                <a:spLocks/>
              </p:cNvSpPr>
              <p:nvPr/>
            </p:nvSpPr>
            <p:spPr bwMode="auto">
              <a:xfrm>
                <a:off x="6873" y="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386"/>
              <p:cNvSpPr>
                <a:spLocks/>
              </p:cNvSpPr>
              <p:nvPr/>
            </p:nvSpPr>
            <p:spPr bwMode="auto">
              <a:xfrm>
                <a:off x="4006" y="91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387"/>
              <p:cNvSpPr>
                <a:spLocks/>
              </p:cNvSpPr>
              <p:nvPr/>
            </p:nvSpPr>
            <p:spPr bwMode="auto">
              <a:xfrm>
                <a:off x="4008" y="91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388"/>
              <p:cNvSpPr>
                <a:spLocks/>
              </p:cNvSpPr>
              <p:nvPr/>
            </p:nvSpPr>
            <p:spPr bwMode="auto">
              <a:xfrm>
                <a:off x="4171" y="1970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Rectangle 389"/>
              <p:cNvSpPr>
                <a:spLocks noChangeArrowheads="1"/>
              </p:cNvSpPr>
              <p:nvPr/>
            </p:nvSpPr>
            <p:spPr bwMode="auto">
              <a:xfrm>
                <a:off x="3924" y="2098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390"/>
              <p:cNvSpPr>
                <a:spLocks/>
              </p:cNvSpPr>
              <p:nvPr/>
            </p:nvSpPr>
            <p:spPr bwMode="auto">
              <a:xfrm>
                <a:off x="1905" y="2422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391"/>
              <p:cNvSpPr>
                <a:spLocks/>
              </p:cNvSpPr>
              <p:nvPr/>
            </p:nvSpPr>
            <p:spPr bwMode="auto">
              <a:xfrm>
                <a:off x="2152" y="253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392"/>
              <p:cNvSpPr>
                <a:spLocks/>
              </p:cNvSpPr>
              <p:nvPr/>
            </p:nvSpPr>
            <p:spPr bwMode="auto">
              <a:xfrm>
                <a:off x="3641" y="201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393"/>
              <p:cNvSpPr>
                <a:spLocks/>
              </p:cNvSpPr>
              <p:nvPr/>
            </p:nvSpPr>
            <p:spPr bwMode="auto">
              <a:xfrm>
                <a:off x="3090" y="90"/>
                <a:ext cx="3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Oval 394"/>
              <p:cNvSpPr>
                <a:spLocks noChangeArrowheads="1"/>
              </p:cNvSpPr>
              <p:nvPr/>
            </p:nvSpPr>
            <p:spPr bwMode="auto">
              <a:xfrm>
                <a:off x="6732" y="151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395"/>
              <p:cNvSpPr>
                <a:spLocks/>
              </p:cNvSpPr>
              <p:nvPr/>
            </p:nvSpPr>
            <p:spPr bwMode="auto">
              <a:xfrm>
                <a:off x="6732" y="1512"/>
                <a:ext cx="5" cy="5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396"/>
              <p:cNvSpPr>
                <a:spLocks/>
              </p:cNvSpPr>
              <p:nvPr/>
            </p:nvSpPr>
            <p:spPr bwMode="auto">
              <a:xfrm>
                <a:off x="237" y="1205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397"/>
              <p:cNvSpPr>
                <a:spLocks/>
              </p:cNvSpPr>
              <p:nvPr/>
            </p:nvSpPr>
            <p:spPr bwMode="auto">
              <a:xfrm>
                <a:off x="233" y="1207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398"/>
              <p:cNvSpPr>
                <a:spLocks/>
              </p:cNvSpPr>
              <p:nvPr/>
            </p:nvSpPr>
            <p:spPr bwMode="auto">
              <a:xfrm>
                <a:off x="6737" y="151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399"/>
              <p:cNvSpPr>
                <a:spLocks/>
              </p:cNvSpPr>
              <p:nvPr/>
            </p:nvSpPr>
            <p:spPr bwMode="auto">
              <a:xfrm>
                <a:off x="6739" y="1517"/>
                <a:ext cx="3" cy="5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0" y="2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400"/>
              <p:cNvSpPr>
                <a:spLocks/>
              </p:cNvSpPr>
              <p:nvPr/>
            </p:nvSpPr>
            <p:spPr bwMode="auto">
              <a:xfrm>
                <a:off x="6559" y="289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401"/>
              <p:cNvSpPr>
                <a:spLocks/>
              </p:cNvSpPr>
              <p:nvPr/>
            </p:nvSpPr>
            <p:spPr bwMode="auto">
              <a:xfrm>
                <a:off x="5860" y="2913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402"/>
              <p:cNvSpPr>
                <a:spLocks/>
              </p:cNvSpPr>
              <p:nvPr/>
            </p:nvSpPr>
            <p:spPr bwMode="auto">
              <a:xfrm>
                <a:off x="6619" y="29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403"/>
              <p:cNvSpPr>
                <a:spLocks/>
              </p:cNvSpPr>
              <p:nvPr/>
            </p:nvSpPr>
            <p:spPr bwMode="auto">
              <a:xfrm>
                <a:off x="6619" y="2998"/>
                <a:ext cx="1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Freeform 404"/>
              <p:cNvSpPr>
                <a:spLocks/>
              </p:cNvSpPr>
              <p:nvPr/>
            </p:nvSpPr>
            <p:spPr bwMode="auto">
              <a:xfrm>
                <a:off x="328" y="1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Freeform 405"/>
              <p:cNvSpPr>
                <a:spLocks/>
              </p:cNvSpPr>
              <p:nvPr/>
            </p:nvSpPr>
            <p:spPr bwMode="auto">
              <a:xfrm>
                <a:off x="2631" y="239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7" name="Freeform 407"/>
            <p:cNvSpPr>
              <a:spLocks/>
            </p:cNvSpPr>
            <p:nvPr/>
          </p:nvSpPr>
          <p:spPr bwMode="auto">
            <a:xfrm>
              <a:off x="11360150" y="4835526"/>
              <a:ext cx="4762" cy="3175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408"/>
            <p:cNvSpPr>
              <a:spLocks/>
            </p:cNvSpPr>
            <p:nvPr/>
          </p:nvSpPr>
          <p:spPr bwMode="auto">
            <a:xfrm>
              <a:off x="10261600" y="419893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409"/>
            <p:cNvSpPr>
              <a:spLocks/>
            </p:cNvSpPr>
            <p:nvPr/>
          </p:nvSpPr>
          <p:spPr bwMode="auto">
            <a:xfrm>
              <a:off x="10256838" y="4202113"/>
              <a:ext cx="4762" cy="3175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410"/>
            <p:cNvSpPr>
              <a:spLocks/>
            </p:cNvSpPr>
            <p:nvPr/>
          </p:nvSpPr>
          <p:spPr bwMode="auto">
            <a:xfrm>
              <a:off x="10702925" y="241617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411"/>
            <p:cNvSpPr>
              <a:spLocks/>
            </p:cNvSpPr>
            <p:nvPr/>
          </p:nvSpPr>
          <p:spPr bwMode="auto">
            <a:xfrm>
              <a:off x="11564938" y="4987926"/>
              <a:ext cx="4762" cy="3175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412"/>
            <p:cNvSpPr>
              <a:spLocks/>
            </p:cNvSpPr>
            <p:nvPr/>
          </p:nvSpPr>
          <p:spPr bwMode="auto">
            <a:xfrm>
              <a:off x="7029450" y="439738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413"/>
            <p:cNvSpPr>
              <a:spLocks/>
            </p:cNvSpPr>
            <p:nvPr/>
          </p:nvSpPr>
          <p:spPr bwMode="auto">
            <a:xfrm>
              <a:off x="11585575" y="5035551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414"/>
            <p:cNvSpPr>
              <a:spLocks/>
            </p:cNvSpPr>
            <p:nvPr/>
          </p:nvSpPr>
          <p:spPr bwMode="auto">
            <a:xfrm>
              <a:off x="10307638" y="5135563"/>
              <a:ext cx="11112" cy="11113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3 w 4"/>
                <a:gd name="T5" fmla="*/ 0 h 4"/>
                <a:gd name="T6" fmla="*/ 0 w 4"/>
                <a:gd name="T7" fmla="*/ 3 h 4"/>
                <a:gd name="T8" fmla="*/ 0 w 4"/>
                <a:gd name="T9" fmla="*/ 4 h 4"/>
                <a:gd name="T10" fmla="*/ 0 w 4"/>
                <a:gd name="T11" fmla="*/ 4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415"/>
            <p:cNvSpPr>
              <a:spLocks/>
            </p:cNvSpPr>
            <p:nvPr/>
          </p:nvSpPr>
          <p:spPr bwMode="auto">
            <a:xfrm>
              <a:off x="7512050" y="52260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416"/>
            <p:cNvSpPr>
              <a:spLocks/>
            </p:cNvSpPr>
            <p:nvPr/>
          </p:nvSpPr>
          <p:spPr bwMode="auto">
            <a:xfrm>
              <a:off x="3149600" y="587376"/>
              <a:ext cx="6350" cy="158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417"/>
            <p:cNvSpPr>
              <a:spLocks/>
            </p:cNvSpPr>
            <p:nvPr/>
          </p:nvSpPr>
          <p:spPr bwMode="auto">
            <a:xfrm>
              <a:off x="6351588" y="595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418"/>
            <p:cNvSpPr>
              <a:spLocks/>
            </p:cNvSpPr>
            <p:nvPr/>
          </p:nvSpPr>
          <p:spPr bwMode="auto">
            <a:xfrm>
              <a:off x="6351588" y="598488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419"/>
            <p:cNvSpPr>
              <a:spLocks/>
            </p:cNvSpPr>
            <p:nvPr/>
          </p:nvSpPr>
          <p:spPr bwMode="auto">
            <a:xfrm>
              <a:off x="8196263" y="614363"/>
              <a:ext cx="6350" cy="3175"/>
            </a:xfrm>
            <a:custGeom>
              <a:avLst/>
              <a:gdLst>
                <a:gd name="T0" fmla="*/ 2 w 4"/>
                <a:gd name="T1" fmla="*/ 2 h 2"/>
                <a:gd name="T2" fmla="*/ 4 w 4"/>
                <a:gd name="T3" fmla="*/ 2 h 2"/>
                <a:gd name="T4" fmla="*/ 2 w 4"/>
                <a:gd name="T5" fmla="*/ 2 h 2"/>
                <a:gd name="T6" fmla="*/ 0 w 4"/>
                <a:gd name="T7" fmla="*/ 0 h 2"/>
                <a:gd name="T8" fmla="*/ 2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420"/>
            <p:cNvSpPr>
              <a:spLocks/>
            </p:cNvSpPr>
            <p:nvPr/>
          </p:nvSpPr>
          <p:spPr bwMode="auto">
            <a:xfrm>
              <a:off x="962025" y="162718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421"/>
            <p:cNvSpPr>
              <a:spLocks/>
            </p:cNvSpPr>
            <p:nvPr/>
          </p:nvSpPr>
          <p:spPr bwMode="auto">
            <a:xfrm>
              <a:off x="946150" y="1624013"/>
              <a:ext cx="39687" cy="34925"/>
            </a:xfrm>
            <a:custGeom>
              <a:avLst/>
              <a:gdLst>
                <a:gd name="T0" fmla="*/ 6 w 15"/>
                <a:gd name="T1" fmla="*/ 2 h 13"/>
                <a:gd name="T2" fmla="*/ 6 w 15"/>
                <a:gd name="T3" fmla="*/ 4 h 13"/>
                <a:gd name="T4" fmla="*/ 6 w 15"/>
                <a:gd name="T5" fmla="*/ 4 h 13"/>
                <a:gd name="T6" fmla="*/ 2 w 15"/>
                <a:gd name="T7" fmla="*/ 9 h 13"/>
                <a:gd name="T8" fmla="*/ 2 w 15"/>
                <a:gd name="T9" fmla="*/ 13 h 13"/>
                <a:gd name="T10" fmla="*/ 5 w 15"/>
                <a:gd name="T11" fmla="*/ 13 h 13"/>
                <a:gd name="T12" fmla="*/ 14 w 15"/>
                <a:gd name="T13" fmla="*/ 3 h 13"/>
                <a:gd name="T14" fmla="*/ 13 w 15"/>
                <a:gd name="T15" fmla="*/ 1 h 13"/>
                <a:gd name="T16" fmla="*/ 9 w 15"/>
                <a:gd name="T17" fmla="*/ 0 h 13"/>
                <a:gd name="T18" fmla="*/ 6 w 15"/>
                <a:gd name="T19" fmla="*/ 3 h 13"/>
                <a:gd name="T20" fmla="*/ 6 w 15"/>
                <a:gd name="T2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3">
                  <a:moveTo>
                    <a:pt x="6" y="2"/>
                  </a:move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3" y="7"/>
                    <a:pt x="2" y="9"/>
                  </a:cubicBezTo>
                  <a:cubicBezTo>
                    <a:pt x="0" y="10"/>
                    <a:pt x="0" y="12"/>
                    <a:pt x="2" y="13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9" y="10"/>
                    <a:pt x="12" y="7"/>
                    <a:pt x="14" y="3"/>
                  </a:cubicBezTo>
                  <a:cubicBezTo>
                    <a:pt x="15" y="2"/>
                    <a:pt x="14" y="1"/>
                    <a:pt x="13" y="1"/>
                  </a:cubicBezTo>
                  <a:cubicBezTo>
                    <a:pt x="11" y="1"/>
                    <a:pt x="10" y="1"/>
                    <a:pt x="9" y="0"/>
                  </a:cubicBezTo>
                  <a:cubicBezTo>
                    <a:pt x="8" y="1"/>
                    <a:pt x="7" y="2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422"/>
            <p:cNvSpPr>
              <a:spLocks/>
            </p:cNvSpPr>
            <p:nvPr/>
          </p:nvSpPr>
          <p:spPr bwMode="auto">
            <a:xfrm>
              <a:off x="9093200" y="682626"/>
              <a:ext cx="4762" cy="4763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423"/>
            <p:cNvSpPr>
              <a:spLocks/>
            </p:cNvSpPr>
            <p:nvPr/>
          </p:nvSpPr>
          <p:spPr bwMode="auto">
            <a:xfrm>
              <a:off x="1381125" y="2309813"/>
              <a:ext cx="6350" cy="7938"/>
            </a:xfrm>
            <a:custGeom>
              <a:avLst/>
              <a:gdLst>
                <a:gd name="T0" fmla="*/ 0 w 2"/>
                <a:gd name="T1" fmla="*/ 2 h 3"/>
                <a:gd name="T2" fmla="*/ 1 w 2"/>
                <a:gd name="T3" fmla="*/ 3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1" y="2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424"/>
            <p:cNvSpPr>
              <a:spLocks/>
            </p:cNvSpPr>
            <p:nvPr/>
          </p:nvSpPr>
          <p:spPr bwMode="auto">
            <a:xfrm>
              <a:off x="3836988" y="1600201"/>
              <a:ext cx="4762" cy="476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425"/>
            <p:cNvSpPr>
              <a:spLocks/>
            </p:cNvSpPr>
            <p:nvPr/>
          </p:nvSpPr>
          <p:spPr bwMode="auto">
            <a:xfrm>
              <a:off x="8785225" y="777876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426"/>
            <p:cNvSpPr>
              <a:spLocks/>
            </p:cNvSpPr>
            <p:nvPr/>
          </p:nvSpPr>
          <p:spPr bwMode="auto">
            <a:xfrm>
              <a:off x="8782050" y="77470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427"/>
            <p:cNvSpPr>
              <a:spLocks/>
            </p:cNvSpPr>
            <p:nvPr/>
          </p:nvSpPr>
          <p:spPr bwMode="auto">
            <a:xfrm>
              <a:off x="3648075" y="790576"/>
              <a:ext cx="6350" cy="6350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28"/>
            <p:cNvSpPr>
              <a:spLocks/>
            </p:cNvSpPr>
            <p:nvPr/>
          </p:nvSpPr>
          <p:spPr bwMode="auto">
            <a:xfrm>
              <a:off x="3084513" y="808038"/>
              <a:ext cx="3175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29"/>
            <p:cNvSpPr>
              <a:spLocks/>
            </p:cNvSpPr>
            <p:nvPr/>
          </p:nvSpPr>
          <p:spPr bwMode="auto">
            <a:xfrm>
              <a:off x="7932738" y="962026"/>
              <a:ext cx="1587" cy="317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430"/>
            <p:cNvSpPr>
              <a:spLocks/>
            </p:cNvSpPr>
            <p:nvPr/>
          </p:nvSpPr>
          <p:spPr bwMode="auto">
            <a:xfrm>
              <a:off x="3340100" y="707072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31"/>
            <p:cNvSpPr>
              <a:spLocks/>
            </p:cNvSpPr>
            <p:nvPr/>
          </p:nvSpPr>
          <p:spPr bwMode="auto">
            <a:xfrm>
              <a:off x="3332163" y="7070726"/>
              <a:ext cx="7937" cy="6350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2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32"/>
            <p:cNvSpPr>
              <a:spLocks/>
            </p:cNvSpPr>
            <p:nvPr/>
          </p:nvSpPr>
          <p:spPr bwMode="auto">
            <a:xfrm>
              <a:off x="6294438" y="2282826"/>
              <a:ext cx="33337" cy="49213"/>
            </a:xfrm>
            <a:custGeom>
              <a:avLst/>
              <a:gdLst>
                <a:gd name="T0" fmla="*/ 2 w 12"/>
                <a:gd name="T1" fmla="*/ 15 h 18"/>
                <a:gd name="T2" fmla="*/ 4 w 12"/>
                <a:gd name="T3" fmla="*/ 17 h 18"/>
                <a:gd name="T4" fmla="*/ 8 w 12"/>
                <a:gd name="T5" fmla="*/ 15 h 18"/>
                <a:gd name="T6" fmla="*/ 11 w 12"/>
                <a:gd name="T7" fmla="*/ 0 h 18"/>
                <a:gd name="T8" fmla="*/ 4 w 12"/>
                <a:gd name="T9" fmla="*/ 2 h 18"/>
                <a:gd name="T10" fmla="*/ 1 w 12"/>
                <a:gd name="T11" fmla="*/ 11 h 18"/>
                <a:gd name="T12" fmla="*/ 2 w 12"/>
                <a:gd name="T13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8">
                  <a:moveTo>
                    <a:pt x="2" y="15"/>
                  </a:moveTo>
                  <a:cubicBezTo>
                    <a:pt x="2" y="15"/>
                    <a:pt x="3" y="16"/>
                    <a:pt x="4" y="17"/>
                  </a:cubicBezTo>
                  <a:cubicBezTo>
                    <a:pt x="5" y="18"/>
                    <a:pt x="6" y="17"/>
                    <a:pt x="8" y="15"/>
                  </a:cubicBezTo>
                  <a:cubicBezTo>
                    <a:pt x="12" y="11"/>
                    <a:pt x="12" y="5"/>
                    <a:pt x="11" y="0"/>
                  </a:cubicBezTo>
                  <a:cubicBezTo>
                    <a:pt x="8" y="0"/>
                    <a:pt x="6" y="0"/>
                    <a:pt x="4" y="2"/>
                  </a:cubicBezTo>
                  <a:cubicBezTo>
                    <a:pt x="1" y="5"/>
                    <a:pt x="0" y="8"/>
                    <a:pt x="1" y="11"/>
                  </a:cubicBezTo>
                  <a:cubicBezTo>
                    <a:pt x="1" y="13"/>
                    <a:pt x="1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33"/>
            <p:cNvSpPr>
              <a:spLocks/>
            </p:cNvSpPr>
            <p:nvPr/>
          </p:nvSpPr>
          <p:spPr bwMode="auto">
            <a:xfrm>
              <a:off x="6332538" y="2127251"/>
              <a:ext cx="19050" cy="19050"/>
            </a:xfrm>
            <a:custGeom>
              <a:avLst/>
              <a:gdLst>
                <a:gd name="T0" fmla="*/ 4 w 7"/>
                <a:gd name="T1" fmla="*/ 7 h 7"/>
                <a:gd name="T2" fmla="*/ 5 w 7"/>
                <a:gd name="T3" fmla="*/ 7 h 7"/>
                <a:gd name="T4" fmla="*/ 6 w 7"/>
                <a:gd name="T5" fmla="*/ 3 h 7"/>
                <a:gd name="T6" fmla="*/ 3 w 7"/>
                <a:gd name="T7" fmla="*/ 0 h 7"/>
                <a:gd name="T8" fmla="*/ 2 w 7"/>
                <a:gd name="T9" fmla="*/ 0 h 7"/>
                <a:gd name="T10" fmla="*/ 0 w 7"/>
                <a:gd name="T11" fmla="*/ 5 h 7"/>
                <a:gd name="T12" fmla="*/ 4 w 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4" y="7"/>
                    <a:pt x="5" y="7"/>
                    <a:pt x="5" y="7"/>
                  </a:cubicBezTo>
                  <a:cubicBezTo>
                    <a:pt x="7" y="6"/>
                    <a:pt x="7" y="4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34"/>
            <p:cNvSpPr>
              <a:spLocks/>
            </p:cNvSpPr>
            <p:nvPr/>
          </p:nvSpPr>
          <p:spPr bwMode="auto">
            <a:xfrm>
              <a:off x="6192838" y="2419351"/>
              <a:ext cx="11112" cy="12700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4 h 5"/>
                <a:gd name="T4" fmla="*/ 3 w 4"/>
                <a:gd name="T5" fmla="*/ 1 h 5"/>
                <a:gd name="T6" fmla="*/ 0 w 4"/>
                <a:gd name="T7" fmla="*/ 1 h 5"/>
                <a:gd name="T8" fmla="*/ 0 w 4"/>
                <a:gd name="T9" fmla="*/ 4 h 5"/>
                <a:gd name="T10" fmla="*/ 3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2" y="4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35"/>
            <p:cNvSpPr>
              <a:spLocks/>
            </p:cNvSpPr>
            <p:nvPr/>
          </p:nvSpPr>
          <p:spPr bwMode="auto">
            <a:xfrm>
              <a:off x="6430963" y="2209801"/>
              <a:ext cx="12700" cy="15875"/>
            </a:xfrm>
            <a:custGeom>
              <a:avLst/>
              <a:gdLst>
                <a:gd name="T0" fmla="*/ 2 w 5"/>
                <a:gd name="T1" fmla="*/ 5 h 6"/>
                <a:gd name="T2" fmla="*/ 5 w 5"/>
                <a:gd name="T3" fmla="*/ 3 h 6"/>
                <a:gd name="T4" fmla="*/ 5 w 5"/>
                <a:gd name="T5" fmla="*/ 2 h 6"/>
                <a:gd name="T6" fmla="*/ 1 w 5"/>
                <a:gd name="T7" fmla="*/ 1 h 6"/>
                <a:gd name="T8" fmla="*/ 0 w 5"/>
                <a:gd name="T9" fmla="*/ 3 h 6"/>
                <a:gd name="T10" fmla="*/ 2 w 5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5"/>
                  </a:moveTo>
                  <a:cubicBezTo>
                    <a:pt x="3" y="6"/>
                    <a:pt x="4" y="5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3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436"/>
            <p:cNvSpPr>
              <a:spLocks/>
            </p:cNvSpPr>
            <p:nvPr/>
          </p:nvSpPr>
          <p:spPr bwMode="auto">
            <a:xfrm>
              <a:off x="6324600" y="2279651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437"/>
            <p:cNvSpPr>
              <a:spLocks/>
            </p:cNvSpPr>
            <p:nvPr/>
          </p:nvSpPr>
          <p:spPr bwMode="auto">
            <a:xfrm>
              <a:off x="6423025" y="2263776"/>
              <a:ext cx="1587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7" name="Oval 466"/>
          <p:cNvSpPr/>
          <p:nvPr/>
        </p:nvSpPr>
        <p:spPr>
          <a:xfrm>
            <a:off x="3122008" y="3150530"/>
            <a:ext cx="706355" cy="706355"/>
          </a:xfrm>
          <a:prstGeom prst="ellipse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8" name="Oval 467"/>
          <p:cNvSpPr/>
          <p:nvPr/>
        </p:nvSpPr>
        <p:spPr>
          <a:xfrm>
            <a:off x="1655629" y="2511147"/>
            <a:ext cx="404202" cy="404202"/>
          </a:xfrm>
          <a:prstGeom prst="ellipse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9" name="Oval 468"/>
          <p:cNvSpPr/>
          <p:nvPr/>
        </p:nvSpPr>
        <p:spPr>
          <a:xfrm>
            <a:off x="4282947" y="3629845"/>
            <a:ext cx="404202" cy="404202"/>
          </a:xfrm>
          <a:prstGeom prst="ellipse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0" name="Oval 469"/>
          <p:cNvSpPr/>
          <p:nvPr/>
        </p:nvSpPr>
        <p:spPr>
          <a:xfrm>
            <a:off x="2075618" y="3701009"/>
            <a:ext cx="128522" cy="128522"/>
          </a:xfrm>
          <a:prstGeom prst="ellipse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1" name="Oval 470"/>
          <p:cNvSpPr/>
          <p:nvPr/>
        </p:nvSpPr>
        <p:spPr>
          <a:xfrm>
            <a:off x="3934103" y="2846774"/>
            <a:ext cx="128522" cy="128522"/>
          </a:xfrm>
          <a:prstGeom prst="ellipse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2" name="Oval 471"/>
          <p:cNvSpPr/>
          <p:nvPr/>
        </p:nvSpPr>
        <p:spPr>
          <a:xfrm>
            <a:off x="4282960" y="3165296"/>
            <a:ext cx="128522" cy="128522"/>
          </a:xfrm>
          <a:prstGeom prst="ellipse">
            <a:avLst/>
          </a:prstGeom>
          <a:solidFill>
            <a:srgbClr val="22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3" name="TextBox 472"/>
          <p:cNvSpPr txBox="1"/>
          <p:nvPr/>
        </p:nvSpPr>
        <p:spPr>
          <a:xfrm>
            <a:off x="1465214" y="5020522"/>
            <a:ext cx="241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2383D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Branch Entire World</a:t>
            </a:r>
            <a:endParaRPr lang="en-GB" sz="1600" b="1" dirty="0">
              <a:solidFill>
                <a:srgbClr val="22383D"/>
              </a:solidFill>
              <a:latin typeface="+mj-lt"/>
            </a:endParaRPr>
          </a:p>
        </p:txBody>
      </p:sp>
      <p:sp>
        <p:nvSpPr>
          <p:cNvPr id="474" name="TextBox 473"/>
          <p:cNvSpPr txBox="1"/>
          <p:nvPr/>
        </p:nvSpPr>
        <p:spPr>
          <a:xfrm>
            <a:off x="1465214" y="5338190"/>
            <a:ext cx="423952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 inventore eritatis et.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6168284" y="2237182"/>
            <a:ext cx="241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22383D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Explenation</a:t>
            </a:r>
            <a:endParaRPr lang="en-GB" sz="1600" b="1" dirty="0">
              <a:solidFill>
                <a:srgbClr val="22383D"/>
              </a:solidFill>
              <a:latin typeface="+mj-lt"/>
            </a:endParaRPr>
          </a:p>
        </p:txBody>
      </p:sp>
      <p:sp>
        <p:nvSpPr>
          <p:cNvPr id="476" name="TextBox 475"/>
          <p:cNvSpPr txBox="1"/>
          <p:nvPr/>
        </p:nvSpPr>
        <p:spPr>
          <a:xfrm>
            <a:off x="6168284" y="2554850"/>
            <a:ext cx="528621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 inventore eritatis e</a:t>
            </a:r>
            <a:r>
              <a:rPr lang="en-GB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cetera yeah uh aha.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0" name="Freeform 441"/>
          <p:cNvSpPr>
            <a:spLocks noEditPoints="1"/>
          </p:cNvSpPr>
          <p:nvPr/>
        </p:nvSpPr>
        <p:spPr bwMode="auto">
          <a:xfrm>
            <a:off x="8301191" y="3923725"/>
            <a:ext cx="810564" cy="895167"/>
          </a:xfrm>
          <a:custGeom>
            <a:avLst/>
            <a:gdLst>
              <a:gd name="T0" fmla="*/ 848 w 932"/>
              <a:gd name="T1" fmla="*/ 389 h 1030"/>
              <a:gd name="T2" fmla="*/ 820 w 932"/>
              <a:gd name="T3" fmla="*/ 360 h 1030"/>
              <a:gd name="T4" fmla="*/ 753 w 932"/>
              <a:gd name="T5" fmla="*/ 280 h 1030"/>
              <a:gd name="T6" fmla="*/ 712 w 932"/>
              <a:gd name="T7" fmla="*/ 211 h 1030"/>
              <a:gd name="T8" fmla="*/ 685 w 932"/>
              <a:gd name="T9" fmla="*/ 142 h 1030"/>
              <a:gd name="T10" fmla="*/ 653 w 932"/>
              <a:gd name="T11" fmla="*/ 88 h 1030"/>
              <a:gd name="T12" fmla="*/ 548 w 932"/>
              <a:gd name="T13" fmla="*/ 78 h 1030"/>
              <a:gd name="T14" fmla="*/ 493 w 932"/>
              <a:gd name="T15" fmla="*/ 101 h 1030"/>
              <a:gd name="T16" fmla="*/ 436 w 932"/>
              <a:gd name="T17" fmla="*/ 85 h 1030"/>
              <a:gd name="T18" fmla="*/ 367 w 932"/>
              <a:gd name="T19" fmla="*/ 54 h 1030"/>
              <a:gd name="T20" fmla="*/ 373 w 932"/>
              <a:gd name="T21" fmla="*/ 9 h 1030"/>
              <a:gd name="T22" fmla="*/ 317 w 932"/>
              <a:gd name="T23" fmla="*/ 6 h 1030"/>
              <a:gd name="T24" fmla="*/ 228 w 932"/>
              <a:gd name="T25" fmla="*/ 22 h 1030"/>
              <a:gd name="T26" fmla="*/ 166 w 932"/>
              <a:gd name="T27" fmla="*/ 26 h 1030"/>
              <a:gd name="T28" fmla="*/ 109 w 932"/>
              <a:gd name="T29" fmla="*/ 85 h 1030"/>
              <a:gd name="T30" fmla="*/ 84 w 932"/>
              <a:gd name="T31" fmla="*/ 135 h 1030"/>
              <a:gd name="T32" fmla="*/ 27 w 932"/>
              <a:gd name="T33" fmla="*/ 194 h 1030"/>
              <a:gd name="T34" fmla="*/ 15 w 932"/>
              <a:gd name="T35" fmla="*/ 268 h 1030"/>
              <a:gd name="T36" fmla="*/ 8 w 932"/>
              <a:gd name="T37" fmla="*/ 347 h 1030"/>
              <a:gd name="T38" fmla="*/ 27 w 932"/>
              <a:gd name="T39" fmla="*/ 373 h 1030"/>
              <a:gd name="T40" fmla="*/ 56 w 932"/>
              <a:gd name="T41" fmla="*/ 408 h 1030"/>
              <a:gd name="T42" fmla="*/ 137 w 932"/>
              <a:gd name="T43" fmla="*/ 474 h 1030"/>
              <a:gd name="T44" fmla="*/ 213 w 932"/>
              <a:gd name="T45" fmla="*/ 467 h 1030"/>
              <a:gd name="T46" fmla="*/ 287 w 932"/>
              <a:gd name="T47" fmla="*/ 447 h 1030"/>
              <a:gd name="T48" fmla="*/ 354 w 932"/>
              <a:gd name="T49" fmla="*/ 476 h 1030"/>
              <a:gd name="T50" fmla="*/ 352 w 932"/>
              <a:gd name="T51" fmla="*/ 545 h 1030"/>
              <a:gd name="T52" fmla="*/ 395 w 932"/>
              <a:gd name="T53" fmla="*/ 612 h 1030"/>
              <a:gd name="T54" fmla="*/ 415 w 932"/>
              <a:gd name="T55" fmla="*/ 683 h 1030"/>
              <a:gd name="T56" fmla="*/ 386 w 932"/>
              <a:gd name="T57" fmla="*/ 780 h 1030"/>
              <a:gd name="T58" fmla="*/ 425 w 932"/>
              <a:gd name="T59" fmla="*/ 885 h 1030"/>
              <a:gd name="T60" fmla="*/ 465 w 932"/>
              <a:gd name="T61" fmla="*/ 983 h 1030"/>
              <a:gd name="T62" fmla="*/ 490 w 932"/>
              <a:gd name="T63" fmla="*/ 1029 h 1030"/>
              <a:gd name="T64" fmla="*/ 566 w 932"/>
              <a:gd name="T65" fmla="*/ 1016 h 1030"/>
              <a:gd name="T66" fmla="*/ 651 w 932"/>
              <a:gd name="T67" fmla="*/ 943 h 1030"/>
              <a:gd name="T68" fmla="*/ 698 w 932"/>
              <a:gd name="T69" fmla="*/ 879 h 1030"/>
              <a:gd name="T70" fmla="*/ 737 w 932"/>
              <a:gd name="T71" fmla="*/ 781 h 1030"/>
              <a:gd name="T72" fmla="*/ 784 w 932"/>
              <a:gd name="T73" fmla="*/ 704 h 1030"/>
              <a:gd name="T74" fmla="*/ 768 w 932"/>
              <a:gd name="T75" fmla="*/ 625 h 1030"/>
              <a:gd name="T76" fmla="*/ 834 w 932"/>
              <a:gd name="T77" fmla="*/ 523 h 1030"/>
              <a:gd name="T78" fmla="*/ 931 w 932"/>
              <a:gd name="T79" fmla="*/ 374 h 1030"/>
              <a:gd name="T80" fmla="*/ 228 w 932"/>
              <a:gd name="T81" fmla="*/ 418 h 1030"/>
              <a:gd name="T82" fmla="*/ 615 w 932"/>
              <a:gd name="T83" fmla="*/ 764 h 1030"/>
              <a:gd name="T84" fmla="*/ 620 w 932"/>
              <a:gd name="T85" fmla="*/ 659 h 1030"/>
              <a:gd name="T86" fmla="*/ 649 w 932"/>
              <a:gd name="T87" fmla="*/ 643 h 1030"/>
              <a:gd name="T88" fmla="*/ 629 w 932"/>
              <a:gd name="T89" fmla="*/ 592 h 1030"/>
              <a:gd name="T90" fmla="*/ 648 w 932"/>
              <a:gd name="T91" fmla="*/ 642 h 1030"/>
              <a:gd name="T92" fmla="*/ 676 w 932"/>
              <a:gd name="T93" fmla="*/ 133 h 1030"/>
              <a:gd name="T94" fmla="*/ 678 w 932"/>
              <a:gd name="T95" fmla="*/ 568 h 1030"/>
              <a:gd name="T96" fmla="*/ 669 w 932"/>
              <a:gd name="T97" fmla="*/ 538 h 1030"/>
              <a:gd name="T98" fmla="*/ 686 w 932"/>
              <a:gd name="T99" fmla="*/ 563 h 1030"/>
              <a:gd name="T100" fmla="*/ 696 w 932"/>
              <a:gd name="T101" fmla="*/ 683 h 1030"/>
              <a:gd name="T102" fmla="*/ 703 w 932"/>
              <a:gd name="T103" fmla="*/ 702 h 1030"/>
              <a:gd name="T104" fmla="*/ 741 w 932"/>
              <a:gd name="T105" fmla="*/ 366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32" h="1030">
                <a:moveTo>
                  <a:pt x="925" y="370"/>
                </a:moveTo>
                <a:cubicBezTo>
                  <a:pt x="925" y="370"/>
                  <a:pt x="924" y="370"/>
                  <a:pt x="924" y="370"/>
                </a:cubicBezTo>
                <a:cubicBezTo>
                  <a:pt x="917" y="376"/>
                  <a:pt x="910" y="377"/>
                  <a:pt x="902" y="378"/>
                </a:cubicBezTo>
                <a:cubicBezTo>
                  <a:pt x="891" y="380"/>
                  <a:pt x="880" y="380"/>
                  <a:pt x="870" y="384"/>
                </a:cubicBezTo>
                <a:cubicBezTo>
                  <a:pt x="868" y="385"/>
                  <a:pt x="867" y="385"/>
                  <a:pt x="865" y="385"/>
                </a:cubicBezTo>
                <a:cubicBezTo>
                  <a:pt x="859" y="384"/>
                  <a:pt x="853" y="386"/>
                  <a:pt x="848" y="389"/>
                </a:cubicBezTo>
                <a:cubicBezTo>
                  <a:pt x="846" y="390"/>
                  <a:pt x="845" y="391"/>
                  <a:pt x="843" y="391"/>
                </a:cubicBezTo>
                <a:cubicBezTo>
                  <a:pt x="841" y="392"/>
                  <a:pt x="839" y="391"/>
                  <a:pt x="837" y="390"/>
                </a:cubicBezTo>
                <a:cubicBezTo>
                  <a:pt x="835" y="389"/>
                  <a:pt x="834" y="388"/>
                  <a:pt x="833" y="387"/>
                </a:cubicBezTo>
                <a:cubicBezTo>
                  <a:pt x="829" y="383"/>
                  <a:pt x="825" y="379"/>
                  <a:pt x="821" y="375"/>
                </a:cubicBezTo>
                <a:cubicBezTo>
                  <a:pt x="820" y="374"/>
                  <a:pt x="820" y="373"/>
                  <a:pt x="821" y="371"/>
                </a:cubicBezTo>
                <a:cubicBezTo>
                  <a:pt x="824" y="365"/>
                  <a:pt x="824" y="363"/>
                  <a:pt x="820" y="360"/>
                </a:cubicBezTo>
                <a:cubicBezTo>
                  <a:pt x="817" y="357"/>
                  <a:pt x="814" y="355"/>
                  <a:pt x="812" y="351"/>
                </a:cubicBezTo>
                <a:cubicBezTo>
                  <a:pt x="807" y="345"/>
                  <a:pt x="800" y="339"/>
                  <a:pt x="795" y="333"/>
                </a:cubicBezTo>
                <a:cubicBezTo>
                  <a:pt x="791" y="330"/>
                  <a:pt x="787" y="328"/>
                  <a:pt x="782" y="325"/>
                </a:cubicBezTo>
                <a:cubicBezTo>
                  <a:pt x="774" y="321"/>
                  <a:pt x="768" y="316"/>
                  <a:pt x="766" y="306"/>
                </a:cubicBezTo>
                <a:cubicBezTo>
                  <a:pt x="765" y="302"/>
                  <a:pt x="763" y="297"/>
                  <a:pt x="761" y="292"/>
                </a:cubicBezTo>
                <a:cubicBezTo>
                  <a:pt x="760" y="287"/>
                  <a:pt x="757" y="283"/>
                  <a:pt x="753" y="280"/>
                </a:cubicBezTo>
                <a:cubicBezTo>
                  <a:pt x="749" y="278"/>
                  <a:pt x="746" y="275"/>
                  <a:pt x="742" y="272"/>
                </a:cubicBezTo>
                <a:cubicBezTo>
                  <a:pt x="740" y="270"/>
                  <a:pt x="738" y="267"/>
                  <a:pt x="738" y="264"/>
                </a:cubicBezTo>
                <a:cubicBezTo>
                  <a:pt x="738" y="254"/>
                  <a:pt x="735" y="245"/>
                  <a:pt x="733" y="236"/>
                </a:cubicBezTo>
                <a:cubicBezTo>
                  <a:pt x="731" y="227"/>
                  <a:pt x="726" y="221"/>
                  <a:pt x="719" y="217"/>
                </a:cubicBezTo>
                <a:cubicBezTo>
                  <a:pt x="717" y="216"/>
                  <a:pt x="716" y="216"/>
                  <a:pt x="714" y="215"/>
                </a:cubicBezTo>
                <a:cubicBezTo>
                  <a:pt x="713" y="214"/>
                  <a:pt x="712" y="212"/>
                  <a:pt x="712" y="211"/>
                </a:cubicBezTo>
                <a:cubicBezTo>
                  <a:pt x="711" y="209"/>
                  <a:pt x="711" y="207"/>
                  <a:pt x="711" y="206"/>
                </a:cubicBezTo>
                <a:cubicBezTo>
                  <a:pt x="711" y="200"/>
                  <a:pt x="710" y="195"/>
                  <a:pt x="706" y="191"/>
                </a:cubicBezTo>
                <a:cubicBezTo>
                  <a:pt x="704" y="189"/>
                  <a:pt x="703" y="186"/>
                  <a:pt x="702" y="184"/>
                </a:cubicBezTo>
                <a:cubicBezTo>
                  <a:pt x="695" y="174"/>
                  <a:pt x="688" y="164"/>
                  <a:pt x="685" y="151"/>
                </a:cubicBezTo>
                <a:cubicBezTo>
                  <a:pt x="685" y="149"/>
                  <a:pt x="684" y="148"/>
                  <a:pt x="683" y="146"/>
                </a:cubicBezTo>
                <a:cubicBezTo>
                  <a:pt x="682" y="144"/>
                  <a:pt x="683" y="142"/>
                  <a:pt x="685" y="142"/>
                </a:cubicBezTo>
                <a:cubicBezTo>
                  <a:pt x="687" y="142"/>
                  <a:pt x="689" y="143"/>
                  <a:pt x="691" y="141"/>
                </a:cubicBezTo>
                <a:cubicBezTo>
                  <a:pt x="693" y="140"/>
                  <a:pt x="694" y="138"/>
                  <a:pt x="697" y="138"/>
                </a:cubicBezTo>
                <a:cubicBezTo>
                  <a:pt x="700" y="138"/>
                  <a:pt x="702" y="140"/>
                  <a:pt x="703" y="142"/>
                </a:cubicBezTo>
                <a:cubicBezTo>
                  <a:pt x="704" y="143"/>
                  <a:pt x="705" y="144"/>
                  <a:pt x="705" y="145"/>
                </a:cubicBezTo>
                <a:cubicBezTo>
                  <a:pt x="702" y="123"/>
                  <a:pt x="681" y="110"/>
                  <a:pt x="674" y="90"/>
                </a:cubicBezTo>
                <a:cubicBezTo>
                  <a:pt x="667" y="91"/>
                  <a:pt x="660" y="91"/>
                  <a:pt x="653" y="88"/>
                </a:cubicBezTo>
                <a:cubicBezTo>
                  <a:pt x="650" y="87"/>
                  <a:pt x="646" y="87"/>
                  <a:pt x="643" y="87"/>
                </a:cubicBezTo>
                <a:cubicBezTo>
                  <a:pt x="636" y="86"/>
                  <a:pt x="629" y="88"/>
                  <a:pt x="623" y="92"/>
                </a:cubicBezTo>
                <a:cubicBezTo>
                  <a:pt x="620" y="94"/>
                  <a:pt x="617" y="94"/>
                  <a:pt x="613" y="93"/>
                </a:cubicBezTo>
                <a:cubicBezTo>
                  <a:pt x="601" y="91"/>
                  <a:pt x="590" y="87"/>
                  <a:pt x="578" y="86"/>
                </a:cubicBezTo>
                <a:cubicBezTo>
                  <a:pt x="573" y="85"/>
                  <a:pt x="569" y="85"/>
                  <a:pt x="565" y="83"/>
                </a:cubicBezTo>
                <a:cubicBezTo>
                  <a:pt x="560" y="79"/>
                  <a:pt x="554" y="78"/>
                  <a:pt x="548" y="78"/>
                </a:cubicBezTo>
                <a:cubicBezTo>
                  <a:pt x="543" y="77"/>
                  <a:pt x="538" y="75"/>
                  <a:pt x="535" y="71"/>
                </a:cubicBezTo>
                <a:cubicBezTo>
                  <a:pt x="533" y="70"/>
                  <a:pt x="531" y="69"/>
                  <a:pt x="529" y="68"/>
                </a:cubicBezTo>
                <a:cubicBezTo>
                  <a:pt x="520" y="66"/>
                  <a:pt x="510" y="66"/>
                  <a:pt x="502" y="70"/>
                </a:cubicBezTo>
                <a:cubicBezTo>
                  <a:pt x="496" y="73"/>
                  <a:pt x="491" y="81"/>
                  <a:pt x="493" y="88"/>
                </a:cubicBezTo>
                <a:cubicBezTo>
                  <a:pt x="494" y="91"/>
                  <a:pt x="494" y="93"/>
                  <a:pt x="495" y="95"/>
                </a:cubicBezTo>
                <a:cubicBezTo>
                  <a:pt x="495" y="97"/>
                  <a:pt x="495" y="99"/>
                  <a:pt x="493" y="101"/>
                </a:cubicBezTo>
                <a:cubicBezTo>
                  <a:pt x="492" y="102"/>
                  <a:pt x="491" y="103"/>
                  <a:pt x="490" y="105"/>
                </a:cubicBezTo>
                <a:cubicBezTo>
                  <a:pt x="487" y="107"/>
                  <a:pt x="482" y="108"/>
                  <a:pt x="479" y="106"/>
                </a:cubicBezTo>
                <a:cubicBezTo>
                  <a:pt x="477" y="105"/>
                  <a:pt x="476" y="104"/>
                  <a:pt x="474" y="102"/>
                </a:cubicBezTo>
                <a:cubicBezTo>
                  <a:pt x="471" y="101"/>
                  <a:pt x="468" y="99"/>
                  <a:pt x="466" y="97"/>
                </a:cubicBezTo>
                <a:cubicBezTo>
                  <a:pt x="459" y="93"/>
                  <a:pt x="452" y="91"/>
                  <a:pt x="444" y="91"/>
                </a:cubicBezTo>
                <a:cubicBezTo>
                  <a:pt x="440" y="91"/>
                  <a:pt x="437" y="89"/>
                  <a:pt x="436" y="85"/>
                </a:cubicBezTo>
                <a:cubicBezTo>
                  <a:pt x="435" y="83"/>
                  <a:pt x="434" y="81"/>
                  <a:pt x="434" y="79"/>
                </a:cubicBezTo>
                <a:cubicBezTo>
                  <a:pt x="432" y="76"/>
                  <a:pt x="430" y="74"/>
                  <a:pt x="427" y="72"/>
                </a:cubicBezTo>
                <a:cubicBezTo>
                  <a:pt x="418" y="69"/>
                  <a:pt x="408" y="66"/>
                  <a:pt x="398" y="67"/>
                </a:cubicBezTo>
                <a:cubicBezTo>
                  <a:pt x="392" y="68"/>
                  <a:pt x="387" y="65"/>
                  <a:pt x="382" y="63"/>
                </a:cubicBezTo>
                <a:cubicBezTo>
                  <a:pt x="382" y="63"/>
                  <a:pt x="381" y="63"/>
                  <a:pt x="381" y="63"/>
                </a:cubicBezTo>
                <a:cubicBezTo>
                  <a:pt x="377" y="58"/>
                  <a:pt x="372" y="56"/>
                  <a:pt x="367" y="54"/>
                </a:cubicBezTo>
                <a:cubicBezTo>
                  <a:pt x="365" y="54"/>
                  <a:pt x="364" y="49"/>
                  <a:pt x="365" y="47"/>
                </a:cubicBezTo>
                <a:cubicBezTo>
                  <a:pt x="367" y="45"/>
                  <a:pt x="370" y="43"/>
                  <a:pt x="372" y="40"/>
                </a:cubicBezTo>
                <a:cubicBezTo>
                  <a:pt x="375" y="37"/>
                  <a:pt x="375" y="32"/>
                  <a:pt x="374" y="28"/>
                </a:cubicBezTo>
                <a:cubicBezTo>
                  <a:pt x="373" y="25"/>
                  <a:pt x="371" y="23"/>
                  <a:pt x="369" y="21"/>
                </a:cubicBezTo>
                <a:cubicBezTo>
                  <a:pt x="369" y="20"/>
                  <a:pt x="368" y="19"/>
                  <a:pt x="369" y="18"/>
                </a:cubicBezTo>
                <a:cubicBezTo>
                  <a:pt x="370" y="15"/>
                  <a:pt x="371" y="12"/>
                  <a:pt x="373" y="9"/>
                </a:cubicBezTo>
                <a:cubicBezTo>
                  <a:pt x="373" y="7"/>
                  <a:pt x="372" y="6"/>
                  <a:pt x="370" y="6"/>
                </a:cubicBezTo>
                <a:cubicBezTo>
                  <a:pt x="367" y="7"/>
                  <a:pt x="365" y="7"/>
                  <a:pt x="362" y="4"/>
                </a:cubicBezTo>
                <a:cubicBezTo>
                  <a:pt x="359" y="0"/>
                  <a:pt x="355" y="0"/>
                  <a:pt x="350" y="2"/>
                </a:cubicBezTo>
                <a:cubicBezTo>
                  <a:pt x="346" y="3"/>
                  <a:pt x="342" y="5"/>
                  <a:pt x="338" y="6"/>
                </a:cubicBezTo>
                <a:cubicBezTo>
                  <a:pt x="335" y="6"/>
                  <a:pt x="333" y="6"/>
                  <a:pt x="330" y="6"/>
                </a:cubicBezTo>
                <a:cubicBezTo>
                  <a:pt x="326" y="3"/>
                  <a:pt x="321" y="8"/>
                  <a:pt x="317" y="6"/>
                </a:cubicBezTo>
                <a:cubicBezTo>
                  <a:pt x="312" y="3"/>
                  <a:pt x="309" y="7"/>
                  <a:pt x="305" y="7"/>
                </a:cubicBezTo>
                <a:cubicBezTo>
                  <a:pt x="301" y="8"/>
                  <a:pt x="298" y="8"/>
                  <a:pt x="295" y="8"/>
                </a:cubicBezTo>
                <a:cubicBezTo>
                  <a:pt x="286" y="6"/>
                  <a:pt x="278" y="7"/>
                  <a:pt x="270" y="9"/>
                </a:cubicBezTo>
                <a:cubicBezTo>
                  <a:pt x="266" y="11"/>
                  <a:pt x="262" y="11"/>
                  <a:pt x="257" y="11"/>
                </a:cubicBezTo>
                <a:cubicBezTo>
                  <a:pt x="253" y="11"/>
                  <a:pt x="250" y="12"/>
                  <a:pt x="246" y="14"/>
                </a:cubicBezTo>
                <a:cubicBezTo>
                  <a:pt x="240" y="17"/>
                  <a:pt x="235" y="20"/>
                  <a:pt x="228" y="22"/>
                </a:cubicBezTo>
                <a:cubicBezTo>
                  <a:pt x="224" y="24"/>
                  <a:pt x="220" y="26"/>
                  <a:pt x="216" y="30"/>
                </a:cubicBezTo>
                <a:cubicBezTo>
                  <a:pt x="211" y="34"/>
                  <a:pt x="206" y="35"/>
                  <a:pt x="200" y="32"/>
                </a:cubicBezTo>
                <a:cubicBezTo>
                  <a:pt x="196" y="31"/>
                  <a:pt x="192" y="30"/>
                  <a:pt x="188" y="31"/>
                </a:cubicBezTo>
                <a:cubicBezTo>
                  <a:pt x="183" y="31"/>
                  <a:pt x="179" y="31"/>
                  <a:pt x="174" y="31"/>
                </a:cubicBezTo>
                <a:cubicBezTo>
                  <a:pt x="172" y="31"/>
                  <a:pt x="170" y="29"/>
                  <a:pt x="169" y="28"/>
                </a:cubicBezTo>
                <a:cubicBezTo>
                  <a:pt x="168" y="28"/>
                  <a:pt x="167" y="27"/>
                  <a:pt x="166" y="26"/>
                </a:cubicBezTo>
                <a:cubicBezTo>
                  <a:pt x="162" y="21"/>
                  <a:pt x="158" y="22"/>
                  <a:pt x="155" y="28"/>
                </a:cubicBezTo>
                <a:cubicBezTo>
                  <a:pt x="154" y="32"/>
                  <a:pt x="153" y="35"/>
                  <a:pt x="152" y="38"/>
                </a:cubicBezTo>
                <a:cubicBezTo>
                  <a:pt x="151" y="46"/>
                  <a:pt x="146" y="50"/>
                  <a:pt x="139" y="54"/>
                </a:cubicBezTo>
                <a:cubicBezTo>
                  <a:pt x="134" y="57"/>
                  <a:pt x="128" y="60"/>
                  <a:pt x="122" y="64"/>
                </a:cubicBezTo>
                <a:cubicBezTo>
                  <a:pt x="117" y="67"/>
                  <a:pt x="112" y="71"/>
                  <a:pt x="112" y="78"/>
                </a:cubicBezTo>
                <a:cubicBezTo>
                  <a:pt x="112" y="81"/>
                  <a:pt x="110" y="83"/>
                  <a:pt x="109" y="85"/>
                </a:cubicBezTo>
                <a:cubicBezTo>
                  <a:pt x="106" y="89"/>
                  <a:pt x="105" y="93"/>
                  <a:pt x="105" y="98"/>
                </a:cubicBezTo>
                <a:cubicBezTo>
                  <a:pt x="106" y="101"/>
                  <a:pt x="106" y="104"/>
                  <a:pt x="106" y="108"/>
                </a:cubicBezTo>
                <a:cubicBezTo>
                  <a:pt x="106" y="111"/>
                  <a:pt x="105" y="113"/>
                  <a:pt x="103" y="115"/>
                </a:cubicBezTo>
                <a:cubicBezTo>
                  <a:pt x="101" y="119"/>
                  <a:pt x="99" y="122"/>
                  <a:pt x="97" y="125"/>
                </a:cubicBezTo>
                <a:cubicBezTo>
                  <a:pt x="96" y="127"/>
                  <a:pt x="94" y="128"/>
                  <a:pt x="92" y="129"/>
                </a:cubicBezTo>
                <a:cubicBezTo>
                  <a:pt x="89" y="131"/>
                  <a:pt x="86" y="133"/>
                  <a:pt x="84" y="135"/>
                </a:cubicBezTo>
                <a:cubicBezTo>
                  <a:pt x="80" y="138"/>
                  <a:pt x="76" y="139"/>
                  <a:pt x="72" y="140"/>
                </a:cubicBezTo>
                <a:cubicBezTo>
                  <a:pt x="68" y="140"/>
                  <a:pt x="65" y="143"/>
                  <a:pt x="63" y="146"/>
                </a:cubicBezTo>
                <a:cubicBezTo>
                  <a:pt x="61" y="148"/>
                  <a:pt x="60" y="150"/>
                  <a:pt x="59" y="152"/>
                </a:cubicBezTo>
                <a:cubicBezTo>
                  <a:pt x="57" y="156"/>
                  <a:pt x="54" y="159"/>
                  <a:pt x="50" y="161"/>
                </a:cubicBezTo>
                <a:cubicBezTo>
                  <a:pt x="46" y="164"/>
                  <a:pt x="43" y="168"/>
                  <a:pt x="41" y="172"/>
                </a:cubicBezTo>
                <a:cubicBezTo>
                  <a:pt x="37" y="180"/>
                  <a:pt x="33" y="188"/>
                  <a:pt x="27" y="194"/>
                </a:cubicBezTo>
                <a:cubicBezTo>
                  <a:pt x="25" y="196"/>
                  <a:pt x="24" y="198"/>
                  <a:pt x="23" y="200"/>
                </a:cubicBezTo>
                <a:cubicBezTo>
                  <a:pt x="19" y="208"/>
                  <a:pt x="15" y="217"/>
                  <a:pt x="10" y="224"/>
                </a:cubicBezTo>
                <a:cubicBezTo>
                  <a:pt x="7" y="228"/>
                  <a:pt x="7" y="231"/>
                  <a:pt x="6" y="235"/>
                </a:cubicBezTo>
                <a:cubicBezTo>
                  <a:pt x="6" y="240"/>
                  <a:pt x="7" y="244"/>
                  <a:pt x="11" y="247"/>
                </a:cubicBezTo>
                <a:cubicBezTo>
                  <a:pt x="15" y="249"/>
                  <a:pt x="16" y="253"/>
                  <a:pt x="15" y="257"/>
                </a:cubicBezTo>
                <a:cubicBezTo>
                  <a:pt x="14" y="260"/>
                  <a:pt x="14" y="264"/>
                  <a:pt x="15" y="268"/>
                </a:cubicBezTo>
                <a:cubicBezTo>
                  <a:pt x="18" y="277"/>
                  <a:pt x="18" y="287"/>
                  <a:pt x="14" y="297"/>
                </a:cubicBezTo>
                <a:cubicBezTo>
                  <a:pt x="13" y="298"/>
                  <a:pt x="13" y="299"/>
                  <a:pt x="13" y="300"/>
                </a:cubicBezTo>
                <a:cubicBezTo>
                  <a:pt x="11" y="310"/>
                  <a:pt x="8" y="319"/>
                  <a:pt x="1" y="327"/>
                </a:cubicBezTo>
                <a:cubicBezTo>
                  <a:pt x="0" y="327"/>
                  <a:pt x="0" y="329"/>
                  <a:pt x="1" y="330"/>
                </a:cubicBezTo>
                <a:cubicBezTo>
                  <a:pt x="3" y="332"/>
                  <a:pt x="4" y="335"/>
                  <a:pt x="6" y="338"/>
                </a:cubicBezTo>
                <a:cubicBezTo>
                  <a:pt x="8" y="341"/>
                  <a:pt x="9" y="344"/>
                  <a:pt x="8" y="347"/>
                </a:cubicBezTo>
                <a:cubicBezTo>
                  <a:pt x="6" y="352"/>
                  <a:pt x="7" y="357"/>
                  <a:pt x="9" y="361"/>
                </a:cubicBezTo>
                <a:cubicBezTo>
                  <a:pt x="11" y="365"/>
                  <a:pt x="14" y="368"/>
                  <a:pt x="17" y="369"/>
                </a:cubicBezTo>
                <a:cubicBezTo>
                  <a:pt x="20" y="371"/>
                  <a:pt x="24" y="372"/>
                  <a:pt x="27" y="373"/>
                </a:cubicBezTo>
                <a:cubicBezTo>
                  <a:pt x="27" y="372"/>
                  <a:pt x="27" y="372"/>
                  <a:pt x="27" y="372"/>
                </a:cubicBezTo>
                <a:cubicBezTo>
                  <a:pt x="27" y="372"/>
                  <a:pt x="27" y="372"/>
                  <a:pt x="27" y="372"/>
                </a:cubicBezTo>
                <a:cubicBezTo>
                  <a:pt x="27" y="373"/>
                  <a:pt x="27" y="373"/>
                  <a:pt x="27" y="373"/>
                </a:cubicBezTo>
                <a:cubicBezTo>
                  <a:pt x="27" y="373"/>
                  <a:pt x="27" y="373"/>
                  <a:pt x="27" y="373"/>
                </a:cubicBezTo>
                <a:cubicBezTo>
                  <a:pt x="27" y="376"/>
                  <a:pt x="28" y="379"/>
                  <a:pt x="31" y="381"/>
                </a:cubicBezTo>
                <a:cubicBezTo>
                  <a:pt x="34" y="382"/>
                  <a:pt x="36" y="385"/>
                  <a:pt x="37" y="388"/>
                </a:cubicBezTo>
                <a:cubicBezTo>
                  <a:pt x="37" y="390"/>
                  <a:pt x="39" y="392"/>
                  <a:pt x="41" y="393"/>
                </a:cubicBezTo>
                <a:cubicBezTo>
                  <a:pt x="46" y="395"/>
                  <a:pt x="49" y="398"/>
                  <a:pt x="53" y="402"/>
                </a:cubicBezTo>
                <a:cubicBezTo>
                  <a:pt x="54" y="404"/>
                  <a:pt x="56" y="406"/>
                  <a:pt x="56" y="408"/>
                </a:cubicBezTo>
                <a:cubicBezTo>
                  <a:pt x="56" y="415"/>
                  <a:pt x="60" y="420"/>
                  <a:pt x="63" y="426"/>
                </a:cubicBezTo>
                <a:cubicBezTo>
                  <a:pt x="66" y="432"/>
                  <a:pt x="71" y="437"/>
                  <a:pt x="77" y="439"/>
                </a:cubicBezTo>
                <a:cubicBezTo>
                  <a:pt x="82" y="441"/>
                  <a:pt x="86" y="444"/>
                  <a:pt x="90" y="447"/>
                </a:cubicBezTo>
                <a:cubicBezTo>
                  <a:pt x="99" y="454"/>
                  <a:pt x="107" y="462"/>
                  <a:pt x="117" y="467"/>
                </a:cubicBezTo>
                <a:cubicBezTo>
                  <a:pt x="122" y="470"/>
                  <a:pt x="127" y="472"/>
                  <a:pt x="132" y="474"/>
                </a:cubicBezTo>
                <a:cubicBezTo>
                  <a:pt x="134" y="474"/>
                  <a:pt x="136" y="474"/>
                  <a:pt x="137" y="474"/>
                </a:cubicBezTo>
                <a:cubicBezTo>
                  <a:pt x="141" y="472"/>
                  <a:pt x="144" y="471"/>
                  <a:pt x="148" y="469"/>
                </a:cubicBezTo>
                <a:cubicBezTo>
                  <a:pt x="154" y="466"/>
                  <a:pt x="160" y="464"/>
                  <a:pt x="167" y="465"/>
                </a:cubicBezTo>
                <a:cubicBezTo>
                  <a:pt x="171" y="465"/>
                  <a:pt x="176" y="464"/>
                  <a:pt x="180" y="464"/>
                </a:cubicBezTo>
                <a:cubicBezTo>
                  <a:pt x="187" y="463"/>
                  <a:pt x="193" y="463"/>
                  <a:pt x="199" y="466"/>
                </a:cubicBezTo>
                <a:cubicBezTo>
                  <a:pt x="201" y="467"/>
                  <a:pt x="202" y="467"/>
                  <a:pt x="204" y="468"/>
                </a:cubicBezTo>
                <a:cubicBezTo>
                  <a:pt x="207" y="469"/>
                  <a:pt x="210" y="468"/>
                  <a:pt x="213" y="467"/>
                </a:cubicBezTo>
                <a:cubicBezTo>
                  <a:pt x="217" y="466"/>
                  <a:pt x="221" y="465"/>
                  <a:pt x="224" y="464"/>
                </a:cubicBezTo>
                <a:cubicBezTo>
                  <a:pt x="227" y="462"/>
                  <a:pt x="231" y="461"/>
                  <a:pt x="233" y="460"/>
                </a:cubicBezTo>
                <a:cubicBezTo>
                  <a:pt x="237" y="457"/>
                  <a:pt x="242" y="455"/>
                  <a:pt x="247" y="453"/>
                </a:cubicBezTo>
                <a:cubicBezTo>
                  <a:pt x="252" y="452"/>
                  <a:pt x="256" y="450"/>
                  <a:pt x="261" y="449"/>
                </a:cubicBezTo>
                <a:cubicBezTo>
                  <a:pt x="268" y="448"/>
                  <a:pt x="275" y="445"/>
                  <a:pt x="282" y="446"/>
                </a:cubicBezTo>
                <a:cubicBezTo>
                  <a:pt x="284" y="446"/>
                  <a:pt x="285" y="446"/>
                  <a:pt x="287" y="447"/>
                </a:cubicBezTo>
                <a:cubicBezTo>
                  <a:pt x="293" y="450"/>
                  <a:pt x="298" y="454"/>
                  <a:pt x="301" y="460"/>
                </a:cubicBezTo>
                <a:cubicBezTo>
                  <a:pt x="302" y="463"/>
                  <a:pt x="303" y="466"/>
                  <a:pt x="305" y="469"/>
                </a:cubicBezTo>
                <a:cubicBezTo>
                  <a:pt x="307" y="475"/>
                  <a:pt x="312" y="477"/>
                  <a:pt x="318" y="477"/>
                </a:cubicBezTo>
                <a:cubicBezTo>
                  <a:pt x="320" y="477"/>
                  <a:pt x="321" y="477"/>
                  <a:pt x="323" y="477"/>
                </a:cubicBezTo>
                <a:cubicBezTo>
                  <a:pt x="330" y="476"/>
                  <a:pt x="337" y="475"/>
                  <a:pt x="344" y="473"/>
                </a:cubicBezTo>
                <a:cubicBezTo>
                  <a:pt x="348" y="472"/>
                  <a:pt x="352" y="472"/>
                  <a:pt x="354" y="476"/>
                </a:cubicBezTo>
                <a:cubicBezTo>
                  <a:pt x="355" y="478"/>
                  <a:pt x="357" y="480"/>
                  <a:pt x="359" y="481"/>
                </a:cubicBezTo>
                <a:cubicBezTo>
                  <a:pt x="365" y="484"/>
                  <a:pt x="365" y="491"/>
                  <a:pt x="365" y="496"/>
                </a:cubicBezTo>
                <a:cubicBezTo>
                  <a:pt x="366" y="500"/>
                  <a:pt x="364" y="504"/>
                  <a:pt x="363" y="508"/>
                </a:cubicBezTo>
                <a:cubicBezTo>
                  <a:pt x="362" y="511"/>
                  <a:pt x="360" y="514"/>
                  <a:pt x="359" y="517"/>
                </a:cubicBezTo>
                <a:cubicBezTo>
                  <a:pt x="358" y="520"/>
                  <a:pt x="360" y="524"/>
                  <a:pt x="359" y="528"/>
                </a:cubicBezTo>
                <a:cubicBezTo>
                  <a:pt x="357" y="534"/>
                  <a:pt x="357" y="540"/>
                  <a:pt x="352" y="545"/>
                </a:cubicBezTo>
                <a:cubicBezTo>
                  <a:pt x="351" y="545"/>
                  <a:pt x="351" y="547"/>
                  <a:pt x="351" y="548"/>
                </a:cubicBezTo>
                <a:cubicBezTo>
                  <a:pt x="351" y="548"/>
                  <a:pt x="352" y="549"/>
                  <a:pt x="352" y="549"/>
                </a:cubicBezTo>
                <a:cubicBezTo>
                  <a:pt x="359" y="567"/>
                  <a:pt x="361" y="571"/>
                  <a:pt x="376" y="584"/>
                </a:cubicBezTo>
                <a:cubicBezTo>
                  <a:pt x="378" y="586"/>
                  <a:pt x="381" y="589"/>
                  <a:pt x="383" y="591"/>
                </a:cubicBezTo>
                <a:cubicBezTo>
                  <a:pt x="387" y="594"/>
                  <a:pt x="390" y="599"/>
                  <a:pt x="393" y="604"/>
                </a:cubicBezTo>
                <a:cubicBezTo>
                  <a:pt x="394" y="606"/>
                  <a:pt x="395" y="609"/>
                  <a:pt x="395" y="612"/>
                </a:cubicBezTo>
                <a:cubicBezTo>
                  <a:pt x="397" y="618"/>
                  <a:pt x="400" y="624"/>
                  <a:pt x="403" y="630"/>
                </a:cubicBezTo>
                <a:cubicBezTo>
                  <a:pt x="407" y="636"/>
                  <a:pt x="408" y="644"/>
                  <a:pt x="409" y="651"/>
                </a:cubicBezTo>
                <a:cubicBezTo>
                  <a:pt x="410" y="653"/>
                  <a:pt x="408" y="655"/>
                  <a:pt x="408" y="656"/>
                </a:cubicBezTo>
                <a:cubicBezTo>
                  <a:pt x="408" y="658"/>
                  <a:pt x="408" y="661"/>
                  <a:pt x="408" y="663"/>
                </a:cubicBezTo>
                <a:cubicBezTo>
                  <a:pt x="409" y="668"/>
                  <a:pt x="410" y="672"/>
                  <a:pt x="413" y="677"/>
                </a:cubicBezTo>
                <a:cubicBezTo>
                  <a:pt x="414" y="679"/>
                  <a:pt x="415" y="681"/>
                  <a:pt x="415" y="683"/>
                </a:cubicBezTo>
                <a:cubicBezTo>
                  <a:pt x="418" y="692"/>
                  <a:pt x="418" y="700"/>
                  <a:pt x="410" y="707"/>
                </a:cubicBezTo>
                <a:cubicBezTo>
                  <a:pt x="406" y="710"/>
                  <a:pt x="404" y="714"/>
                  <a:pt x="401" y="717"/>
                </a:cubicBezTo>
                <a:cubicBezTo>
                  <a:pt x="398" y="720"/>
                  <a:pt x="396" y="724"/>
                  <a:pt x="395" y="728"/>
                </a:cubicBezTo>
                <a:cubicBezTo>
                  <a:pt x="394" y="736"/>
                  <a:pt x="392" y="742"/>
                  <a:pt x="389" y="749"/>
                </a:cubicBezTo>
                <a:cubicBezTo>
                  <a:pt x="387" y="752"/>
                  <a:pt x="387" y="756"/>
                  <a:pt x="387" y="760"/>
                </a:cubicBezTo>
                <a:cubicBezTo>
                  <a:pt x="386" y="767"/>
                  <a:pt x="386" y="773"/>
                  <a:pt x="386" y="780"/>
                </a:cubicBezTo>
                <a:cubicBezTo>
                  <a:pt x="387" y="783"/>
                  <a:pt x="387" y="787"/>
                  <a:pt x="390" y="789"/>
                </a:cubicBezTo>
                <a:cubicBezTo>
                  <a:pt x="396" y="795"/>
                  <a:pt x="400" y="803"/>
                  <a:pt x="403" y="811"/>
                </a:cubicBezTo>
                <a:cubicBezTo>
                  <a:pt x="406" y="820"/>
                  <a:pt x="411" y="829"/>
                  <a:pt x="415" y="837"/>
                </a:cubicBezTo>
                <a:cubicBezTo>
                  <a:pt x="418" y="843"/>
                  <a:pt x="420" y="849"/>
                  <a:pt x="420" y="856"/>
                </a:cubicBezTo>
                <a:cubicBezTo>
                  <a:pt x="420" y="863"/>
                  <a:pt x="422" y="870"/>
                  <a:pt x="424" y="877"/>
                </a:cubicBezTo>
                <a:cubicBezTo>
                  <a:pt x="425" y="879"/>
                  <a:pt x="426" y="882"/>
                  <a:pt x="425" y="885"/>
                </a:cubicBezTo>
                <a:cubicBezTo>
                  <a:pt x="425" y="893"/>
                  <a:pt x="428" y="900"/>
                  <a:pt x="429" y="907"/>
                </a:cubicBezTo>
                <a:cubicBezTo>
                  <a:pt x="431" y="916"/>
                  <a:pt x="435" y="923"/>
                  <a:pt x="440" y="930"/>
                </a:cubicBezTo>
                <a:cubicBezTo>
                  <a:pt x="443" y="933"/>
                  <a:pt x="445" y="937"/>
                  <a:pt x="448" y="940"/>
                </a:cubicBezTo>
                <a:cubicBezTo>
                  <a:pt x="451" y="943"/>
                  <a:pt x="452" y="947"/>
                  <a:pt x="453" y="952"/>
                </a:cubicBezTo>
                <a:cubicBezTo>
                  <a:pt x="455" y="960"/>
                  <a:pt x="458" y="969"/>
                  <a:pt x="462" y="977"/>
                </a:cubicBezTo>
                <a:cubicBezTo>
                  <a:pt x="463" y="979"/>
                  <a:pt x="464" y="981"/>
                  <a:pt x="465" y="983"/>
                </a:cubicBezTo>
                <a:cubicBezTo>
                  <a:pt x="466" y="988"/>
                  <a:pt x="467" y="992"/>
                  <a:pt x="463" y="997"/>
                </a:cubicBezTo>
                <a:cubicBezTo>
                  <a:pt x="462" y="998"/>
                  <a:pt x="461" y="1001"/>
                  <a:pt x="463" y="1003"/>
                </a:cubicBezTo>
                <a:cubicBezTo>
                  <a:pt x="466" y="1007"/>
                  <a:pt x="466" y="1012"/>
                  <a:pt x="467" y="1017"/>
                </a:cubicBezTo>
                <a:cubicBezTo>
                  <a:pt x="467" y="1018"/>
                  <a:pt x="467" y="1019"/>
                  <a:pt x="468" y="1020"/>
                </a:cubicBezTo>
                <a:cubicBezTo>
                  <a:pt x="474" y="1023"/>
                  <a:pt x="480" y="1026"/>
                  <a:pt x="486" y="1029"/>
                </a:cubicBezTo>
                <a:cubicBezTo>
                  <a:pt x="487" y="1030"/>
                  <a:pt x="489" y="1030"/>
                  <a:pt x="490" y="1029"/>
                </a:cubicBezTo>
                <a:cubicBezTo>
                  <a:pt x="496" y="1026"/>
                  <a:pt x="501" y="1024"/>
                  <a:pt x="508" y="1024"/>
                </a:cubicBezTo>
                <a:cubicBezTo>
                  <a:pt x="510" y="1025"/>
                  <a:pt x="513" y="1024"/>
                  <a:pt x="515" y="1022"/>
                </a:cubicBezTo>
                <a:cubicBezTo>
                  <a:pt x="520" y="1021"/>
                  <a:pt x="525" y="1020"/>
                  <a:pt x="530" y="1020"/>
                </a:cubicBezTo>
                <a:cubicBezTo>
                  <a:pt x="535" y="1020"/>
                  <a:pt x="541" y="1018"/>
                  <a:pt x="546" y="1021"/>
                </a:cubicBezTo>
                <a:cubicBezTo>
                  <a:pt x="547" y="1021"/>
                  <a:pt x="550" y="1022"/>
                  <a:pt x="551" y="1021"/>
                </a:cubicBezTo>
                <a:cubicBezTo>
                  <a:pt x="556" y="1018"/>
                  <a:pt x="562" y="1021"/>
                  <a:pt x="566" y="1016"/>
                </a:cubicBezTo>
                <a:cubicBezTo>
                  <a:pt x="567" y="1015"/>
                  <a:pt x="569" y="1014"/>
                  <a:pt x="571" y="1014"/>
                </a:cubicBezTo>
                <a:cubicBezTo>
                  <a:pt x="579" y="1014"/>
                  <a:pt x="585" y="1011"/>
                  <a:pt x="592" y="1006"/>
                </a:cubicBezTo>
                <a:cubicBezTo>
                  <a:pt x="601" y="1000"/>
                  <a:pt x="609" y="992"/>
                  <a:pt x="617" y="985"/>
                </a:cubicBezTo>
                <a:cubicBezTo>
                  <a:pt x="622" y="980"/>
                  <a:pt x="627" y="975"/>
                  <a:pt x="631" y="969"/>
                </a:cubicBezTo>
                <a:cubicBezTo>
                  <a:pt x="635" y="962"/>
                  <a:pt x="639" y="957"/>
                  <a:pt x="643" y="951"/>
                </a:cubicBezTo>
                <a:cubicBezTo>
                  <a:pt x="645" y="948"/>
                  <a:pt x="648" y="945"/>
                  <a:pt x="651" y="943"/>
                </a:cubicBezTo>
                <a:cubicBezTo>
                  <a:pt x="658" y="938"/>
                  <a:pt x="662" y="932"/>
                  <a:pt x="664" y="924"/>
                </a:cubicBezTo>
                <a:cubicBezTo>
                  <a:pt x="666" y="919"/>
                  <a:pt x="667" y="914"/>
                  <a:pt x="668" y="908"/>
                </a:cubicBezTo>
                <a:cubicBezTo>
                  <a:pt x="669" y="906"/>
                  <a:pt x="669" y="903"/>
                  <a:pt x="667" y="900"/>
                </a:cubicBezTo>
                <a:cubicBezTo>
                  <a:pt x="665" y="897"/>
                  <a:pt x="667" y="894"/>
                  <a:pt x="670" y="892"/>
                </a:cubicBezTo>
                <a:cubicBezTo>
                  <a:pt x="674" y="888"/>
                  <a:pt x="678" y="886"/>
                  <a:pt x="683" y="884"/>
                </a:cubicBezTo>
                <a:cubicBezTo>
                  <a:pt x="688" y="883"/>
                  <a:pt x="693" y="882"/>
                  <a:pt x="698" y="879"/>
                </a:cubicBezTo>
                <a:cubicBezTo>
                  <a:pt x="702" y="876"/>
                  <a:pt x="705" y="873"/>
                  <a:pt x="705" y="868"/>
                </a:cubicBezTo>
                <a:cubicBezTo>
                  <a:pt x="705" y="862"/>
                  <a:pt x="706" y="857"/>
                  <a:pt x="707" y="852"/>
                </a:cubicBezTo>
                <a:cubicBezTo>
                  <a:pt x="708" y="849"/>
                  <a:pt x="708" y="846"/>
                  <a:pt x="707" y="843"/>
                </a:cubicBezTo>
                <a:cubicBezTo>
                  <a:pt x="704" y="835"/>
                  <a:pt x="702" y="827"/>
                  <a:pt x="700" y="818"/>
                </a:cubicBezTo>
                <a:cubicBezTo>
                  <a:pt x="699" y="815"/>
                  <a:pt x="699" y="812"/>
                  <a:pt x="702" y="810"/>
                </a:cubicBezTo>
                <a:cubicBezTo>
                  <a:pt x="714" y="801"/>
                  <a:pt x="725" y="791"/>
                  <a:pt x="737" y="781"/>
                </a:cubicBezTo>
                <a:cubicBezTo>
                  <a:pt x="740" y="778"/>
                  <a:pt x="744" y="776"/>
                  <a:pt x="748" y="775"/>
                </a:cubicBezTo>
                <a:cubicBezTo>
                  <a:pt x="753" y="773"/>
                  <a:pt x="757" y="770"/>
                  <a:pt x="762" y="768"/>
                </a:cubicBezTo>
                <a:cubicBezTo>
                  <a:pt x="771" y="762"/>
                  <a:pt x="777" y="754"/>
                  <a:pt x="781" y="744"/>
                </a:cubicBezTo>
                <a:cubicBezTo>
                  <a:pt x="783" y="740"/>
                  <a:pt x="785" y="735"/>
                  <a:pt x="784" y="730"/>
                </a:cubicBezTo>
                <a:cubicBezTo>
                  <a:pt x="783" y="725"/>
                  <a:pt x="784" y="720"/>
                  <a:pt x="784" y="715"/>
                </a:cubicBezTo>
                <a:cubicBezTo>
                  <a:pt x="784" y="711"/>
                  <a:pt x="784" y="707"/>
                  <a:pt x="784" y="704"/>
                </a:cubicBezTo>
                <a:cubicBezTo>
                  <a:pt x="782" y="697"/>
                  <a:pt x="783" y="691"/>
                  <a:pt x="785" y="684"/>
                </a:cubicBezTo>
                <a:cubicBezTo>
                  <a:pt x="785" y="681"/>
                  <a:pt x="784" y="677"/>
                  <a:pt x="781" y="676"/>
                </a:cubicBezTo>
                <a:cubicBezTo>
                  <a:pt x="775" y="672"/>
                  <a:pt x="773" y="667"/>
                  <a:pt x="771" y="661"/>
                </a:cubicBezTo>
                <a:cubicBezTo>
                  <a:pt x="769" y="653"/>
                  <a:pt x="770" y="646"/>
                  <a:pt x="769" y="638"/>
                </a:cubicBezTo>
                <a:cubicBezTo>
                  <a:pt x="768" y="637"/>
                  <a:pt x="769" y="635"/>
                  <a:pt x="770" y="633"/>
                </a:cubicBezTo>
                <a:cubicBezTo>
                  <a:pt x="771" y="630"/>
                  <a:pt x="771" y="627"/>
                  <a:pt x="768" y="625"/>
                </a:cubicBezTo>
                <a:cubicBezTo>
                  <a:pt x="763" y="620"/>
                  <a:pt x="762" y="615"/>
                  <a:pt x="765" y="609"/>
                </a:cubicBezTo>
                <a:cubicBezTo>
                  <a:pt x="767" y="604"/>
                  <a:pt x="769" y="598"/>
                  <a:pt x="773" y="594"/>
                </a:cubicBezTo>
                <a:cubicBezTo>
                  <a:pt x="778" y="590"/>
                  <a:pt x="779" y="583"/>
                  <a:pt x="782" y="577"/>
                </a:cubicBezTo>
                <a:cubicBezTo>
                  <a:pt x="784" y="574"/>
                  <a:pt x="785" y="571"/>
                  <a:pt x="788" y="570"/>
                </a:cubicBezTo>
                <a:cubicBezTo>
                  <a:pt x="794" y="567"/>
                  <a:pt x="798" y="563"/>
                  <a:pt x="802" y="558"/>
                </a:cubicBezTo>
                <a:cubicBezTo>
                  <a:pt x="811" y="545"/>
                  <a:pt x="823" y="534"/>
                  <a:pt x="834" y="523"/>
                </a:cubicBezTo>
                <a:cubicBezTo>
                  <a:pt x="841" y="516"/>
                  <a:pt x="848" y="509"/>
                  <a:pt x="857" y="506"/>
                </a:cubicBezTo>
                <a:cubicBezTo>
                  <a:pt x="858" y="506"/>
                  <a:pt x="859" y="505"/>
                  <a:pt x="859" y="504"/>
                </a:cubicBezTo>
                <a:cubicBezTo>
                  <a:pt x="880" y="488"/>
                  <a:pt x="897" y="468"/>
                  <a:pt x="907" y="444"/>
                </a:cubicBezTo>
                <a:cubicBezTo>
                  <a:pt x="911" y="435"/>
                  <a:pt x="914" y="426"/>
                  <a:pt x="921" y="418"/>
                </a:cubicBezTo>
                <a:cubicBezTo>
                  <a:pt x="925" y="413"/>
                  <a:pt x="927" y="406"/>
                  <a:pt x="929" y="400"/>
                </a:cubicBezTo>
                <a:cubicBezTo>
                  <a:pt x="932" y="391"/>
                  <a:pt x="931" y="382"/>
                  <a:pt x="931" y="374"/>
                </a:cubicBezTo>
                <a:cubicBezTo>
                  <a:pt x="932" y="372"/>
                  <a:pt x="927" y="369"/>
                  <a:pt x="925" y="370"/>
                </a:cubicBezTo>
                <a:close/>
                <a:moveTo>
                  <a:pt x="228" y="418"/>
                </a:moveTo>
                <a:cubicBezTo>
                  <a:pt x="228" y="418"/>
                  <a:pt x="227" y="417"/>
                  <a:pt x="227" y="417"/>
                </a:cubicBezTo>
                <a:cubicBezTo>
                  <a:pt x="227" y="417"/>
                  <a:pt x="228" y="417"/>
                  <a:pt x="229" y="418"/>
                </a:cubicBezTo>
                <a:cubicBezTo>
                  <a:pt x="229" y="419"/>
                  <a:pt x="229" y="419"/>
                  <a:pt x="229" y="419"/>
                </a:cubicBezTo>
                <a:lnTo>
                  <a:pt x="228" y="418"/>
                </a:lnTo>
                <a:close/>
                <a:moveTo>
                  <a:pt x="237" y="430"/>
                </a:moveTo>
                <a:cubicBezTo>
                  <a:pt x="237" y="430"/>
                  <a:pt x="237" y="429"/>
                  <a:pt x="236" y="428"/>
                </a:cubicBezTo>
                <a:cubicBezTo>
                  <a:pt x="237" y="427"/>
                  <a:pt x="238" y="427"/>
                  <a:pt x="239" y="427"/>
                </a:cubicBezTo>
                <a:cubicBezTo>
                  <a:pt x="239" y="428"/>
                  <a:pt x="239" y="428"/>
                  <a:pt x="239" y="429"/>
                </a:cubicBezTo>
                <a:cubicBezTo>
                  <a:pt x="239" y="430"/>
                  <a:pt x="238" y="430"/>
                  <a:pt x="237" y="430"/>
                </a:cubicBezTo>
                <a:close/>
                <a:moveTo>
                  <a:pt x="615" y="764"/>
                </a:moveTo>
                <a:cubicBezTo>
                  <a:pt x="614" y="764"/>
                  <a:pt x="614" y="763"/>
                  <a:pt x="615" y="763"/>
                </a:cubicBezTo>
                <a:cubicBezTo>
                  <a:pt x="616" y="764"/>
                  <a:pt x="616" y="764"/>
                  <a:pt x="616" y="764"/>
                </a:cubicBezTo>
                <a:cubicBezTo>
                  <a:pt x="615" y="764"/>
                  <a:pt x="615" y="765"/>
                  <a:pt x="615" y="764"/>
                </a:cubicBezTo>
                <a:close/>
                <a:moveTo>
                  <a:pt x="623" y="659"/>
                </a:moveTo>
                <a:cubicBezTo>
                  <a:pt x="623" y="660"/>
                  <a:pt x="622" y="660"/>
                  <a:pt x="621" y="660"/>
                </a:cubicBezTo>
                <a:cubicBezTo>
                  <a:pt x="621" y="660"/>
                  <a:pt x="620" y="660"/>
                  <a:pt x="620" y="659"/>
                </a:cubicBezTo>
                <a:cubicBezTo>
                  <a:pt x="621" y="657"/>
                  <a:pt x="622" y="656"/>
                  <a:pt x="623" y="657"/>
                </a:cubicBezTo>
                <a:cubicBezTo>
                  <a:pt x="624" y="657"/>
                  <a:pt x="624" y="657"/>
                  <a:pt x="624" y="658"/>
                </a:cubicBezTo>
                <a:cubicBezTo>
                  <a:pt x="624" y="658"/>
                  <a:pt x="624" y="659"/>
                  <a:pt x="623" y="659"/>
                </a:cubicBezTo>
                <a:close/>
                <a:moveTo>
                  <a:pt x="651" y="651"/>
                </a:moveTo>
                <a:cubicBezTo>
                  <a:pt x="651" y="651"/>
                  <a:pt x="650" y="651"/>
                  <a:pt x="650" y="650"/>
                </a:cubicBezTo>
                <a:cubicBezTo>
                  <a:pt x="648" y="648"/>
                  <a:pt x="648" y="646"/>
                  <a:pt x="649" y="643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8" y="643"/>
                  <a:pt x="648" y="642"/>
                </a:cubicBezTo>
                <a:cubicBezTo>
                  <a:pt x="645" y="641"/>
                  <a:pt x="646" y="637"/>
                  <a:pt x="643" y="635"/>
                </a:cubicBezTo>
                <a:cubicBezTo>
                  <a:pt x="641" y="633"/>
                  <a:pt x="638" y="631"/>
                  <a:pt x="636" y="628"/>
                </a:cubicBezTo>
                <a:cubicBezTo>
                  <a:pt x="635" y="626"/>
                  <a:pt x="633" y="623"/>
                  <a:pt x="633" y="621"/>
                </a:cubicBezTo>
                <a:cubicBezTo>
                  <a:pt x="632" y="611"/>
                  <a:pt x="628" y="602"/>
                  <a:pt x="629" y="592"/>
                </a:cubicBezTo>
                <a:cubicBezTo>
                  <a:pt x="629" y="591"/>
                  <a:pt x="630" y="590"/>
                  <a:pt x="631" y="590"/>
                </a:cubicBezTo>
                <a:cubicBezTo>
                  <a:pt x="632" y="590"/>
                  <a:pt x="633" y="591"/>
                  <a:pt x="633" y="592"/>
                </a:cubicBezTo>
                <a:cubicBezTo>
                  <a:pt x="635" y="598"/>
                  <a:pt x="636" y="605"/>
                  <a:pt x="637" y="611"/>
                </a:cubicBezTo>
                <a:cubicBezTo>
                  <a:pt x="636" y="617"/>
                  <a:pt x="637" y="623"/>
                  <a:pt x="643" y="626"/>
                </a:cubicBezTo>
                <a:cubicBezTo>
                  <a:pt x="646" y="628"/>
                  <a:pt x="647" y="632"/>
                  <a:pt x="647" y="635"/>
                </a:cubicBezTo>
                <a:cubicBezTo>
                  <a:pt x="648" y="638"/>
                  <a:pt x="648" y="640"/>
                  <a:pt x="648" y="642"/>
                </a:cubicBezTo>
                <a:cubicBezTo>
                  <a:pt x="648" y="643"/>
                  <a:pt x="648" y="643"/>
                  <a:pt x="649" y="643"/>
                </a:cubicBezTo>
                <a:cubicBezTo>
                  <a:pt x="649" y="643"/>
                  <a:pt x="649" y="643"/>
                  <a:pt x="649" y="643"/>
                </a:cubicBezTo>
                <a:cubicBezTo>
                  <a:pt x="651" y="645"/>
                  <a:pt x="652" y="647"/>
                  <a:pt x="652" y="650"/>
                </a:cubicBezTo>
                <a:cubicBezTo>
                  <a:pt x="652" y="650"/>
                  <a:pt x="652" y="651"/>
                  <a:pt x="651" y="651"/>
                </a:cubicBezTo>
                <a:close/>
                <a:moveTo>
                  <a:pt x="675" y="132"/>
                </a:moveTo>
                <a:cubicBezTo>
                  <a:pt x="675" y="132"/>
                  <a:pt x="676" y="132"/>
                  <a:pt x="676" y="133"/>
                </a:cubicBezTo>
                <a:cubicBezTo>
                  <a:pt x="676" y="133"/>
                  <a:pt x="676" y="134"/>
                  <a:pt x="676" y="134"/>
                </a:cubicBezTo>
                <a:cubicBezTo>
                  <a:pt x="675" y="134"/>
                  <a:pt x="675" y="133"/>
                  <a:pt x="675" y="133"/>
                </a:cubicBezTo>
                <a:cubicBezTo>
                  <a:pt x="674" y="133"/>
                  <a:pt x="675" y="132"/>
                  <a:pt x="675" y="132"/>
                </a:cubicBezTo>
                <a:close/>
                <a:moveTo>
                  <a:pt x="685" y="566"/>
                </a:moveTo>
                <a:cubicBezTo>
                  <a:pt x="684" y="567"/>
                  <a:pt x="683" y="568"/>
                  <a:pt x="681" y="568"/>
                </a:cubicBezTo>
                <a:cubicBezTo>
                  <a:pt x="680" y="568"/>
                  <a:pt x="679" y="568"/>
                  <a:pt x="678" y="568"/>
                </a:cubicBezTo>
                <a:cubicBezTo>
                  <a:pt x="677" y="568"/>
                  <a:pt x="676" y="568"/>
                  <a:pt x="675" y="568"/>
                </a:cubicBezTo>
                <a:cubicBezTo>
                  <a:pt x="672" y="568"/>
                  <a:pt x="670" y="568"/>
                  <a:pt x="668" y="568"/>
                </a:cubicBezTo>
                <a:cubicBezTo>
                  <a:pt x="667" y="568"/>
                  <a:pt x="667" y="567"/>
                  <a:pt x="666" y="566"/>
                </a:cubicBezTo>
                <a:cubicBezTo>
                  <a:pt x="666" y="565"/>
                  <a:pt x="666" y="563"/>
                  <a:pt x="666" y="562"/>
                </a:cubicBezTo>
                <a:cubicBezTo>
                  <a:pt x="668" y="556"/>
                  <a:pt x="668" y="550"/>
                  <a:pt x="668" y="543"/>
                </a:cubicBezTo>
                <a:cubicBezTo>
                  <a:pt x="668" y="541"/>
                  <a:pt x="668" y="540"/>
                  <a:pt x="669" y="538"/>
                </a:cubicBezTo>
                <a:cubicBezTo>
                  <a:pt x="670" y="537"/>
                  <a:pt x="671" y="535"/>
                  <a:pt x="672" y="535"/>
                </a:cubicBezTo>
                <a:cubicBezTo>
                  <a:pt x="678" y="534"/>
                  <a:pt x="683" y="533"/>
                  <a:pt x="688" y="532"/>
                </a:cubicBezTo>
                <a:cubicBezTo>
                  <a:pt x="693" y="532"/>
                  <a:pt x="696" y="534"/>
                  <a:pt x="698" y="538"/>
                </a:cubicBezTo>
                <a:cubicBezTo>
                  <a:pt x="698" y="538"/>
                  <a:pt x="699" y="540"/>
                  <a:pt x="698" y="541"/>
                </a:cubicBezTo>
                <a:cubicBezTo>
                  <a:pt x="696" y="547"/>
                  <a:pt x="693" y="552"/>
                  <a:pt x="688" y="557"/>
                </a:cubicBezTo>
                <a:cubicBezTo>
                  <a:pt x="687" y="559"/>
                  <a:pt x="686" y="561"/>
                  <a:pt x="686" y="563"/>
                </a:cubicBezTo>
                <a:cubicBezTo>
                  <a:pt x="686" y="564"/>
                  <a:pt x="686" y="565"/>
                  <a:pt x="685" y="566"/>
                </a:cubicBezTo>
                <a:close/>
                <a:moveTo>
                  <a:pt x="704" y="727"/>
                </a:moveTo>
                <a:cubicBezTo>
                  <a:pt x="703" y="728"/>
                  <a:pt x="702" y="727"/>
                  <a:pt x="701" y="726"/>
                </a:cubicBezTo>
                <a:cubicBezTo>
                  <a:pt x="698" y="720"/>
                  <a:pt x="696" y="714"/>
                  <a:pt x="695" y="707"/>
                </a:cubicBezTo>
                <a:cubicBezTo>
                  <a:pt x="695" y="705"/>
                  <a:pt x="695" y="703"/>
                  <a:pt x="695" y="701"/>
                </a:cubicBezTo>
                <a:cubicBezTo>
                  <a:pt x="698" y="695"/>
                  <a:pt x="698" y="689"/>
                  <a:pt x="696" y="683"/>
                </a:cubicBezTo>
                <a:cubicBezTo>
                  <a:pt x="696" y="680"/>
                  <a:pt x="696" y="677"/>
                  <a:pt x="696" y="674"/>
                </a:cubicBezTo>
                <a:cubicBezTo>
                  <a:pt x="696" y="673"/>
                  <a:pt x="696" y="673"/>
                  <a:pt x="696" y="672"/>
                </a:cubicBezTo>
                <a:cubicBezTo>
                  <a:pt x="697" y="673"/>
                  <a:pt x="699" y="673"/>
                  <a:pt x="699" y="674"/>
                </a:cubicBezTo>
                <a:cubicBezTo>
                  <a:pt x="700" y="676"/>
                  <a:pt x="700" y="678"/>
                  <a:pt x="700" y="680"/>
                </a:cubicBezTo>
                <a:cubicBezTo>
                  <a:pt x="701" y="683"/>
                  <a:pt x="701" y="686"/>
                  <a:pt x="703" y="689"/>
                </a:cubicBezTo>
                <a:cubicBezTo>
                  <a:pt x="705" y="694"/>
                  <a:pt x="705" y="698"/>
                  <a:pt x="703" y="702"/>
                </a:cubicBezTo>
                <a:cubicBezTo>
                  <a:pt x="701" y="706"/>
                  <a:pt x="701" y="710"/>
                  <a:pt x="702" y="715"/>
                </a:cubicBezTo>
                <a:cubicBezTo>
                  <a:pt x="703" y="718"/>
                  <a:pt x="704" y="721"/>
                  <a:pt x="704" y="724"/>
                </a:cubicBezTo>
                <a:cubicBezTo>
                  <a:pt x="705" y="725"/>
                  <a:pt x="705" y="727"/>
                  <a:pt x="704" y="727"/>
                </a:cubicBezTo>
                <a:close/>
                <a:moveTo>
                  <a:pt x="742" y="369"/>
                </a:moveTo>
                <a:cubicBezTo>
                  <a:pt x="741" y="369"/>
                  <a:pt x="740" y="368"/>
                  <a:pt x="740" y="367"/>
                </a:cubicBezTo>
                <a:cubicBezTo>
                  <a:pt x="740" y="367"/>
                  <a:pt x="740" y="366"/>
                  <a:pt x="741" y="366"/>
                </a:cubicBezTo>
                <a:cubicBezTo>
                  <a:pt x="741" y="366"/>
                  <a:pt x="742" y="367"/>
                  <a:pt x="743" y="367"/>
                </a:cubicBezTo>
                <a:cubicBezTo>
                  <a:pt x="743" y="368"/>
                  <a:pt x="743" y="369"/>
                  <a:pt x="742" y="369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1" name="Freeform 442"/>
          <p:cNvSpPr>
            <a:spLocks noEditPoints="1"/>
          </p:cNvSpPr>
          <p:nvPr/>
        </p:nvSpPr>
        <p:spPr bwMode="auto">
          <a:xfrm>
            <a:off x="6824094" y="3933107"/>
            <a:ext cx="555743" cy="922523"/>
          </a:xfrm>
          <a:custGeom>
            <a:avLst/>
            <a:gdLst>
              <a:gd name="T0" fmla="*/ 561 w 639"/>
              <a:gd name="T1" fmla="*/ 211 h 1061"/>
              <a:gd name="T2" fmla="*/ 464 w 639"/>
              <a:gd name="T3" fmla="*/ 184 h 1061"/>
              <a:gd name="T4" fmla="*/ 435 w 639"/>
              <a:gd name="T5" fmla="*/ 175 h 1061"/>
              <a:gd name="T6" fmla="*/ 430 w 639"/>
              <a:gd name="T7" fmla="*/ 148 h 1061"/>
              <a:gd name="T8" fmla="*/ 335 w 639"/>
              <a:gd name="T9" fmla="*/ 87 h 1061"/>
              <a:gd name="T10" fmla="*/ 275 w 639"/>
              <a:gd name="T11" fmla="*/ 38 h 1061"/>
              <a:gd name="T12" fmla="*/ 242 w 639"/>
              <a:gd name="T13" fmla="*/ 19 h 1061"/>
              <a:gd name="T14" fmla="*/ 179 w 639"/>
              <a:gd name="T15" fmla="*/ 15 h 1061"/>
              <a:gd name="T16" fmla="*/ 137 w 639"/>
              <a:gd name="T17" fmla="*/ 18 h 1061"/>
              <a:gd name="T18" fmla="*/ 96 w 639"/>
              <a:gd name="T19" fmla="*/ 18 h 1061"/>
              <a:gd name="T20" fmla="*/ 64 w 639"/>
              <a:gd name="T21" fmla="*/ 56 h 1061"/>
              <a:gd name="T22" fmla="*/ 55 w 639"/>
              <a:gd name="T23" fmla="*/ 83 h 1061"/>
              <a:gd name="T24" fmla="*/ 20 w 639"/>
              <a:gd name="T25" fmla="*/ 163 h 1061"/>
              <a:gd name="T26" fmla="*/ 20 w 639"/>
              <a:gd name="T27" fmla="*/ 215 h 1061"/>
              <a:gd name="T28" fmla="*/ 26 w 639"/>
              <a:gd name="T29" fmla="*/ 278 h 1061"/>
              <a:gd name="T30" fmla="*/ 112 w 639"/>
              <a:gd name="T31" fmla="*/ 403 h 1061"/>
              <a:gd name="T32" fmla="*/ 161 w 639"/>
              <a:gd name="T33" fmla="*/ 503 h 1061"/>
              <a:gd name="T34" fmla="*/ 161 w 639"/>
              <a:gd name="T35" fmla="*/ 644 h 1061"/>
              <a:gd name="T36" fmla="*/ 154 w 639"/>
              <a:gd name="T37" fmla="*/ 753 h 1061"/>
              <a:gd name="T38" fmla="*/ 154 w 639"/>
              <a:gd name="T39" fmla="*/ 829 h 1061"/>
              <a:gd name="T40" fmla="*/ 171 w 639"/>
              <a:gd name="T41" fmla="*/ 830 h 1061"/>
              <a:gd name="T42" fmla="*/ 147 w 639"/>
              <a:gd name="T43" fmla="*/ 892 h 1061"/>
              <a:gd name="T44" fmla="*/ 167 w 639"/>
              <a:gd name="T45" fmla="*/ 913 h 1061"/>
              <a:gd name="T46" fmla="*/ 160 w 639"/>
              <a:gd name="T47" fmla="*/ 932 h 1061"/>
              <a:gd name="T48" fmla="*/ 166 w 639"/>
              <a:gd name="T49" fmla="*/ 951 h 1061"/>
              <a:gd name="T50" fmla="*/ 174 w 639"/>
              <a:gd name="T51" fmla="*/ 978 h 1061"/>
              <a:gd name="T52" fmla="*/ 186 w 639"/>
              <a:gd name="T53" fmla="*/ 972 h 1061"/>
              <a:gd name="T54" fmla="*/ 193 w 639"/>
              <a:gd name="T55" fmla="*/ 1001 h 1061"/>
              <a:gd name="T56" fmla="*/ 209 w 639"/>
              <a:gd name="T57" fmla="*/ 1019 h 1061"/>
              <a:gd name="T58" fmla="*/ 189 w 639"/>
              <a:gd name="T59" fmla="*/ 1015 h 1061"/>
              <a:gd name="T60" fmla="*/ 229 w 639"/>
              <a:gd name="T61" fmla="*/ 1036 h 1061"/>
              <a:gd name="T62" fmla="*/ 260 w 639"/>
              <a:gd name="T63" fmla="*/ 1058 h 1061"/>
              <a:gd name="T64" fmla="*/ 279 w 639"/>
              <a:gd name="T65" fmla="*/ 1055 h 1061"/>
              <a:gd name="T66" fmla="*/ 311 w 639"/>
              <a:gd name="T67" fmla="*/ 1039 h 1061"/>
              <a:gd name="T68" fmla="*/ 250 w 639"/>
              <a:gd name="T69" fmla="*/ 999 h 1061"/>
              <a:gd name="T70" fmla="*/ 249 w 639"/>
              <a:gd name="T71" fmla="*/ 999 h 1061"/>
              <a:gd name="T72" fmla="*/ 250 w 639"/>
              <a:gd name="T73" fmla="*/ 967 h 1061"/>
              <a:gd name="T74" fmla="*/ 270 w 639"/>
              <a:gd name="T75" fmla="*/ 893 h 1061"/>
              <a:gd name="T76" fmla="*/ 273 w 639"/>
              <a:gd name="T77" fmla="*/ 836 h 1061"/>
              <a:gd name="T78" fmla="*/ 282 w 639"/>
              <a:gd name="T79" fmla="*/ 816 h 1061"/>
              <a:gd name="T80" fmla="*/ 271 w 639"/>
              <a:gd name="T81" fmla="*/ 798 h 1061"/>
              <a:gd name="T82" fmla="*/ 304 w 639"/>
              <a:gd name="T83" fmla="*/ 757 h 1061"/>
              <a:gd name="T84" fmla="*/ 369 w 639"/>
              <a:gd name="T85" fmla="*/ 712 h 1061"/>
              <a:gd name="T86" fmla="*/ 345 w 639"/>
              <a:gd name="T87" fmla="*/ 674 h 1061"/>
              <a:gd name="T88" fmla="*/ 384 w 639"/>
              <a:gd name="T89" fmla="*/ 682 h 1061"/>
              <a:gd name="T90" fmla="*/ 424 w 639"/>
              <a:gd name="T91" fmla="*/ 623 h 1061"/>
              <a:gd name="T92" fmla="*/ 463 w 639"/>
              <a:gd name="T93" fmla="*/ 558 h 1061"/>
              <a:gd name="T94" fmla="*/ 526 w 639"/>
              <a:gd name="T95" fmla="*/ 494 h 1061"/>
              <a:gd name="T96" fmla="*/ 578 w 639"/>
              <a:gd name="T97" fmla="*/ 426 h 1061"/>
              <a:gd name="T98" fmla="*/ 626 w 639"/>
              <a:gd name="T99" fmla="*/ 308 h 1061"/>
              <a:gd name="T100" fmla="*/ 139 w 639"/>
              <a:gd name="T101" fmla="*/ 32 h 1061"/>
              <a:gd name="T102" fmla="*/ 176 w 639"/>
              <a:gd name="T103" fmla="*/ 400 h 1061"/>
              <a:gd name="T104" fmla="*/ 176 w 639"/>
              <a:gd name="T105" fmla="*/ 400 h 1061"/>
              <a:gd name="T106" fmla="*/ 227 w 639"/>
              <a:gd name="T107" fmla="*/ 1012 h 1061"/>
              <a:gd name="T108" fmla="*/ 226 w 639"/>
              <a:gd name="T109" fmla="*/ 1012 h 1061"/>
              <a:gd name="T110" fmla="*/ 249 w 639"/>
              <a:gd name="T111" fmla="*/ 1024 h 1061"/>
              <a:gd name="T112" fmla="*/ 249 w 639"/>
              <a:gd name="T113" fmla="*/ 1032 h 1061"/>
              <a:gd name="T114" fmla="*/ 240 w 639"/>
              <a:gd name="T115" fmla="*/ 1033 h 1061"/>
              <a:gd name="T116" fmla="*/ 276 w 639"/>
              <a:gd name="T117" fmla="*/ 614 h 1061"/>
              <a:gd name="T118" fmla="*/ 357 w 639"/>
              <a:gd name="T119" fmla="*/ 104 h 1061"/>
              <a:gd name="T120" fmla="*/ 421 w 639"/>
              <a:gd name="T121" fmla="*/ 179 h 1061"/>
              <a:gd name="T122" fmla="*/ 440 w 639"/>
              <a:gd name="T123" fmla="*/ 237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39" h="1061">
                <a:moveTo>
                  <a:pt x="638" y="270"/>
                </a:moveTo>
                <a:cubicBezTo>
                  <a:pt x="635" y="263"/>
                  <a:pt x="633" y="256"/>
                  <a:pt x="630" y="249"/>
                </a:cubicBezTo>
                <a:cubicBezTo>
                  <a:pt x="629" y="247"/>
                  <a:pt x="628" y="246"/>
                  <a:pt x="626" y="245"/>
                </a:cubicBezTo>
                <a:cubicBezTo>
                  <a:pt x="624" y="244"/>
                  <a:pt x="621" y="243"/>
                  <a:pt x="618" y="243"/>
                </a:cubicBezTo>
                <a:cubicBezTo>
                  <a:pt x="614" y="244"/>
                  <a:pt x="610" y="242"/>
                  <a:pt x="606" y="239"/>
                </a:cubicBezTo>
                <a:cubicBezTo>
                  <a:pt x="602" y="235"/>
                  <a:pt x="596" y="234"/>
                  <a:pt x="593" y="229"/>
                </a:cubicBezTo>
                <a:cubicBezTo>
                  <a:pt x="588" y="222"/>
                  <a:pt x="580" y="218"/>
                  <a:pt x="572" y="214"/>
                </a:cubicBezTo>
                <a:cubicBezTo>
                  <a:pt x="569" y="212"/>
                  <a:pt x="565" y="211"/>
                  <a:pt x="561" y="211"/>
                </a:cubicBezTo>
                <a:cubicBezTo>
                  <a:pt x="548" y="212"/>
                  <a:pt x="535" y="209"/>
                  <a:pt x="522" y="206"/>
                </a:cubicBezTo>
                <a:cubicBezTo>
                  <a:pt x="521" y="205"/>
                  <a:pt x="519" y="206"/>
                  <a:pt x="517" y="206"/>
                </a:cubicBezTo>
                <a:cubicBezTo>
                  <a:pt x="515" y="207"/>
                  <a:pt x="513" y="208"/>
                  <a:pt x="511" y="209"/>
                </a:cubicBezTo>
                <a:cubicBezTo>
                  <a:pt x="510" y="210"/>
                  <a:pt x="508" y="209"/>
                  <a:pt x="508" y="207"/>
                </a:cubicBezTo>
                <a:cubicBezTo>
                  <a:pt x="507" y="205"/>
                  <a:pt x="506" y="202"/>
                  <a:pt x="505" y="200"/>
                </a:cubicBezTo>
                <a:cubicBezTo>
                  <a:pt x="504" y="198"/>
                  <a:pt x="502" y="196"/>
                  <a:pt x="500" y="195"/>
                </a:cubicBezTo>
                <a:cubicBezTo>
                  <a:pt x="492" y="195"/>
                  <a:pt x="487" y="190"/>
                  <a:pt x="480" y="188"/>
                </a:cubicBezTo>
                <a:cubicBezTo>
                  <a:pt x="475" y="186"/>
                  <a:pt x="470" y="184"/>
                  <a:pt x="464" y="184"/>
                </a:cubicBezTo>
                <a:cubicBezTo>
                  <a:pt x="459" y="183"/>
                  <a:pt x="456" y="184"/>
                  <a:pt x="453" y="189"/>
                </a:cubicBezTo>
                <a:cubicBezTo>
                  <a:pt x="453" y="189"/>
                  <a:pt x="452" y="190"/>
                  <a:pt x="452" y="190"/>
                </a:cubicBezTo>
                <a:cubicBezTo>
                  <a:pt x="451" y="190"/>
                  <a:pt x="450" y="189"/>
                  <a:pt x="451" y="187"/>
                </a:cubicBezTo>
                <a:cubicBezTo>
                  <a:pt x="451" y="186"/>
                  <a:pt x="451" y="185"/>
                  <a:pt x="451" y="184"/>
                </a:cubicBezTo>
                <a:cubicBezTo>
                  <a:pt x="453" y="180"/>
                  <a:pt x="450" y="177"/>
                  <a:pt x="447" y="176"/>
                </a:cubicBezTo>
                <a:cubicBezTo>
                  <a:pt x="443" y="175"/>
                  <a:pt x="439" y="174"/>
                  <a:pt x="435" y="172"/>
                </a:cubicBezTo>
                <a:cubicBezTo>
                  <a:pt x="435" y="173"/>
                  <a:pt x="434" y="174"/>
                  <a:pt x="434" y="175"/>
                </a:cubicBezTo>
                <a:cubicBezTo>
                  <a:pt x="434" y="175"/>
                  <a:pt x="434" y="175"/>
                  <a:pt x="435" y="175"/>
                </a:cubicBezTo>
                <a:cubicBezTo>
                  <a:pt x="435" y="176"/>
                  <a:pt x="435" y="176"/>
                  <a:pt x="435" y="176"/>
                </a:cubicBezTo>
                <a:cubicBezTo>
                  <a:pt x="434" y="175"/>
                  <a:pt x="434" y="175"/>
                  <a:pt x="434" y="175"/>
                </a:cubicBezTo>
                <a:cubicBezTo>
                  <a:pt x="434" y="175"/>
                  <a:pt x="434" y="175"/>
                  <a:pt x="434" y="175"/>
                </a:cubicBezTo>
                <a:cubicBezTo>
                  <a:pt x="430" y="174"/>
                  <a:pt x="425" y="175"/>
                  <a:pt x="422" y="178"/>
                </a:cubicBezTo>
                <a:cubicBezTo>
                  <a:pt x="420" y="176"/>
                  <a:pt x="418" y="175"/>
                  <a:pt x="415" y="175"/>
                </a:cubicBezTo>
                <a:cubicBezTo>
                  <a:pt x="419" y="172"/>
                  <a:pt x="423" y="170"/>
                  <a:pt x="428" y="169"/>
                </a:cubicBezTo>
                <a:cubicBezTo>
                  <a:pt x="429" y="164"/>
                  <a:pt x="430" y="160"/>
                  <a:pt x="431" y="156"/>
                </a:cubicBezTo>
                <a:cubicBezTo>
                  <a:pt x="432" y="153"/>
                  <a:pt x="432" y="151"/>
                  <a:pt x="430" y="148"/>
                </a:cubicBezTo>
                <a:cubicBezTo>
                  <a:pt x="428" y="146"/>
                  <a:pt x="426" y="143"/>
                  <a:pt x="424" y="140"/>
                </a:cubicBezTo>
                <a:cubicBezTo>
                  <a:pt x="420" y="135"/>
                  <a:pt x="416" y="130"/>
                  <a:pt x="415" y="123"/>
                </a:cubicBezTo>
                <a:cubicBezTo>
                  <a:pt x="415" y="120"/>
                  <a:pt x="413" y="117"/>
                  <a:pt x="411" y="114"/>
                </a:cubicBezTo>
                <a:cubicBezTo>
                  <a:pt x="402" y="105"/>
                  <a:pt x="393" y="96"/>
                  <a:pt x="380" y="93"/>
                </a:cubicBezTo>
                <a:cubicBezTo>
                  <a:pt x="378" y="93"/>
                  <a:pt x="377" y="92"/>
                  <a:pt x="375" y="92"/>
                </a:cubicBezTo>
                <a:cubicBezTo>
                  <a:pt x="370" y="89"/>
                  <a:pt x="364" y="88"/>
                  <a:pt x="358" y="88"/>
                </a:cubicBezTo>
                <a:cubicBezTo>
                  <a:pt x="352" y="89"/>
                  <a:pt x="345" y="88"/>
                  <a:pt x="339" y="88"/>
                </a:cubicBezTo>
                <a:cubicBezTo>
                  <a:pt x="338" y="88"/>
                  <a:pt x="336" y="88"/>
                  <a:pt x="335" y="87"/>
                </a:cubicBezTo>
                <a:cubicBezTo>
                  <a:pt x="329" y="84"/>
                  <a:pt x="325" y="78"/>
                  <a:pt x="318" y="77"/>
                </a:cubicBezTo>
                <a:cubicBezTo>
                  <a:pt x="317" y="77"/>
                  <a:pt x="316" y="75"/>
                  <a:pt x="316" y="75"/>
                </a:cubicBezTo>
                <a:cubicBezTo>
                  <a:pt x="315" y="72"/>
                  <a:pt x="314" y="69"/>
                  <a:pt x="312" y="67"/>
                </a:cubicBezTo>
                <a:cubicBezTo>
                  <a:pt x="309" y="64"/>
                  <a:pt x="305" y="60"/>
                  <a:pt x="301" y="57"/>
                </a:cubicBezTo>
                <a:cubicBezTo>
                  <a:pt x="299" y="55"/>
                  <a:pt x="296" y="54"/>
                  <a:pt x="293" y="53"/>
                </a:cubicBezTo>
                <a:cubicBezTo>
                  <a:pt x="290" y="52"/>
                  <a:pt x="287" y="52"/>
                  <a:pt x="285" y="52"/>
                </a:cubicBezTo>
                <a:cubicBezTo>
                  <a:pt x="283" y="51"/>
                  <a:pt x="281" y="50"/>
                  <a:pt x="282" y="49"/>
                </a:cubicBezTo>
                <a:cubicBezTo>
                  <a:pt x="282" y="43"/>
                  <a:pt x="279" y="40"/>
                  <a:pt x="275" y="38"/>
                </a:cubicBezTo>
                <a:cubicBezTo>
                  <a:pt x="271" y="37"/>
                  <a:pt x="267" y="35"/>
                  <a:pt x="263" y="33"/>
                </a:cubicBezTo>
                <a:cubicBezTo>
                  <a:pt x="261" y="32"/>
                  <a:pt x="260" y="31"/>
                  <a:pt x="259" y="30"/>
                </a:cubicBezTo>
                <a:cubicBezTo>
                  <a:pt x="259" y="28"/>
                  <a:pt x="261" y="28"/>
                  <a:pt x="262" y="27"/>
                </a:cubicBezTo>
                <a:cubicBezTo>
                  <a:pt x="263" y="27"/>
                  <a:pt x="264" y="27"/>
                  <a:pt x="264" y="26"/>
                </a:cubicBezTo>
                <a:cubicBezTo>
                  <a:pt x="265" y="26"/>
                  <a:pt x="266" y="25"/>
                  <a:pt x="265" y="24"/>
                </a:cubicBezTo>
                <a:cubicBezTo>
                  <a:pt x="265" y="24"/>
                  <a:pt x="264" y="23"/>
                  <a:pt x="264" y="23"/>
                </a:cubicBezTo>
                <a:cubicBezTo>
                  <a:pt x="259" y="21"/>
                  <a:pt x="254" y="22"/>
                  <a:pt x="249" y="23"/>
                </a:cubicBezTo>
                <a:cubicBezTo>
                  <a:pt x="246" y="23"/>
                  <a:pt x="244" y="22"/>
                  <a:pt x="242" y="19"/>
                </a:cubicBezTo>
                <a:cubicBezTo>
                  <a:pt x="241" y="19"/>
                  <a:pt x="240" y="19"/>
                  <a:pt x="239" y="20"/>
                </a:cubicBezTo>
                <a:cubicBezTo>
                  <a:pt x="238" y="22"/>
                  <a:pt x="238" y="24"/>
                  <a:pt x="237" y="25"/>
                </a:cubicBezTo>
                <a:cubicBezTo>
                  <a:pt x="232" y="29"/>
                  <a:pt x="224" y="33"/>
                  <a:pt x="218" y="28"/>
                </a:cubicBezTo>
                <a:cubicBezTo>
                  <a:pt x="214" y="25"/>
                  <a:pt x="210" y="25"/>
                  <a:pt x="205" y="25"/>
                </a:cubicBezTo>
                <a:cubicBezTo>
                  <a:pt x="200" y="26"/>
                  <a:pt x="195" y="26"/>
                  <a:pt x="190" y="26"/>
                </a:cubicBezTo>
                <a:cubicBezTo>
                  <a:pt x="188" y="26"/>
                  <a:pt x="186" y="25"/>
                  <a:pt x="185" y="23"/>
                </a:cubicBezTo>
                <a:cubicBezTo>
                  <a:pt x="185" y="22"/>
                  <a:pt x="185" y="22"/>
                  <a:pt x="185" y="21"/>
                </a:cubicBezTo>
                <a:cubicBezTo>
                  <a:pt x="184" y="18"/>
                  <a:pt x="182" y="15"/>
                  <a:pt x="179" y="15"/>
                </a:cubicBezTo>
                <a:cubicBezTo>
                  <a:pt x="176" y="14"/>
                  <a:pt x="174" y="14"/>
                  <a:pt x="172" y="13"/>
                </a:cubicBezTo>
                <a:cubicBezTo>
                  <a:pt x="168" y="13"/>
                  <a:pt x="165" y="11"/>
                  <a:pt x="164" y="6"/>
                </a:cubicBezTo>
                <a:cubicBezTo>
                  <a:pt x="163" y="5"/>
                  <a:pt x="162" y="4"/>
                  <a:pt x="160" y="4"/>
                </a:cubicBezTo>
                <a:cubicBezTo>
                  <a:pt x="159" y="3"/>
                  <a:pt x="156" y="5"/>
                  <a:pt x="155" y="7"/>
                </a:cubicBezTo>
                <a:cubicBezTo>
                  <a:pt x="155" y="8"/>
                  <a:pt x="154" y="9"/>
                  <a:pt x="154" y="10"/>
                </a:cubicBezTo>
                <a:cubicBezTo>
                  <a:pt x="154" y="14"/>
                  <a:pt x="152" y="16"/>
                  <a:pt x="148" y="17"/>
                </a:cubicBezTo>
                <a:cubicBezTo>
                  <a:pt x="146" y="18"/>
                  <a:pt x="143" y="19"/>
                  <a:pt x="141" y="20"/>
                </a:cubicBezTo>
                <a:cubicBezTo>
                  <a:pt x="139" y="21"/>
                  <a:pt x="138" y="20"/>
                  <a:pt x="137" y="18"/>
                </a:cubicBezTo>
                <a:cubicBezTo>
                  <a:pt x="136" y="17"/>
                  <a:pt x="135" y="15"/>
                  <a:pt x="136" y="14"/>
                </a:cubicBezTo>
                <a:cubicBezTo>
                  <a:pt x="139" y="11"/>
                  <a:pt x="141" y="9"/>
                  <a:pt x="143" y="7"/>
                </a:cubicBezTo>
                <a:cubicBezTo>
                  <a:pt x="145" y="5"/>
                  <a:pt x="144" y="2"/>
                  <a:pt x="142" y="1"/>
                </a:cubicBezTo>
                <a:cubicBezTo>
                  <a:pt x="140" y="0"/>
                  <a:pt x="139" y="0"/>
                  <a:pt x="137" y="0"/>
                </a:cubicBezTo>
                <a:cubicBezTo>
                  <a:pt x="133" y="1"/>
                  <a:pt x="130" y="2"/>
                  <a:pt x="127" y="5"/>
                </a:cubicBezTo>
                <a:cubicBezTo>
                  <a:pt x="123" y="9"/>
                  <a:pt x="119" y="11"/>
                  <a:pt x="114" y="13"/>
                </a:cubicBezTo>
                <a:cubicBezTo>
                  <a:pt x="109" y="14"/>
                  <a:pt x="103" y="14"/>
                  <a:pt x="99" y="18"/>
                </a:cubicBezTo>
                <a:cubicBezTo>
                  <a:pt x="98" y="18"/>
                  <a:pt x="97" y="18"/>
                  <a:pt x="96" y="18"/>
                </a:cubicBezTo>
                <a:cubicBezTo>
                  <a:pt x="92" y="18"/>
                  <a:pt x="89" y="19"/>
                  <a:pt x="87" y="22"/>
                </a:cubicBezTo>
                <a:cubicBezTo>
                  <a:pt x="84" y="25"/>
                  <a:pt x="81" y="29"/>
                  <a:pt x="81" y="33"/>
                </a:cubicBezTo>
                <a:cubicBezTo>
                  <a:pt x="80" y="37"/>
                  <a:pt x="79" y="40"/>
                  <a:pt x="75" y="42"/>
                </a:cubicBezTo>
                <a:cubicBezTo>
                  <a:pt x="72" y="45"/>
                  <a:pt x="69" y="47"/>
                  <a:pt x="66" y="50"/>
                </a:cubicBezTo>
                <a:cubicBezTo>
                  <a:pt x="65" y="51"/>
                  <a:pt x="65" y="54"/>
                  <a:pt x="64" y="56"/>
                </a:cubicBezTo>
                <a:cubicBezTo>
                  <a:pt x="64" y="56"/>
                  <a:pt x="65" y="56"/>
                  <a:pt x="65" y="56"/>
                </a:cubicBezTo>
                <a:cubicBezTo>
                  <a:pt x="65" y="57"/>
                  <a:pt x="65" y="57"/>
                  <a:pt x="65" y="57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3" y="55"/>
                  <a:pt x="62" y="55"/>
                  <a:pt x="62" y="55"/>
                </a:cubicBezTo>
                <a:cubicBezTo>
                  <a:pt x="59" y="52"/>
                  <a:pt x="56" y="50"/>
                  <a:pt x="53" y="47"/>
                </a:cubicBezTo>
                <a:cubicBezTo>
                  <a:pt x="50" y="44"/>
                  <a:pt x="47" y="42"/>
                  <a:pt x="44" y="41"/>
                </a:cubicBezTo>
                <a:cubicBezTo>
                  <a:pt x="42" y="44"/>
                  <a:pt x="40" y="47"/>
                  <a:pt x="38" y="51"/>
                </a:cubicBezTo>
                <a:cubicBezTo>
                  <a:pt x="41" y="53"/>
                  <a:pt x="43" y="56"/>
                  <a:pt x="43" y="60"/>
                </a:cubicBezTo>
                <a:cubicBezTo>
                  <a:pt x="44" y="64"/>
                  <a:pt x="45" y="67"/>
                  <a:pt x="47" y="70"/>
                </a:cubicBezTo>
                <a:cubicBezTo>
                  <a:pt x="51" y="74"/>
                  <a:pt x="51" y="80"/>
                  <a:pt x="55" y="83"/>
                </a:cubicBezTo>
                <a:cubicBezTo>
                  <a:pt x="56" y="84"/>
                  <a:pt x="56" y="86"/>
                  <a:pt x="56" y="88"/>
                </a:cubicBezTo>
                <a:cubicBezTo>
                  <a:pt x="56" y="95"/>
                  <a:pt x="56" y="102"/>
                  <a:pt x="56" y="109"/>
                </a:cubicBezTo>
                <a:cubicBezTo>
                  <a:pt x="55" y="113"/>
                  <a:pt x="55" y="117"/>
                  <a:pt x="58" y="120"/>
                </a:cubicBezTo>
                <a:cubicBezTo>
                  <a:pt x="59" y="121"/>
                  <a:pt x="59" y="123"/>
                  <a:pt x="58" y="124"/>
                </a:cubicBezTo>
                <a:cubicBezTo>
                  <a:pt x="55" y="129"/>
                  <a:pt x="51" y="135"/>
                  <a:pt x="45" y="137"/>
                </a:cubicBezTo>
                <a:cubicBezTo>
                  <a:pt x="39" y="140"/>
                  <a:pt x="36" y="144"/>
                  <a:pt x="34" y="151"/>
                </a:cubicBezTo>
                <a:cubicBezTo>
                  <a:pt x="33" y="154"/>
                  <a:pt x="31" y="156"/>
                  <a:pt x="28" y="158"/>
                </a:cubicBezTo>
                <a:cubicBezTo>
                  <a:pt x="25" y="160"/>
                  <a:pt x="22" y="161"/>
                  <a:pt x="20" y="163"/>
                </a:cubicBezTo>
                <a:cubicBezTo>
                  <a:pt x="19" y="163"/>
                  <a:pt x="18" y="165"/>
                  <a:pt x="18" y="166"/>
                </a:cubicBezTo>
                <a:cubicBezTo>
                  <a:pt x="15" y="179"/>
                  <a:pt x="15" y="179"/>
                  <a:pt x="9" y="188"/>
                </a:cubicBezTo>
                <a:cubicBezTo>
                  <a:pt x="9" y="189"/>
                  <a:pt x="8" y="190"/>
                  <a:pt x="8" y="191"/>
                </a:cubicBezTo>
                <a:cubicBezTo>
                  <a:pt x="7" y="197"/>
                  <a:pt x="6" y="202"/>
                  <a:pt x="7" y="207"/>
                </a:cubicBezTo>
                <a:cubicBezTo>
                  <a:pt x="8" y="212"/>
                  <a:pt x="12" y="214"/>
                  <a:pt x="16" y="216"/>
                </a:cubicBezTo>
                <a:cubicBezTo>
                  <a:pt x="17" y="216"/>
                  <a:pt x="17" y="216"/>
                  <a:pt x="18" y="215"/>
                </a:cubicBezTo>
                <a:cubicBezTo>
                  <a:pt x="18" y="215"/>
                  <a:pt x="19" y="214"/>
                  <a:pt x="20" y="213"/>
                </a:cubicBezTo>
                <a:cubicBezTo>
                  <a:pt x="20" y="214"/>
                  <a:pt x="20" y="214"/>
                  <a:pt x="20" y="215"/>
                </a:cubicBezTo>
                <a:cubicBezTo>
                  <a:pt x="20" y="218"/>
                  <a:pt x="19" y="221"/>
                  <a:pt x="17" y="223"/>
                </a:cubicBezTo>
                <a:cubicBezTo>
                  <a:pt x="14" y="225"/>
                  <a:pt x="11" y="227"/>
                  <a:pt x="8" y="229"/>
                </a:cubicBezTo>
                <a:cubicBezTo>
                  <a:pt x="3" y="233"/>
                  <a:pt x="0" y="238"/>
                  <a:pt x="2" y="244"/>
                </a:cubicBezTo>
                <a:cubicBezTo>
                  <a:pt x="3" y="246"/>
                  <a:pt x="4" y="249"/>
                  <a:pt x="4" y="252"/>
                </a:cubicBezTo>
                <a:cubicBezTo>
                  <a:pt x="5" y="253"/>
                  <a:pt x="4" y="255"/>
                  <a:pt x="4" y="257"/>
                </a:cubicBezTo>
                <a:cubicBezTo>
                  <a:pt x="3" y="260"/>
                  <a:pt x="4" y="262"/>
                  <a:pt x="6" y="263"/>
                </a:cubicBezTo>
                <a:cubicBezTo>
                  <a:pt x="10" y="265"/>
                  <a:pt x="13" y="267"/>
                  <a:pt x="16" y="269"/>
                </a:cubicBezTo>
                <a:cubicBezTo>
                  <a:pt x="20" y="271"/>
                  <a:pt x="24" y="274"/>
                  <a:pt x="26" y="278"/>
                </a:cubicBezTo>
                <a:cubicBezTo>
                  <a:pt x="27" y="282"/>
                  <a:pt x="29" y="285"/>
                  <a:pt x="32" y="287"/>
                </a:cubicBezTo>
                <a:cubicBezTo>
                  <a:pt x="34" y="289"/>
                  <a:pt x="36" y="291"/>
                  <a:pt x="36" y="293"/>
                </a:cubicBezTo>
                <a:cubicBezTo>
                  <a:pt x="38" y="300"/>
                  <a:pt x="42" y="306"/>
                  <a:pt x="45" y="312"/>
                </a:cubicBezTo>
                <a:cubicBezTo>
                  <a:pt x="48" y="321"/>
                  <a:pt x="53" y="329"/>
                  <a:pt x="58" y="337"/>
                </a:cubicBezTo>
                <a:cubicBezTo>
                  <a:pt x="64" y="345"/>
                  <a:pt x="68" y="353"/>
                  <a:pt x="73" y="362"/>
                </a:cubicBezTo>
                <a:cubicBezTo>
                  <a:pt x="74" y="363"/>
                  <a:pt x="75" y="365"/>
                  <a:pt x="75" y="367"/>
                </a:cubicBezTo>
                <a:cubicBezTo>
                  <a:pt x="74" y="372"/>
                  <a:pt x="77" y="375"/>
                  <a:pt x="80" y="378"/>
                </a:cubicBezTo>
                <a:cubicBezTo>
                  <a:pt x="89" y="389"/>
                  <a:pt x="101" y="395"/>
                  <a:pt x="112" y="403"/>
                </a:cubicBezTo>
                <a:cubicBezTo>
                  <a:pt x="114" y="405"/>
                  <a:pt x="117" y="405"/>
                  <a:pt x="120" y="406"/>
                </a:cubicBezTo>
                <a:cubicBezTo>
                  <a:pt x="126" y="409"/>
                  <a:pt x="132" y="412"/>
                  <a:pt x="137" y="416"/>
                </a:cubicBezTo>
                <a:cubicBezTo>
                  <a:pt x="143" y="423"/>
                  <a:pt x="150" y="428"/>
                  <a:pt x="156" y="434"/>
                </a:cubicBezTo>
                <a:cubicBezTo>
                  <a:pt x="158" y="435"/>
                  <a:pt x="159" y="437"/>
                  <a:pt x="159" y="440"/>
                </a:cubicBezTo>
                <a:cubicBezTo>
                  <a:pt x="160" y="442"/>
                  <a:pt x="160" y="445"/>
                  <a:pt x="160" y="448"/>
                </a:cubicBezTo>
                <a:cubicBezTo>
                  <a:pt x="161" y="453"/>
                  <a:pt x="162" y="458"/>
                  <a:pt x="161" y="464"/>
                </a:cubicBezTo>
                <a:cubicBezTo>
                  <a:pt x="160" y="466"/>
                  <a:pt x="161" y="468"/>
                  <a:pt x="161" y="471"/>
                </a:cubicBezTo>
                <a:cubicBezTo>
                  <a:pt x="165" y="481"/>
                  <a:pt x="164" y="492"/>
                  <a:pt x="161" y="503"/>
                </a:cubicBezTo>
                <a:cubicBezTo>
                  <a:pt x="161" y="505"/>
                  <a:pt x="160" y="506"/>
                  <a:pt x="161" y="508"/>
                </a:cubicBezTo>
                <a:cubicBezTo>
                  <a:pt x="165" y="524"/>
                  <a:pt x="162" y="541"/>
                  <a:pt x="163" y="557"/>
                </a:cubicBezTo>
                <a:cubicBezTo>
                  <a:pt x="163" y="561"/>
                  <a:pt x="162" y="566"/>
                  <a:pt x="162" y="570"/>
                </a:cubicBezTo>
                <a:cubicBezTo>
                  <a:pt x="161" y="576"/>
                  <a:pt x="160" y="581"/>
                  <a:pt x="158" y="586"/>
                </a:cubicBezTo>
                <a:cubicBezTo>
                  <a:pt x="157" y="590"/>
                  <a:pt x="157" y="593"/>
                  <a:pt x="158" y="596"/>
                </a:cubicBezTo>
                <a:cubicBezTo>
                  <a:pt x="160" y="601"/>
                  <a:pt x="160" y="606"/>
                  <a:pt x="158" y="610"/>
                </a:cubicBezTo>
                <a:cubicBezTo>
                  <a:pt x="156" y="615"/>
                  <a:pt x="156" y="620"/>
                  <a:pt x="158" y="625"/>
                </a:cubicBezTo>
                <a:cubicBezTo>
                  <a:pt x="161" y="631"/>
                  <a:pt x="159" y="638"/>
                  <a:pt x="161" y="644"/>
                </a:cubicBezTo>
                <a:cubicBezTo>
                  <a:pt x="163" y="647"/>
                  <a:pt x="161" y="651"/>
                  <a:pt x="161" y="654"/>
                </a:cubicBezTo>
                <a:cubicBezTo>
                  <a:pt x="162" y="657"/>
                  <a:pt x="162" y="660"/>
                  <a:pt x="163" y="662"/>
                </a:cubicBezTo>
                <a:cubicBezTo>
                  <a:pt x="163" y="665"/>
                  <a:pt x="163" y="668"/>
                  <a:pt x="162" y="670"/>
                </a:cubicBezTo>
                <a:cubicBezTo>
                  <a:pt x="161" y="674"/>
                  <a:pt x="160" y="678"/>
                  <a:pt x="159" y="681"/>
                </a:cubicBezTo>
                <a:cubicBezTo>
                  <a:pt x="156" y="694"/>
                  <a:pt x="153" y="706"/>
                  <a:pt x="151" y="718"/>
                </a:cubicBezTo>
                <a:cubicBezTo>
                  <a:pt x="150" y="721"/>
                  <a:pt x="150" y="723"/>
                  <a:pt x="148" y="724"/>
                </a:cubicBezTo>
                <a:cubicBezTo>
                  <a:pt x="144" y="727"/>
                  <a:pt x="144" y="731"/>
                  <a:pt x="146" y="735"/>
                </a:cubicBezTo>
                <a:cubicBezTo>
                  <a:pt x="150" y="740"/>
                  <a:pt x="150" y="747"/>
                  <a:pt x="154" y="753"/>
                </a:cubicBezTo>
                <a:cubicBezTo>
                  <a:pt x="157" y="758"/>
                  <a:pt x="157" y="763"/>
                  <a:pt x="154" y="768"/>
                </a:cubicBezTo>
                <a:cubicBezTo>
                  <a:pt x="152" y="771"/>
                  <a:pt x="152" y="774"/>
                  <a:pt x="152" y="778"/>
                </a:cubicBezTo>
                <a:cubicBezTo>
                  <a:pt x="153" y="781"/>
                  <a:pt x="152" y="785"/>
                  <a:pt x="152" y="788"/>
                </a:cubicBezTo>
                <a:cubicBezTo>
                  <a:pt x="152" y="792"/>
                  <a:pt x="154" y="795"/>
                  <a:pt x="156" y="799"/>
                </a:cubicBezTo>
                <a:cubicBezTo>
                  <a:pt x="157" y="800"/>
                  <a:pt x="159" y="802"/>
                  <a:pt x="160" y="804"/>
                </a:cubicBezTo>
                <a:cubicBezTo>
                  <a:pt x="154" y="804"/>
                  <a:pt x="153" y="804"/>
                  <a:pt x="152" y="809"/>
                </a:cubicBezTo>
                <a:cubicBezTo>
                  <a:pt x="152" y="810"/>
                  <a:pt x="151" y="812"/>
                  <a:pt x="151" y="813"/>
                </a:cubicBezTo>
                <a:cubicBezTo>
                  <a:pt x="152" y="819"/>
                  <a:pt x="153" y="824"/>
                  <a:pt x="154" y="829"/>
                </a:cubicBezTo>
                <a:cubicBezTo>
                  <a:pt x="154" y="831"/>
                  <a:pt x="158" y="832"/>
                  <a:pt x="159" y="831"/>
                </a:cubicBezTo>
                <a:cubicBezTo>
                  <a:pt x="161" y="829"/>
                  <a:pt x="163" y="827"/>
                  <a:pt x="163" y="824"/>
                </a:cubicBezTo>
                <a:cubicBezTo>
                  <a:pt x="163" y="820"/>
                  <a:pt x="163" y="816"/>
                  <a:pt x="163" y="813"/>
                </a:cubicBezTo>
                <a:cubicBezTo>
                  <a:pt x="164" y="809"/>
                  <a:pt x="162" y="807"/>
                  <a:pt x="160" y="804"/>
                </a:cubicBezTo>
                <a:cubicBezTo>
                  <a:pt x="163" y="805"/>
                  <a:pt x="166" y="804"/>
                  <a:pt x="168" y="802"/>
                </a:cubicBezTo>
                <a:cubicBezTo>
                  <a:pt x="170" y="801"/>
                  <a:pt x="170" y="802"/>
                  <a:pt x="171" y="805"/>
                </a:cubicBezTo>
                <a:cubicBezTo>
                  <a:pt x="171" y="806"/>
                  <a:pt x="172" y="808"/>
                  <a:pt x="172" y="809"/>
                </a:cubicBezTo>
                <a:cubicBezTo>
                  <a:pt x="172" y="816"/>
                  <a:pt x="171" y="823"/>
                  <a:pt x="171" y="830"/>
                </a:cubicBezTo>
                <a:cubicBezTo>
                  <a:pt x="171" y="837"/>
                  <a:pt x="170" y="844"/>
                  <a:pt x="169" y="851"/>
                </a:cubicBezTo>
                <a:cubicBezTo>
                  <a:pt x="169" y="853"/>
                  <a:pt x="169" y="855"/>
                  <a:pt x="170" y="857"/>
                </a:cubicBezTo>
                <a:cubicBezTo>
                  <a:pt x="174" y="864"/>
                  <a:pt x="172" y="870"/>
                  <a:pt x="169" y="876"/>
                </a:cubicBezTo>
                <a:cubicBezTo>
                  <a:pt x="169" y="877"/>
                  <a:pt x="168" y="878"/>
                  <a:pt x="167" y="877"/>
                </a:cubicBezTo>
                <a:cubicBezTo>
                  <a:pt x="166" y="877"/>
                  <a:pt x="166" y="877"/>
                  <a:pt x="166" y="876"/>
                </a:cubicBezTo>
                <a:cubicBezTo>
                  <a:pt x="165" y="874"/>
                  <a:pt x="164" y="872"/>
                  <a:pt x="164" y="870"/>
                </a:cubicBezTo>
                <a:cubicBezTo>
                  <a:pt x="159" y="870"/>
                  <a:pt x="155" y="873"/>
                  <a:pt x="154" y="877"/>
                </a:cubicBezTo>
                <a:cubicBezTo>
                  <a:pt x="153" y="883"/>
                  <a:pt x="150" y="887"/>
                  <a:pt x="147" y="892"/>
                </a:cubicBezTo>
                <a:cubicBezTo>
                  <a:pt x="147" y="892"/>
                  <a:pt x="148" y="894"/>
                  <a:pt x="149" y="895"/>
                </a:cubicBezTo>
                <a:cubicBezTo>
                  <a:pt x="149" y="895"/>
                  <a:pt x="151" y="896"/>
                  <a:pt x="151" y="895"/>
                </a:cubicBezTo>
                <a:cubicBezTo>
                  <a:pt x="153" y="895"/>
                  <a:pt x="154" y="893"/>
                  <a:pt x="155" y="893"/>
                </a:cubicBezTo>
                <a:cubicBezTo>
                  <a:pt x="158" y="893"/>
                  <a:pt x="162" y="894"/>
                  <a:pt x="165" y="895"/>
                </a:cubicBezTo>
                <a:cubicBezTo>
                  <a:pt x="167" y="895"/>
                  <a:pt x="168" y="898"/>
                  <a:pt x="168" y="900"/>
                </a:cubicBezTo>
                <a:cubicBezTo>
                  <a:pt x="167" y="904"/>
                  <a:pt x="166" y="908"/>
                  <a:pt x="166" y="913"/>
                </a:cubicBezTo>
                <a:cubicBezTo>
                  <a:pt x="167" y="913"/>
                  <a:pt x="167" y="913"/>
                  <a:pt x="167" y="913"/>
                </a:cubicBezTo>
                <a:cubicBezTo>
                  <a:pt x="167" y="913"/>
                  <a:pt x="167" y="913"/>
                  <a:pt x="167" y="913"/>
                </a:cubicBezTo>
                <a:cubicBezTo>
                  <a:pt x="167" y="913"/>
                  <a:pt x="168" y="913"/>
                  <a:pt x="168" y="914"/>
                </a:cubicBezTo>
                <a:cubicBezTo>
                  <a:pt x="168" y="914"/>
                  <a:pt x="167" y="914"/>
                  <a:pt x="167" y="913"/>
                </a:cubicBezTo>
                <a:cubicBezTo>
                  <a:pt x="167" y="913"/>
                  <a:pt x="167" y="913"/>
                  <a:pt x="167" y="913"/>
                </a:cubicBezTo>
                <a:cubicBezTo>
                  <a:pt x="167" y="913"/>
                  <a:pt x="167" y="913"/>
                  <a:pt x="166" y="913"/>
                </a:cubicBezTo>
                <a:cubicBezTo>
                  <a:pt x="163" y="913"/>
                  <a:pt x="161" y="914"/>
                  <a:pt x="158" y="916"/>
                </a:cubicBezTo>
                <a:cubicBezTo>
                  <a:pt x="156" y="918"/>
                  <a:pt x="155" y="919"/>
                  <a:pt x="156" y="922"/>
                </a:cubicBezTo>
                <a:cubicBezTo>
                  <a:pt x="156" y="924"/>
                  <a:pt x="157" y="926"/>
                  <a:pt x="157" y="928"/>
                </a:cubicBezTo>
                <a:cubicBezTo>
                  <a:pt x="158" y="929"/>
                  <a:pt x="160" y="930"/>
                  <a:pt x="160" y="932"/>
                </a:cubicBezTo>
                <a:cubicBezTo>
                  <a:pt x="160" y="934"/>
                  <a:pt x="159" y="936"/>
                  <a:pt x="161" y="938"/>
                </a:cubicBezTo>
                <a:cubicBezTo>
                  <a:pt x="162" y="938"/>
                  <a:pt x="162" y="939"/>
                  <a:pt x="163" y="939"/>
                </a:cubicBezTo>
                <a:cubicBezTo>
                  <a:pt x="163" y="939"/>
                  <a:pt x="163" y="939"/>
                  <a:pt x="163" y="939"/>
                </a:cubicBezTo>
                <a:cubicBezTo>
                  <a:pt x="164" y="939"/>
                  <a:pt x="164" y="939"/>
                  <a:pt x="164" y="939"/>
                </a:cubicBezTo>
                <a:cubicBezTo>
                  <a:pt x="163" y="940"/>
                  <a:pt x="163" y="940"/>
                  <a:pt x="163" y="940"/>
                </a:cubicBezTo>
                <a:cubicBezTo>
                  <a:pt x="163" y="940"/>
                  <a:pt x="163" y="939"/>
                  <a:pt x="163" y="939"/>
                </a:cubicBezTo>
                <a:cubicBezTo>
                  <a:pt x="163" y="941"/>
                  <a:pt x="163" y="942"/>
                  <a:pt x="163" y="944"/>
                </a:cubicBezTo>
                <a:cubicBezTo>
                  <a:pt x="162" y="949"/>
                  <a:pt x="162" y="949"/>
                  <a:pt x="166" y="951"/>
                </a:cubicBezTo>
                <a:cubicBezTo>
                  <a:pt x="169" y="953"/>
                  <a:pt x="171" y="954"/>
                  <a:pt x="173" y="956"/>
                </a:cubicBezTo>
                <a:cubicBezTo>
                  <a:pt x="173" y="956"/>
                  <a:pt x="173" y="956"/>
                  <a:pt x="173" y="956"/>
                </a:cubicBezTo>
                <a:cubicBezTo>
                  <a:pt x="173" y="956"/>
                  <a:pt x="173" y="956"/>
                  <a:pt x="174" y="956"/>
                </a:cubicBezTo>
                <a:cubicBezTo>
                  <a:pt x="176" y="960"/>
                  <a:pt x="176" y="960"/>
                  <a:pt x="174" y="962"/>
                </a:cubicBezTo>
                <a:cubicBezTo>
                  <a:pt x="173" y="962"/>
                  <a:pt x="173" y="962"/>
                  <a:pt x="173" y="962"/>
                </a:cubicBezTo>
                <a:cubicBezTo>
                  <a:pt x="173" y="963"/>
                  <a:pt x="173" y="963"/>
                  <a:pt x="173" y="963"/>
                </a:cubicBezTo>
                <a:cubicBezTo>
                  <a:pt x="174" y="962"/>
                  <a:pt x="174" y="962"/>
                  <a:pt x="174" y="962"/>
                </a:cubicBezTo>
                <a:cubicBezTo>
                  <a:pt x="174" y="968"/>
                  <a:pt x="176" y="973"/>
                  <a:pt x="174" y="978"/>
                </a:cubicBezTo>
                <a:cubicBezTo>
                  <a:pt x="173" y="981"/>
                  <a:pt x="175" y="982"/>
                  <a:pt x="178" y="982"/>
                </a:cubicBezTo>
                <a:cubicBezTo>
                  <a:pt x="180" y="982"/>
                  <a:pt x="181" y="981"/>
                  <a:pt x="182" y="978"/>
                </a:cubicBezTo>
                <a:cubicBezTo>
                  <a:pt x="182" y="974"/>
                  <a:pt x="182" y="970"/>
                  <a:pt x="183" y="966"/>
                </a:cubicBezTo>
                <a:cubicBezTo>
                  <a:pt x="183" y="966"/>
                  <a:pt x="183" y="966"/>
                  <a:pt x="183" y="966"/>
                </a:cubicBezTo>
                <a:cubicBezTo>
                  <a:pt x="183" y="965"/>
                  <a:pt x="183" y="965"/>
                  <a:pt x="183" y="965"/>
                </a:cubicBezTo>
                <a:cubicBezTo>
                  <a:pt x="184" y="966"/>
                  <a:pt x="184" y="966"/>
                  <a:pt x="184" y="966"/>
                </a:cubicBezTo>
                <a:cubicBezTo>
                  <a:pt x="184" y="966"/>
                  <a:pt x="184" y="966"/>
                  <a:pt x="183" y="966"/>
                </a:cubicBezTo>
                <a:cubicBezTo>
                  <a:pt x="185" y="968"/>
                  <a:pt x="186" y="970"/>
                  <a:pt x="186" y="972"/>
                </a:cubicBezTo>
                <a:cubicBezTo>
                  <a:pt x="186" y="974"/>
                  <a:pt x="187" y="976"/>
                  <a:pt x="188" y="978"/>
                </a:cubicBezTo>
                <a:cubicBezTo>
                  <a:pt x="190" y="980"/>
                  <a:pt x="191" y="981"/>
                  <a:pt x="189" y="984"/>
                </a:cubicBezTo>
                <a:cubicBezTo>
                  <a:pt x="188" y="985"/>
                  <a:pt x="186" y="987"/>
                  <a:pt x="184" y="987"/>
                </a:cubicBezTo>
                <a:cubicBezTo>
                  <a:pt x="183" y="987"/>
                  <a:pt x="182" y="987"/>
                  <a:pt x="181" y="987"/>
                </a:cubicBezTo>
                <a:cubicBezTo>
                  <a:pt x="180" y="987"/>
                  <a:pt x="179" y="988"/>
                  <a:pt x="178" y="989"/>
                </a:cubicBezTo>
                <a:cubicBezTo>
                  <a:pt x="178" y="990"/>
                  <a:pt x="178" y="991"/>
                  <a:pt x="179" y="991"/>
                </a:cubicBezTo>
                <a:cubicBezTo>
                  <a:pt x="181" y="992"/>
                  <a:pt x="183" y="993"/>
                  <a:pt x="184" y="993"/>
                </a:cubicBezTo>
                <a:cubicBezTo>
                  <a:pt x="190" y="993"/>
                  <a:pt x="191" y="997"/>
                  <a:pt x="193" y="1001"/>
                </a:cubicBezTo>
                <a:cubicBezTo>
                  <a:pt x="192" y="1004"/>
                  <a:pt x="193" y="1006"/>
                  <a:pt x="196" y="1008"/>
                </a:cubicBezTo>
                <a:cubicBezTo>
                  <a:pt x="199" y="1010"/>
                  <a:pt x="203" y="1013"/>
                  <a:pt x="206" y="1015"/>
                </a:cubicBezTo>
                <a:cubicBezTo>
                  <a:pt x="206" y="1015"/>
                  <a:pt x="206" y="1015"/>
                  <a:pt x="207" y="1015"/>
                </a:cubicBezTo>
                <a:cubicBezTo>
                  <a:pt x="207" y="1015"/>
                  <a:pt x="207" y="1016"/>
                  <a:pt x="207" y="1016"/>
                </a:cubicBezTo>
                <a:cubicBezTo>
                  <a:pt x="208" y="1016"/>
                  <a:pt x="209" y="1017"/>
                  <a:pt x="209" y="1018"/>
                </a:cubicBezTo>
                <a:cubicBezTo>
                  <a:pt x="209" y="1018"/>
                  <a:pt x="210" y="1018"/>
                  <a:pt x="210" y="1018"/>
                </a:cubicBezTo>
                <a:cubicBezTo>
                  <a:pt x="210" y="1019"/>
                  <a:pt x="210" y="1019"/>
                  <a:pt x="210" y="1019"/>
                </a:cubicBezTo>
                <a:cubicBezTo>
                  <a:pt x="209" y="1019"/>
                  <a:pt x="209" y="1019"/>
                  <a:pt x="209" y="1019"/>
                </a:cubicBezTo>
                <a:cubicBezTo>
                  <a:pt x="209" y="1018"/>
                  <a:pt x="209" y="1018"/>
                  <a:pt x="209" y="1018"/>
                </a:cubicBezTo>
                <a:cubicBezTo>
                  <a:pt x="208" y="1018"/>
                  <a:pt x="207" y="1017"/>
                  <a:pt x="207" y="1016"/>
                </a:cubicBezTo>
                <a:cubicBezTo>
                  <a:pt x="207" y="1016"/>
                  <a:pt x="207" y="1016"/>
                  <a:pt x="206" y="1015"/>
                </a:cubicBezTo>
                <a:cubicBezTo>
                  <a:pt x="206" y="1015"/>
                  <a:pt x="206" y="1015"/>
                  <a:pt x="206" y="1015"/>
                </a:cubicBezTo>
                <a:cubicBezTo>
                  <a:pt x="201" y="1016"/>
                  <a:pt x="197" y="1015"/>
                  <a:pt x="193" y="1012"/>
                </a:cubicBezTo>
                <a:cubicBezTo>
                  <a:pt x="192" y="1012"/>
                  <a:pt x="191" y="1012"/>
                  <a:pt x="190" y="1012"/>
                </a:cubicBezTo>
                <a:cubicBezTo>
                  <a:pt x="189" y="1012"/>
                  <a:pt x="188" y="1012"/>
                  <a:pt x="188" y="1013"/>
                </a:cubicBezTo>
                <a:cubicBezTo>
                  <a:pt x="189" y="1014"/>
                  <a:pt x="189" y="1015"/>
                  <a:pt x="189" y="1015"/>
                </a:cubicBezTo>
                <a:cubicBezTo>
                  <a:pt x="196" y="1020"/>
                  <a:pt x="203" y="1024"/>
                  <a:pt x="208" y="1031"/>
                </a:cubicBezTo>
                <a:cubicBezTo>
                  <a:pt x="210" y="1033"/>
                  <a:pt x="214" y="1034"/>
                  <a:pt x="217" y="1035"/>
                </a:cubicBezTo>
                <a:cubicBezTo>
                  <a:pt x="219" y="1036"/>
                  <a:pt x="221" y="1035"/>
                  <a:pt x="223" y="1035"/>
                </a:cubicBezTo>
                <a:cubicBezTo>
                  <a:pt x="224" y="1034"/>
                  <a:pt x="224" y="1033"/>
                  <a:pt x="225" y="1031"/>
                </a:cubicBezTo>
                <a:cubicBezTo>
                  <a:pt x="225" y="1031"/>
                  <a:pt x="225" y="1031"/>
                  <a:pt x="226" y="1031"/>
                </a:cubicBezTo>
                <a:cubicBezTo>
                  <a:pt x="227" y="1031"/>
                  <a:pt x="227" y="1031"/>
                  <a:pt x="227" y="1033"/>
                </a:cubicBezTo>
                <a:cubicBezTo>
                  <a:pt x="226" y="1033"/>
                  <a:pt x="227" y="1034"/>
                  <a:pt x="227" y="1035"/>
                </a:cubicBezTo>
                <a:cubicBezTo>
                  <a:pt x="227" y="1036"/>
                  <a:pt x="228" y="1036"/>
                  <a:pt x="229" y="1036"/>
                </a:cubicBezTo>
                <a:cubicBezTo>
                  <a:pt x="233" y="1037"/>
                  <a:pt x="235" y="1038"/>
                  <a:pt x="234" y="1043"/>
                </a:cubicBezTo>
                <a:cubicBezTo>
                  <a:pt x="234" y="1044"/>
                  <a:pt x="235" y="1045"/>
                  <a:pt x="236" y="1045"/>
                </a:cubicBezTo>
                <a:cubicBezTo>
                  <a:pt x="240" y="1046"/>
                  <a:pt x="242" y="1049"/>
                  <a:pt x="244" y="1052"/>
                </a:cubicBezTo>
                <a:cubicBezTo>
                  <a:pt x="245" y="1054"/>
                  <a:pt x="247" y="1055"/>
                  <a:pt x="249" y="1055"/>
                </a:cubicBezTo>
                <a:cubicBezTo>
                  <a:pt x="251" y="1053"/>
                  <a:pt x="253" y="1050"/>
                  <a:pt x="255" y="1048"/>
                </a:cubicBezTo>
                <a:cubicBezTo>
                  <a:pt x="257" y="1048"/>
                  <a:pt x="258" y="1048"/>
                  <a:pt x="258" y="1049"/>
                </a:cubicBezTo>
                <a:cubicBezTo>
                  <a:pt x="259" y="1050"/>
                  <a:pt x="259" y="1051"/>
                  <a:pt x="259" y="1052"/>
                </a:cubicBezTo>
                <a:cubicBezTo>
                  <a:pt x="258" y="1054"/>
                  <a:pt x="258" y="1057"/>
                  <a:pt x="260" y="1058"/>
                </a:cubicBezTo>
                <a:cubicBezTo>
                  <a:pt x="262" y="1059"/>
                  <a:pt x="264" y="1060"/>
                  <a:pt x="266" y="1060"/>
                </a:cubicBezTo>
                <a:cubicBezTo>
                  <a:pt x="267" y="1061"/>
                  <a:pt x="269" y="1060"/>
                  <a:pt x="271" y="1060"/>
                </a:cubicBezTo>
                <a:cubicBezTo>
                  <a:pt x="273" y="1060"/>
                  <a:pt x="275" y="1060"/>
                  <a:pt x="277" y="1060"/>
                </a:cubicBezTo>
                <a:cubicBezTo>
                  <a:pt x="280" y="1061"/>
                  <a:pt x="281" y="1060"/>
                  <a:pt x="279" y="1056"/>
                </a:cubicBezTo>
                <a:cubicBezTo>
                  <a:pt x="279" y="1056"/>
                  <a:pt x="279" y="1056"/>
                  <a:pt x="279" y="1056"/>
                </a:cubicBezTo>
                <a:cubicBezTo>
                  <a:pt x="279" y="1055"/>
                  <a:pt x="279" y="1055"/>
                  <a:pt x="279" y="1055"/>
                </a:cubicBezTo>
                <a:cubicBezTo>
                  <a:pt x="279" y="1055"/>
                  <a:pt x="278" y="1055"/>
                  <a:pt x="278" y="1054"/>
                </a:cubicBezTo>
                <a:cubicBezTo>
                  <a:pt x="279" y="1054"/>
                  <a:pt x="279" y="1054"/>
                  <a:pt x="279" y="1055"/>
                </a:cubicBezTo>
                <a:cubicBezTo>
                  <a:pt x="279" y="1055"/>
                  <a:pt x="279" y="1055"/>
                  <a:pt x="279" y="1055"/>
                </a:cubicBezTo>
                <a:cubicBezTo>
                  <a:pt x="279" y="1055"/>
                  <a:pt x="279" y="1055"/>
                  <a:pt x="279" y="1056"/>
                </a:cubicBezTo>
                <a:cubicBezTo>
                  <a:pt x="282" y="1055"/>
                  <a:pt x="285" y="1054"/>
                  <a:pt x="288" y="1053"/>
                </a:cubicBezTo>
                <a:cubicBezTo>
                  <a:pt x="291" y="1052"/>
                  <a:pt x="292" y="1051"/>
                  <a:pt x="292" y="1048"/>
                </a:cubicBezTo>
                <a:cubicBezTo>
                  <a:pt x="292" y="1047"/>
                  <a:pt x="294" y="1047"/>
                  <a:pt x="295" y="1047"/>
                </a:cubicBezTo>
                <a:cubicBezTo>
                  <a:pt x="297" y="1047"/>
                  <a:pt x="300" y="1048"/>
                  <a:pt x="301" y="1048"/>
                </a:cubicBezTo>
                <a:cubicBezTo>
                  <a:pt x="305" y="1046"/>
                  <a:pt x="308" y="1043"/>
                  <a:pt x="312" y="1040"/>
                </a:cubicBezTo>
                <a:cubicBezTo>
                  <a:pt x="312" y="1040"/>
                  <a:pt x="312" y="1039"/>
                  <a:pt x="311" y="1039"/>
                </a:cubicBezTo>
                <a:cubicBezTo>
                  <a:pt x="310" y="1037"/>
                  <a:pt x="307" y="1038"/>
                  <a:pt x="305" y="1037"/>
                </a:cubicBezTo>
                <a:cubicBezTo>
                  <a:pt x="298" y="1034"/>
                  <a:pt x="291" y="1031"/>
                  <a:pt x="284" y="1028"/>
                </a:cubicBezTo>
                <a:cubicBezTo>
                  <a:pt x="283" y="1027"/>
                  <a:pt x="282" y="1027"/>
                  <a:pt x="282" y="1026"/>
                </a:cubicBezTo>
                <a:cubicBezTo>
                  <a:pt x="279" y="1022"/>
                  <a:pt x="274" y="1020"/>
                  <a:pt x="271" y="1016"/>
                </a:cubicBezTo>
                <a:cubicBezTo>
                  <a:pt x="269" y="1014"/>
                  <a:pt x="269" y="1012"/>
                  <a:pt x="268" y="1009"/>
                </a:cubicBezTo>
                <a:cubicBezTo>
                  <a:pt x="267" y="1002"/>
                  <a:pt x="263" y="999"/>
                  <a:pt x="256" y="998"/>
                </a:cubicBezTo>
                <a:cubicBezTo>
                  <a:pt x="254" y="998"/>
                  <a:pt x="252" y="998"/>
                  <a:pt x="250" y="998"/>
                </a:cubicBezTo>
                <a:cubicBezTo>
                  <a:pt x="250" y="999"/>
                  <a:pt x="250" y="999"/>
                  <a:pt x="250" y="999"/>
                </a:cubicBezTo>
                <a:cubicBezTo>
                  <a:pt x="250" y="999"/>
                  <a:pt x="249" y="999"/>
                  <a:pt x="249" y="999"/>
                </a:cubicBezTo>
                <a:cubicBezTo>
                  <a:pt x="249" y="1001"/>
                  <a:pt x="249" y="1003"/>
                  <a:pt x="248" y="1003"/>
                </a:cubicBezTo>
                <a:cubicBezTo>
                  <a:pt x="242" y="1006"/>
                  <a:pt x="243" y="1011"/>
                  <a:pt x="242" y="1015"/>
                </a:cubicBezTo>
                <a:cubicBezTo>
                  <a:pt x="242" y="1016"/>
                  <a:pt x="242" y="1016"/>
                  <a:pt x="242" y="1017"/>
                </a:cubicBezTo>
                <a:cubicBezTo>
                  <a:pt x="242" y="1017"/>
                  <a:pt x="241" y="1018"/>
                  <a:pt x="241" y="1018"/>
                </a:cubicBezTo>
                <a:cubicBezTo>
                  <a:pt x="240" y="1018"/>
                  <a:pt x="240" y="1017"/>
                  <a:pt x="240" y="1017"/>
                </a:cubicBezTo>
                <a:cubicBezTo>
                  <a:pt x="240" y="1014"/>
                  <a:pt x="239" y="1012"/>
                  <a:pt x="240" y="1010"/>
                </a:cubicBezTo>
                <a:cubicBezTo>
                  <a:pt x="241" y="1004"/>
                  <a:pt x="244" y="1001"/>
                  <a:pt x="249" y="999"/>
                </a:cubicBezTo>
                <a:cubicBezTo>
                  <a:pt x="249" y="999"/>
                  <a:pt x="249" y="999"/>
                  <a:pt x="249" y="998"/>
                </a:cubicBezTo>
                <a:cubicBezTo>
                  <a:pt x="250" y="998"/>
                  <a:pt x="250" y="998"/>
                  <a:pt x="250" y="998"/>
                </a:cubicBezTo>
                <a:cubicBezTo>
                  <a:pt x="251" y="996"/>
                  <a:pt x="253" y="993"/>
                  <a:pt x="257" y="994"/>
                </a:cubicBezTo>
                <a:cubicBezTo>
                  <a:pt x="257" y="994"/>
                  <a:pt x="258" y="994"/>
                  <a:pt x="259" y="994"/>
                </a:cubicBezTo>
                <a:cubicBezTo>
                  <a:pt x="260" y="994"/>
                  <a:pt x="261" y="994"/>
                  <a:pt x="261" y="993"/>
                </a:cubicBezTo>
                <a:cubicBezTo>
                  <a:pt x="262" y="992"/>
                  <a:pt x="262" y="991"/>
                  <a:pt x="261" y="990"/>
                </a:cubicBezTo>
                <a:cubicBezTo>
                  <a:pt x="259" y="986"/>
                  <a:pt x="256" y="983"/>
                  <a:pt x="254" y="979"/>
                </a:cubicBezTo>
                <a:cubicBezTo>
                  <a:pt x="252" y="976"/>
                  <a:pt x="251" y="971"/>
                  <a:pt x="250" y="967"/>
                </a:cubicBezTo>
                <a:cubicBezTo>
                  <a:pt x="249" y="962"/>
                  <a:pt x="249" y="958"/>
                  <a:pt x="253" y="955"/>
                </a:cubicBezTo>
                <a:cubicBezTo>
                  <a:pt x="254" y="953"/>
                  <a:pt x="255" y="951"/>
                  <a:pt x="257" y="950"/>
                </a:cubicBezTo>
                <a:cubicBezTo>
                  <a:pt x="261" y="947"/>
                  <a:pt x="263" y="943"/>
                  <a:pt x="263" y="937"/>
                </a:cubicBezTo>
                <a:cubicBezTo>
                  <a:pt x="262" y="933"/>
                  <a:pt x="264" y="929"/>
                  <a:pt x="267" y="925"/>
                </a:cubicBezTo>
                <a:cubicBezTo>
                  <a:pt x="271" y="922"/>
                  <a:pt x="274" y="918"/>
                  <a:pt x="277" y="914"/>
                </a:cubicBezTo>
                <a:cubicBezTo>
                  <a:pt x="279" y="912"/>
                  <a:pt x="279" y="909"/>
                  <a:pt x="279" y="906"/>
                </a:cubicBezTo>
                <a:cubicBezTo>
                  <a:pt x="279" y="905"/>
                  <a:pt x="279" y="903"/>
                  <a:pt x="278" y="901"/>
                </a:cubicBezTo>
                <a:cubicBezTo>
                  <a:pt x="277" y="897"/>
                  <a:pt x="276" y="893"/>
                  <a:pt x="270" y="893"/>
                </a:cubicBezTo>
                <a:cubicBezTo>
                  <a:pt x="267" y="893"/>
                  <a:pt x="265" y="892"/>
                  <a:pt x="262" y="890"/>
                </a:cubicBezTo>
                <a:cubicBezTo>
                  <a:pt x="260" y="888"/>
                  <a:pt x="257" y="886"/>
                  <a:pt x="255" y="884"/>
                </a:cubicBezTo>
                <a:cubicBezTo>
                  <a:pt x="250" y="879"/>
                  <a:pt x="249" y="873"/>
                  <a:pt x="253" y="868"/>
                </a:cubicBezTo>
                <a:cubicBezTo>
                  <a:pt x="255" y="865"/>
                  <a:pt x="257" y="863"/>
                  <a:pt x="259" y="862"/>
                </a:cubicBezTo>
                <a:cubicBezTo>
                  <a:pt x="262" y="860"/>
                  <a:pt x="266" y="859"/>
                  <a:pt x="270" y="857"/>
                </a:cubicBezTo>
                <a:cubicBezTo>
                  <a:pt x="270" y="857"/>
                  <a:pt x="272" y="856"/>
                  <a:pt x="272" y="855"/>
                </a:cubicBezTo>
                <a:cubicBezTo>
                  <a:pt x="272" y="850"/>
                  <a:pt x="276" y="846"/>
                  <a:pt x="274" y="841"/>
                </a:cubicBezTo>
                <a:cubicBezTo>
                  <a:pt x="273" y="839"/>
                  <a:pt x="273" y="838"/>
                  <a:pt x="273" y="836"/>
                </a:cubicBezTo>
                <a:cubicBezTo>
                  <a:pt x="273" y="832"/>
                  <a:pt x="274" y="828"/>
                  <a:pt x="277" y="824"/>
                </a:cubicBezTo>
                <a:cubicBezTo>
                  <a:pt x="279" y="822"/>
                  <a:pt x="281" y="820"/>
                  <a:pt x="283" y="817"/>
                </a:cubicBezTo>
                <a:cubicBezTo>
                  <a:pt x="283" y="817"/>
                  <a:pt x="283" y="817"/>
                  <a:pt x="283" y="817"/>
                </a:cubicBezTo>
                <a:cubicBezTo>
                  <a:pt x="283" y="817"/>
                  <a:pt x="282" y="817"/>
                  <a:pt x="282" y="816"/>
                </a:cubicBezTo>
                <a:cubicBezTo>
                  <a:pt x="281" y="816"/>
                  <a:pt x="280" y="816"/>
                  <a:pt x="278" y="816"/>
                </a:cubicBezTo>
                <a:cubicBezTo>
                  <a:pt x="277" y="815"/>
                  <a:pt x="278" y="814"/>
                  <a:pt x="279" y="814"/>
                </a:cubicBezTo>
                <a:cubicBezTo>
                  <a:pt x="279" y="813"/>
                  <a:pt x="280" y="813"/>
                  <a:pt x="280" y="813"/>
                </a:cubicBezTo>
                <a:cubicBezTo>
                  <a:pt x="281" y="814"/>
                  <a:pt x="282" y="815"/>
                  <a:pt x="282" y="816"/>
                </a:cubicBezTo>
                <a:cubicBezTo>
                  <a:pt x="283" y="816"/>
                  <a:pt x="283" y="817"/>
                  <a:pt x="283" y="817"/>
                </a:cubicBezTo>
                <a:cubicBezTo>
                  <a:pt x="283" y="817"/>
                  <a:pt x="283" y="817"/>
                  <a:pt x="283" y="817"/>
                </a:cubicBezTo>
                <a:cubicBezTo>
                  <a:pt x="284" y="817"/>
                  <a:pt x="285" y="818"/>
                  <a:pt x="286" y="818"/>
                </a:cubicBezTo>
                <a:cubicBezTo>
                  <a:pt x="290" y="817"/>
                  <a:pt x="292" y="815"/>
                  <a:pt x="292" y="811"/>
                </a:cubicBezTo>
                <a:cubicBezTo>
                  <a:pt x="291" y="809"/>
                  <a:pt x="290" y="806"/>
                  <a:pt x="290" y="803"/>
                </a:cubicBezTo>
                <a:cubicBezTo>
                  <a:pt x="289" y="802"/>
                  <a:pt x="287" y="801"/>
                  <a:pt x="285" y="802"/>
                </a:cubicBezTo>
                <a:cubicBezTo>
                  <a:pt x="284" y="802"/>
                  <a:pt x="284" y="803"/>
                  <a:pt x="283" y="803"/>
                </a:cubicBezTo>
                <a:cubicBezTo>
                  <a:pt x="277" y="806"/>
                  <a:pt x="272" y="803"/>
                  <a:pt x="271" y="798"/>
                </a:cubicBezTo>
                <a:cubicBezTo>
                  <a:pt x="270" y="795"/>
                  <a:pt x="270" y="792"/>
                  <a:pt x="269" y="788"/>
                </a:cubicBezTo>
                <a:cubicBezTo>
                  <a:pt x="269" y="787"/>
                  <a:pt x="268" y="786"/>
                  <a:pt x="268" y="785"/>
                </a:cubicBezTo>
                <a:cubicBezTo>
                  <a:pt x="267" y="783"/>
                  <a:pt x="270" y="781"/>
                  <a:pt x="272" y="782"/>
                </a:cubicBezTo>
                <a:cubicBezTo>
                  <a:pt x="276" y="783"/>
                  <a:pt x="279" y="784"/>
                  <a:pt x="282" y="786"/>
                </a:cubicBezTo>
                <a:cubicBezTo>
                  <a:pt x="286" y="788"/>
                  <a:pt x="290" y="788"/>
                  <a:pt x="294" y="788"/>
                </a:cubicBezTo>
                <a:cubicBezTo>
                  <a:pt x="299" y="787"/>
                  <a:pt x="304" y="782"/>
                  <a:pt x="304" y="778"/>
                </a:cubicBezTo>
                <a:cubicBezTo>
                  <a:pt x="304" y="774"/>
                  <a:pt x="303" y="771"/>
                  <a:pt x="303" y="768"/>
                </a:cubicBezTo>
                <a:cubicBezTo>
                  <a:pt x="303" y="764"/>
                  <a:pt x="304" y="760"/>
                  <a:pt x="304" y="757"/>
                </a:cubicBezTo>
                <a:cubicBezTo>
                  <a:pt x="304" y="756"/>
                  <a:pt x="304" y="756"/>
                  <a:pt x="304" y="755"/>
                </a:cubicBezTo>
                <a:cubicBezTo>
                  <a:pt x="304" y="754"/>
                  <a:pt x="303" y="753"/>
                  <a:pt x="303" y="752"/>
                </a:cubicBezTo>
                <a:cubicBezTo>
                  <a:pt x="302" y="748"/>
                  <a:pt x="304" y="746"/>
                  <a:pt x="307" y="747"/>
                </a:cubicBezTo>
                <a:cubicBezTo>
                  <a:pt x="319" y="750"/>
                  <a:pt x="331" y="749"/>
                  <a:pt x="343" y="744"/>
                </a:cubicBezTo>
                <a:cubicBezTo>
                  <a:pt x="346" y="743"/>
                  <a:pt x="349" y="742"/>
                  <a:pt x="352" y="740"/>
                </a:cubicBezTo>
                <a:cubicBezTo>
                  <a:pt x="357" y="738"/>
                  <a:pt x="362" y="735"/>
                  <a:pt x="363" y="729"/>
                </a:cubicBezTo>
                <a:cubicBezTo>
                  <a:pt x="364" y="725"/>
                  <a:pt x="366" y="722"/>
                  <a:pt x="367" y="718"/>
                </a:cubicBezTo>
                <a:cubicBezTo>
                  <a:pt x="368" y="716"/>
                  <a:pt x="369" y="714"/>
                  <a:pt x="369" y="712"/>
                </a:cubicBezTo>
                <a:cubicBezTo>
                  <a:pt x="370" y="710"/>
                  <a:pt x="368" y="706"/>
                  <a:pt x="366" y="705"/>
                </a:cubicBezTo>
                <a:cubicBezTo>
                  <a:pt x="365" y="704"/>
                  <a:pt x="363" y="704"/>
                  <a:pt x="362" y="703"/>
                </a:cubicBezTo>
                <a:cubicBezTo>
                  <a:pt x="360" y="702"/>
                  <a:pt x="360" y="700"/>
                  <a:pt x="360" y="699"/>
                </a:cubicBezTo>
                <a:cubicBezTo>
                  <a:pt x="360" y="697"/>
                  <a:pt x="360" y="695"/>
                  <a:pt x="361" y="694"/>
                </a:cubicBezTo>
                <a:cubicBezTo>
                  <a:pt x="362" y="689"/>
                  <a:pt x="360" y="687"/>
                  <a:pt x="357" y="684"/>
                </a:cubicBezTo>
                <a:cubicBezTo>
                  <a:pt x="354" y="681"/>
                  <a:pt x="349" y="679"/>
                  <a:pt x="346" y="675"/>
                </a:cubicBezTo>
                <a:cubicBezTo>
                  <a:pt x="346" y="675"/>
                  <a:pt x="345" y="675"/>
                  <a:pt x="345" y="675"/>
                </a:cubicBezTo>
                <a:cubicBezTo>
                  <a:pt x="345" y="675"/>
                  <a:pt x="345" y="675"/>
                  <a:pt x="345" y="674"/>
                </a:cubicBezTo>
                <a:cubicBezTo>
                  <a:pt x="345" y="674"/>
                  <a:pt x="345" y="674"/>
                  <a:pt x="344" y="674"/>
                </a:cubicBezTo>
                <a:cubicBezTo>
                  <a:pt x="345" y="674"/>
                  <a:pt x="345" y="674"/>
                  <a:pt x="345" y="674"/>
                </a:cubicBezTo>
                <a:cubicBezTo>
                  <a:pt x="345" y="674"/>
                  <a:pt x="345" y="674"/>
                  <a:pt x="345" y="674"/>
                </a:cubicBezTo>
                <a:cubicBezTo>
                  <a:pt x="345" y="674"/>
                  <a:pt x="345" y="675"/>
                  <a:pt x="346" y="675"/>
                </a:cubicBezTo>
                <a:cubicBezTo>
                  <a:pt x="346" y="675"/>
                  <a:pt x="346" y="675"/>
                  <a:pt x="346" y="675"/>
                </a:cubicBezTo>
                <a:cubicBezTo>
                  <a:pt x="354" y="676"/>
                  <a:pt x="362" y="676"/>
                  <a:pt x="369" y="680"/>
                </a:cubicBezTo>
                <a:cubicBezTo>
                  <a:pt x="370" y="681"/>
                  <a:pt x="372" y="681"/>
                  <a:pt x="374" y="681"/>
                </a:cubicBezTo>
                <a:cubicBezTo>
                  <a:pt x="377" y="682"/>
                  <a:pt x="380" y="682"/>
                  <a:pt x="384" y="682"/>
                </a:cubicBezTo>
                <a:cubicBezTo>
                  <a:pt x="392" y="682"/>
                  <a:pt x="399" y="679"/>
                  <a:pt x="403" y="671"/>
                </a:cubicBezTo>
                <a:cubicBezTo>
                  <a:pt x="405" y="668"/>
                  <a:pt x="406" y="663"/>
                  <a:pt x="410" y="660"/>
                </a:cubicBezTo>
                <a:cubicBezTo>
                  <a:pt x="414" y="657"/>
                  <a:pt x="416" y="653"/>
                  <a:pt x="417" y="648"/>
                </a:cubicBezTo>
                <a:cubicBezTo>
                  <a:pt x="419" y="642"/>
                  <a:pt x="420" y="637"/>
                  <a:pt x="421" y="632"/>
                </a:cubicBezTo>
                <a:cubicBezTo>
                  <a:pt x="422" y="632"/>
                  <a:pt x="422" y="632"/>
                  <a:pt x="422" y="632"/>
                </a:cubicBezTo>
                <a:cubicBezTo>
                  <a:pt x="422" y="632"/>
                  <a:pt x="422" y="632"/>
                  <a:pt x="422" y="632"/>
                </a:cubicBezTo>
                <a:cubicBezTo>
                  <a:pt x="422" y="632"/>
                  <a:pt x="422" y="632"/>
                  <a:pt x="421" y="632"/>
                </a:cubicBezTo>
                <a:cubicBezTo>
                  <a:pt x="420" y="627"/>
                  <a:pt x="421" y="625"/>
                  <a:pt x="424" y="623"/>
                </a:cubicBezTo>
                <a:cubicBezTo>
                  <a:pt x="425" y="622"/>
                  <a:pt x="427" y="622"/>
                  <a:pt x="428" y="622"/>
                </a:cubicBezTo>
                <a:cubicBezTo>
                  <a:pt x="429" y="618"/>
                  <a:pt x="430" y="614"/>
                  <a:pt x="433" y="610"/>
                </a:cubicBezTo>
                <a:cubicBezTo>
                  <a:pt x="433" y="609"/>
                  <a:pt x="434" y="608"/>
                  <a:pt x="435" y="609"/>
                </a:cubicBezTo>
                <a:cubicBezTo>
                  <a:pt x="436" y="609"/>
                  <a:pt x="437" y="610"/>
                  <a:pt x="437" y="611"/>
                </a:cubicBezTo>
                <a:cubicBezTo>
                  <a:pt x="438" y="612"/>
                  <a:pt x="438" y="614"/>
                  <a:pt x="438" y="615"/>
                </a:cubicBezTo>
                <a:cubicBezTo>
                  <a:pt x="441" y="615"/>
                  <a:pt x="443" y="612"/>
                  <a:pt x="444" y="610"/>
                </a:cubicBezTo>
                <a:cubicBezTo>
                  <a:pt x="448" y="599"/>
                  <a:pt x="453" y="589"/>
                  <a:pt x="460" y="579"/>
                </a:cubicBezTo>
                <a:cubicBezTo>
                  <a:pt x="464" y="573"/>
                  <a:pt x="467" y="565"/>
                  <a:pt x="463" y="558"/>
                </a:cubicBezTo>
                <a:cubicBezTo>
                  <a:pt x="462" y="557"/>
                  <a:pt x="462" y="555"/>
                  <a:pt x="462" y="554"/>
                </a:cubicBezTo>
                <a:cubicBezTo>
                  <a:pt x="460" y="545"/>
                  <a:pt x="462" y="536"/>
                  <a:pt x="470" y="529"/>
                </a:cubicBezTo>
                <a:cubicBezTo>
                  <a:pt x="474" y="526"/>
                  <a:pt x="477" y="523"/>
                  <a:pt x="480" y="520"/>
                </a:cubicBezTo>
                <a:cubicBezTo>
                  <a:pt x="485" y="515"/>
                  <a:pt x="491" y="511"/>
                  <a:pt x="498" y="509"/>
                </a:cubicBezTo>
                <a:cubicBezTo>
                  <a:pt x="502" y="508"/>
                  <a:pt x="505" y="506"/>
                  <a:pt x="508" y="503"/>
                </a:cubicBezTo>
                <a:cubicBezTo>
                  <a:pt x="510" y="501"/>
                  <a:pt x="513" y="500"/>
                  <a:pt x="514" y="496"/>
                </a:cubicBezTo>
                <a:cubicBezTo>
                  <a:pt x="514" y="495"/>
                  <a:pt x="516" y="494"/>
                  <a:pt x="516" y="495"/>
                </a:cubicBezTo>
                <a:cubicBezTo>
                  <a:pt x="520" y="495"/>
                  <a:pt x="523" y="495"/>
                  <a:pt x="526" y="494"/>
                </a:cubicBezTo>
                <a:cubicBezTo>
                  <a:pt x="529" y="494"/>
                  <a:pt x="533" y="495"/>
                  <a:pt x="536" y="494"/>
                </a:cubicBezTo>
                <a:cubicBezTo>
                  <a:pt x="542" y="494"/>
                  <a:pt x="548" y="493"/>
                  <a:pt x="552" y="488"/>
                </a:cubicBezTo>
                <a:cubicBezTo>
                  <a:pt x="554" y="485"/>
                  <a:pt x="557" y="484"/>
                  <a:pt x="560" y="482"/>
                </a:cubicBezTo>
                <a:cubicBezTo>
                  <a:pt x="562" y="481"/>
                  <a:pt x="563" y="479"/>
                  <a:pt x="562" y="477"/>
                </a:cubicBezTo>
                <a:cubicBezTo>
                  <a:pt x="562" y="474"/>
                  <a:pt x="562" y="471"/>
                  <a:pt x="563" y="469"/>
                </a:cubicBezTo>
                <a:cubicBezTo>
                  <a:pt x="567" y="463"/>
                  <a:pt x="569" y="457"/>
                  <a:pt x="573" y="451"/>
                </a:cubicBezTo>
                <a:cubicBezTo>
                  <a:pt x="576" y="447"/>
                  <a:pt x="577" y="443"/>
                  <a:pt x="577" y="437"/>
                </a:cubicBezTo>
                <a:cubicBezTo>
                  <a:pt x="576" y="434"/>
                  <a:pt x="576" y="429"/>
                  <a:pt x="578" y="426"/>
                </a:cubicBezTo>
                <a:cubicBezTo>
                  <a:pt x="583" y="420"/>
                  <a:pt x="584" y="413"/>
                  <a:pt x="584" y="406"/>
                </a:cubicBezTo>
                <a:cubicBezTo>
                  <a:pt x="584" y="397"/>
                  <a:pt x="584" y="388"/>
                  <a:pt x="584" y="379"/>
                </a:cubicBezTo>
                <a:cubicBezTo>
                  <a:pt x="584" y="373"/>
                  <a:pt x="584" y="367"/>
                  <a:pt x="584" y="361"/>
                </a:cubicBezTo>
                <a:cubicBezTo>
                  <a:pt x="584" y="358"/>
                  <a:pt x="585" y="356"/>
                  <a:pt x="587" y="354"/>
                </a:cubicBezTo>
                <a:cubicBezTo>
                  <a:pt x="595" y="351"/>
                  <a:pt x="599" y="345"/>
                  <a:pt x="602" y="337"/>
                </a:cubicBezTo>
                <a:cubicBezTo>
                  <a:pt x="602" y="336"/>
                  <a:pt x="603" y="334"/>
                  <a:pt x="604" y="333"/>
                </a:cubicBezTo>
                <a:cubicBezTo>
                  <a:pt x="606" y="328"/>
                  <a:pt x="609" y="324"/>
                  <a:pt x="613" y="321"/>
                </a:cubicBezTo>
                <a:cubicBezTo>
                  <a:pt x="617" y="317"/>
                  <a:pt x="622" y="313"/>
                  <a:pt x="626" y="308"/>
                </a:cubicBezTo>
                <a:cubicBezTo>
                  <a:pt x="630" y="304"/>
                  <a:pt x="633" y="299"/>
                  <a:pt x="635" y="293"/>
                </a:cubicBezTo>
                <a:cubicBezTo>
                  <a:pt x="637" y="287"/>
                  <a:pt x="639" y="275"/>
                  <a:pt x="638" y="270"/>
                </a:cubicBezTo>
                <a:close/>
                <a:moveTo>
                  <a:pt x="139" y="42"/>
                </a:moveTo>
                <a:cubicBezTo>
                  <a:pt x="139" y="43"/>
                  <a:pt x="137" y="45"/>
                  <a:pt x="136" y="44"/>
                </a:cubicBezTo>
                <a:cubicBezTo>
                  <a:pt x="135" y="44"/>
                  <a:pt x="134" y="43"/>
                  <a:pt x="134" y="42"/>
                </a:cubicBezTo>
                <a:cubicBezTo>
                  <a:pt x="131" y="38"/>
                  <a:pt x="131" y="37"/>
                  <a:pt x="136" y="31"/>
                </a:cubicBezTo>
                <a:cubicBezTo>
                  <a:pt x="137" y="31"/>
                  <a:pt x="138" y="31"/>
                  <a:pt x="139" y="31"/>
                </a:cubicBezTo>
                <a:cubicBezTo>
                  <a:pt x="139" y="31"/>
                  <a:pt x="139" y="32"/>
                  <a:pt x="139" y="32"/>
                </a:cubicBezTo>
                <a:cubicBezTo>
                  <a:pt x="140" y="34"/>
                  <a:pt x="140" y="35"/>
                  <a:pt x="140" y="37"/>
                </a:cubicBezTo>
                <a:cubicBezTo>
                  <a:pt x="140" y="38"/>
                  <a:pt x="140" y="40"/>
                  <a:pt x="139" y="42"/>
                </a:cubicBezTo>
                <a:close/>
                <a:moveTo>
                  <a:pt x="172" y="926"/>
                </a:moveTo>
                <a:cubicBezTo>
                  <a:pt x="172" y="926"/>
                  <a:pt x="171" y="926"/>
                  <a:pt x="171" y="926"/>
                </a:cubicBezTo>
                <a:cubicBezTo>
                  <a:pt x="171" y="925"/>
                  <a:pt x="171" y="925"/>
                  <a:pt x="171" y="924"/>
                </a:cubicBezTo>
                <a:cubicBezTo>
                  <a:pt x="172" y="923"/>
                  <a:pt x="172" y="923"/>
                  <a:pt x="173" y="925"/>
                </a:cubicBezTo>
                <a:cubicBezTo>
                  <a:pt x="173" y="925"/>
                  <a:pt x="172" y="926"/>
                  <a:pt x="172" y="926"/>
                </a:cubicBezTo>
                <a:close/>
                <a:moveTo>
                  <a:pt x="176" y="400"/>
                </a:moveTo>
                <a:cubicBezTo>
                  <a:pt x="176" y="400"/>
                  <a:pt x="176" y="400"/>
                  <a:pt x="176" y="400"/>
                </a:cubicBezTo>
                <a:cubicBezTo>
                  <a:pt x="171" y="400"/>
                  <a:pt x="168" y="397"/>
                  <a:pt x="165" y="393"/>
                </a:cubicBezTo>
                <a:cubicBezTo>
                  <a:pt x="165" y="392"/>
                  <a:pt x="166" y="391"/>
                  <a:pt x="166" y="390"/>
                </a:cubicBezTo>
                <a:cubicBezTo>
                  <a:pt x="166" y="390"/>
                  <a:pt x="167" y="390"/>
                  <a:pt x="167" y="390"/>
                </a:cubicBezTo>
                <a:cubicBezTo>
                  <a:pt x="171" y="393"/>
                  <a:pt x="175" y="395"/>
                  <a:pt x="176" y="400"/>
                </a:cubicBezTo>
                <a:cubicBezTo>
                  <a:pt x="176" y="400"/>
                  <a:pt x="177" y="400"/>
                  <a:pt x="177" y="400"/>
                </a:cubicBezTo>
                <a:cubicBezTo>
                  <a:pt x="177" y="400"/>
                  <a:pt x="177" y="401"/>
                  <a:pt x="178" y="401"/>
                </a:cubicBezTo>
                <a:cubicBezTo>
                  <a:pt x="177" y="401"/>
                  <a:pt x="177" y="401"/>
                  <a:pt x="176" y="400"/>
                </a:cubicBezTo>
                <a:close/>
                <a:moveTo>
                  <a:pt x="216" y="1005"/>
                </a:moveTo>
                <a:cubicBezTo>
                  <a:pt x="215" y="1006"/>
                  <a:pt x="214" y="1006"/>
                  <a:pt x="213" y="1006"/>
                </a:cubicBezTo>
                <a:cubicBezTo>
                  <a:pt x="213" y="1006"/>
                  <a:pt x="212" y="1006"/>
                  <a:pt x="212" y="1006"/>
                </a:cubicBezTo>
                <a:cubicBezTo>
                  <a:pt x="211" y="1005"/>
                  <a:pt x="211" y="1004"/>
                  <a:pt x="213" y="1003"/>
                </a:cubicBezTo>
                <a:cubicBezTo>
                  <a:pt x="214" y="1003"/>
                  <a:pt x="215" y="1004"/>
                  <a:pt x="216" y="1004"/>
                </a:cubicBezTo>
                <a:cubicBezTo>
                  <a:pt x="216" y="1004"/>
                  <a:pt x="216" y="1005"/>
                  <a:pt x="216" y="1005"/>
                </a:cubicBezTo>
                <a:close/>
                <a:moveTo>
                  <a:pt x="227" y="1012"/>
                </a:moveTo>
                <a:cubicBezTo>
                  <a:pt x="227" y="1012"/>
                  <a:pt x="227" y="1012"/>
                  <a:pt x="227" y="1012"/>
                </a:cubicBezTo>
                <a:cubicBezTo>
                  <a:pt x="226" y="1012"/>
                  <a:pt x="226" y="1012"/>
                  <a:pt x="226" y="1013"/>
                </a:cubicBezTo>
                <a:cubicBezTo>
                  <a:pt x="225" y="1014"/>
                  <a:pt x="225" y="1014"/>
                  <a:pt x="224" y="1015"/>
                </a:cubicBezTo>
                <a:cubicBezTo>
                  <a:pt x="224" y="1015"/>
                  <a:pt x="223" y="1015"/>
                  <a:pt x="223" y="1015"/>
                </a:cubicBezTo>
                <a:cubicBezTo>
                  <a:pt x="223" y="1016"/>
                  <a:pt x="223" y="1016"/>
                  <a:pt x="223" y="1016"/>
                </a:cubicBezTo>
                <a:cubicBezTo>
                  <a:pt x="223" y="1015"/>
                  <a:pt x="223" y="1015"/>
                  <a:pt x="223" y="1015"/>
                </a:cubicBezTo>
                <a:cubicBezTo>
                  <a:pt x="223" y="1015"/>
                  <a:pt x="223" y="1015"/>
                  <a:pt x="224" y="1015"/>
                </a:cubicBezTo>
                <a:cubicBezTo>
                  <a:pt x="224" y="1014"/>
                  <a:pt x="225" y="1013"/>
                  <a:pt x="226" y="1013"/>
                </a:cubicBezTo>
                <a:cubicBezTo>
                  <a:pt x="226" y="1012"/>
                  <a:pt x="226" y="1012"/>
                  <a:pt x="226" y="1012"/>
                </a:cubicBezTo>
                <a:cubicBezTo>
                  <a:pt x="227" y="1012"/>
                  <a:pt x="227" y="1012"/>
                  <a:pt x="227" y="1012"/>
                </a:cubicBezTo>
                <a:cubicBezTo>
                  <a:pt x="227" y="1011"/>
                  <a:pt x="227" y="1011"/>
                  <a:pt x="227" y="1011"/>
                </a:cubicBezTo>
                <a:cubicBezTo>
                  <a:pt x="228" y="1011"/>
                  <a:pt x="228" y="1012"/>
                  <a:pt x="227" y="1012"/>
                </a:cubicBezTo>
                <a:close/>
                <a:moveTo>
                  <a:pt x="251" y="1020"/>
                </a:moveTo>
                <a:cubicBezTo>
                  <a:pt x="252" y="1019"/>
                  <a:pt x="253" y="1020"/>
                  <a:pt x="253" y="1021"/>
                </a:cubicBezTo>
                <a:cubicBezTo>
                  <a:pt x="253" y="1021"/>
                  <a:pt x="253" y="1022"/>
                  <a:pt x="253" y="1022"/>
                </a:cubicBezTo>
                <a:cubicBezTo>
                  <a:pt x="252" y="1023"/>
                  <a:pt x="251" y="1023"/>
                  <a:pt x="250" y="1024"/>
                </a:cubicBezTo>
                <a:cubicBezTo>
                  <a:pt x="250" y="1024"/>
                  <a:pt x="249" y="1024"/>
                  <a:pt x="249" y="1024"/>
                </a:cubicBezTo>
                <a:cubicBezTo>
                  <a:pt x="248" y="1023"/>
                  <a:pt x="249" y="1021"/>
                  <a:pt x="251" y="1020"/>
                </a:cubicBezTo>
                <a:close/>
                <a:moveTo>
                  <a:pt x="240" y="1032"/>
                </a:moveTo>
                <a:cubicBezTo>
                  <a:pt x="240" y="1032"/>
                  <a:pt x="240" y="1032"/>
                  <a:pt x="240" y="1033"/>
                </a:cubicBezTo>
                <a:cubicBezTo>
                  <a:pt x="242" y="1034"/>
                  <a:pt x="244" y="1035"/>
                  <a:pt x="246" y="1036"/>
                </a:cubicBezTo>
                <a:cubicBezTo>
                  <a:pt x="246" y="1036"/>
                  <a:pt x="246" y="1036"/>
                  <a:pt x="247" y="1036"/>
                </a:cubicBezTo>
                <a:cubicBezTo>
                  <a:pt x="247" y="1036"/>
                  <a:pt x="247" y="1036"/>
                  <a:pt x="247" y="1036"/>
                </a:cubicBezTo>
                <a:cubicBezTo>
                  <a:pt x="247" y="1035"/>
                  <a:pt x="247" y="1034"/>
                  <a:pt x="247" y="1033"/>
                </a:cubicBezTo>
                <a:cubicBezTo>
                  <a:pt x="247" y="1032"/>
                  <a:pt x="248" y="1031"/>
                  <a:pt x="249" y="1032"/>
                </a:cubicBezTo>
                <a:cubicBezTo>
                  <a:pt x="249" y="1032"/>
                  <a:pt x="250" y="1032"/>
                  <a:pt x="250" y="1033"/>
                </a:cubicBezTo>
                <a:cubicBezTo>
                  <a:pt x="251" y="1033"/>
                  <a:pt x="251" y="1034"/>
                  <a:pt x="249" y="1035"/>
                </a:cubicBezTo>
                <a:cubicBezTo>
                  <a:pt x="249" y="1035"/>
                  <a:pt x="248" y="1035"/>
                  <a:pt x="247" y="1036"/>
                </a:cubicBezTo>
                <a:cubicBezTo>
                  <a:pt x="247" y="1036"/>
                  <a:pt x="247" y="1036"/>
                  <a:pt x="247" y="1036"/>
                </a:cubicBezTo>
                <a:cubicBezTo>
                  <a:pt x="247" y="1036"/>
                  <a:pt x="246" y="1036"/>
                  <a:pt x="246" y="1036"/>
                </a:cubicBezTo>
                <a:cubicBezTo>
                  <a:pt x="245" y="1036"/>
                  <a:pt x="245" y="1037"/>
                  <a:pt x="244" y="1037"/>
                </a:cubicBezTo>
                <a:cubicBezTo>
                  <a:pt x="242" y="1037"/>
                  <a:pt x="241" y="1036"/>
                  <a:pt x="241" y="1035"/>
                </a:cubicBezTo>
                <a:cubicBezTo>
                  <a:pt x="240" y="1034"/>
                  <a:pt x="240" y="1033"/>
                  <a:pt x="240" y="1033"/>
                </a:cubicBezTo>
                <a:cubicBezTo>
                  <a:pt x="240" y="1033"/>
                  <a:pt x="240" y="1032"/>
                  <a:pt x="240" y="1032"/>
                </a:cubicBezTo>
                <a:cubicBezTo>
                  <a:pt x="239" y="1032"/>
                  <a:pt x="239" y="1032"/>
                  <a:pt x="239" y="1032"/>
                </a:cubicBezTo>
                <a:cubicBezTo>
                  <a:pt x="238" y="1032"/>
                  <a:pt x="237" y="1032"/>
                  <a:pt x="237" y="1030"/>
                </a:cubicBezTo>
                <a:cubicBezTo>
                  <a:pt x="237" y="1030"/>
                  <a:pt x="238" y="1030"/>
                  <a:pt x="238" y="1030"/>
                </a:cubicBezTo>
                <a:cubicBezTo>
                  <a:pt x="238" y="1030"/>
                  <a:pt x="239" y="1031"/>
                  <a:pt x="239" y="1032"/>
                </a:cubicBezTo>
                <a:cubicBezTo>
                  <a:pt x="239" y="1032"/>
                  <a:pt x="240" y="1032"/>
                  <a:pt x="240" y="1032"/>
                </a:cubicBezTo>
                <a:close/>
                <a:moveTo>
                  <a:pt x="279" y="615"/>
                </a:moveTo>
                <a:cubicBezTo>
                  <a:pt x="278" y="614"/>
                  <a:pt x="277" y="614"/>
                  <a:pt x="276" y="614"/>
                </a:cubicBezTo>
                <a:cubicBezTo>
                  <a:pt x="277" y="613"/>
                  <a:pt x="277" y="613"/>
                  <a:pt x="278" y="613"/>
                </a:cubicBezTo>
                <a:cubicBezTo>
                  <a:pt x="278" y="613"/>
                  <a:pt x="279" y="613"/>
                  <a:pt x="279" y="613"/>
                </a:cubicBezTo>
                <a:cubicBezTo>
                  <a:pt x="279" y="613"/>
                  <a:pt x="280" y="613"/>
                  <a:pt x="280" y="614"/>
                </a:cubicBezTo>
                <a:cubicBezTo>
                  <a:pt x="280" y="614"/>
                  <a:pt x="279" y="614"/>
                  <a:pt x="279" y="615"/>
                </a:cubicBezTo>
                <a:close/>
                <a:moveTo>
                  <a:pt x="355" y="105"/>
                </a:moveTo>
                <a:cubicBezTo>
                  <a:pt x="355" y="104"/>
                  <a:pt x="355" y="104"/>
                  <a:pt x="355" y="104"/>
                </a:cubicBezTo>
                <a:cubicBezTo>
                  <a:pt x="355" y="103"/>
                  <a:pt x="356" y="103"/>
                  <a:pt x="357" y="103"/>
                </a:cubicBezTo>
                <a:cubicBezTo>
                  <a:pt x="357" y="103"/>
                  <a:pt x="357" y="103"/>
                  <a:pt x="357" y="104"/>
                </a:cubicBezTo>
                <a:cubicBezTo>
                  <a:pt x="357" y="105"/>
                  <a:pt x="356" y="105"/>
                  <a:pt x="355" y="105"/>
                </a:cubicBezTo>
                <a:close/>
                <a:moveTo>
                  <a:pt x="419" y="182"/>
                </a:moveTo>
                <a:cubicBezTo>
                  <a:pt x="418" y="184"/>
                  <a:pt x="415" y="184"/>
                  <a:pt x="414" y="183"/>
                </a:cubicBezTo>
                <a:cubicBezTo>
                  <a:pt x="412" y="182"/>
                  <a:pt x="412" y="181"/>
                  <a:pt x="413" y="179"/>
                </a:cubicBezTo>
                <a:cubicBezTo>
                  <a:pt x="413" y="178"/>
                  <a:pt x="414" y="177"/>
                  <a:pt x="415" y="176"/>
                </a:cubicBezTo>
                <a:cubicBezTo>
                  <a:pt x="415" y="177"/>
                  <a:pt x="415" y="177"/>
                  <a:pt x="415" y="178"/>
                </a:cubicBezTo>
                <a:cubicBezTo>
                  <a:pt x="416" y="180"/>
                  <a:pt x="417" y="181"/>
                  <a:pt x="419" y="180"/>
                </a:cubicBezTo>
                <a:cubicBezTo>
                  <a:pt x="420" y="180"/>
                  <a:pt x="420" y="180"/>
                  <a:pt x="421" y="179"/>
                </a:cubicBezTo>
                <a:cubicBezTo>
                  <a:pt x="420" y="180"/>
                  <a:pt x="420" y="181"/>
                  <a:pt x="419" y="182"/>
                </a:cubicBezTo>
                <a:close/>
                <a:moveTo>
                  <a:pt x="436" y="200"/>
                </a:moveTo>
                <a:cubicBezTo>
                  <a:pt x="436" y="200"/>
                  <a:pt x="436" y="199"/>
                  <a:pt x="436" y="199"/>
                </a:cubicBezTo>
                <a:cubicBezTo>
                  <a:pt x="437" y="199"/>
                  <a:pt x="438" y="198"/>
                  <a:pt x="439" y="198"/>
                </a:cubicBezTo>
                <a:cubicBezTo>
                  <a:pt x="439" y="198"/>
                  <a:pt x="439" y="199"/>
                  <a:pt x="439" y="199"/>
                </a:cubicBezTo>
                <a:cubicBezTo>
                  <a:pt x="439" y="200"/>
                  <a:pt x="439" y="200"/>
                  <a:pt x="439" y="200"/>
                </a:cubicBezTo>
                <a:cubicBezTo>
                  <a:pt x="438" y="200"/>
                  <a:pt x="437" y="200"/>
                  <a:pt x="436" y="200"/>
                </a:cubicBezTo>
                <a:close/>
                <a:moveTo>
                  <a:pt x="440" y="237"/>
                </a:moveTo>
                <a:cubicBezTo>
                  <a:pt x="440" y="237"/>
                  <a:pt x="439" y="237"/>
                  <a:pt x="439" y="237"/>
                </a:cubicBezTo>
                <a:cubicBezTo>
                  <a:pt x="438" y="236"/>
                  <a:pt x="437" y="235"/>
                  <a:pt x="437" y="233"/>
                </a:cubicBezTo>
                <a:cubicBezTo>
                  <a:pt x="436" y="232"/>
                  <a:pt x="436" y="231"/>
                  <a:pt x="437" y="231"/>
                </a:cubicBezTo>
                <a:cubicBezTo>
                  <a:pt x="438" y="231"/>
                  <a:pt x="438" y="231"/>
                  <a:pt x="439" y="232"/>
                </a:cubicBezTo>
                <a:cubicBezTo>
                  <a:pt x="439" y="233"/>
                  <a:pt x="440" y="234"/>
                  <a:pt x="440" y="236"/>
                </a:cubicBezTo>
                <a:cubicBezTo>
                  <a:pt x="440" y="236"/>
                  <a:pt x="440" y="237"/>
                  <a:pt x="440" y="237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2" name="Freeform 443"/>
          <p:cNvSpPr>
            <a:spLocks/>
          </p:cNvSpPr>
          <p:nvPr/>
        </p:nvSpPr>
        <p:spPr bwMode="auto">
          <a:xfrm>
            <a:off x="10080552" y="4113652"/>
            <a:ext cx="478233" cy="420480"/>
          </a:xfrm>
          <a:custGeom>
            <a:avLst/>
            <a:gdLst>
              <a:gd name="T0" fmla="*/ 528 w 550"/>
              <a:gd name="T1" fmla="*/ 205 h 484"/>
              <a:gd name="T2" fmla="*/ 505 w 550"/>
              <a:gd name="T3" fmla="*/ 172 h 484"/>
              <a:gd name="T4" fmla="*/ 472 w 550"/>
              <a:gd name="T5" fmla="*/ 126 h 484"/>
              <a:gd name="T6" fmla="*/ 459 w 550"/>
              <a:gd name="T7" fmla="*/ 76 h 484"/>
              <a:gd name="T8" fmla="*/ 439 w 550"/>
              <a:gd name="T9" fmla="*/ 46 h 484"/>
              <a:gd name="T10" fmla="*/ 425 w 550"/>
              <a:gd name="T11" fmla="*/ 0 h 484"/>
              <a:gd name="T12" fmla="*/ 411 w 550"/>
              <a:gd name="T13" fmla="*/ 31 h 484"/>
              <a:gd name="T14" fmla="*/ 397 w 550"/>
              <a:gd name="T15" fmla="*/ 95 h 484"/>
              <a:gd name="T16" fmla="*/ 368 w 550"/>
              <a:gd name="T17" fmla="*/ 88 h 484"/>
              <a:gd name="T18" fmla="*/ 330 w 550"/>
              <a:gd name="T19" fmla="*/ 62 h 484"/>
              <a:gd name="T20" fmla="*/ 341 w 550"/>
              <a:gd name="T21" fmla="*/ 33 h 484"/>
              <a:gd name="T22" fmla="*/ 331 w 550"/>
              <a:gd name="T23" fmla="*/ 15 h 484"/>
              <a:gd name="T24" fmla="*/ 285 w 550"/>
              <a:gd name="T25" fmla="*/ 3 h 484"/>
              <a:gd name="T26" fmla="*/ 285 w 550"/>
              <a:gd name="T27" fmla="*/ 10 h 484"/>
              <a:gd name="T28" fmla="*/ 255 w 550"/>
              <a:gd name="T29" fmla="*/ 27 h 484"/>
              <a:gd name="T30" fmla="*/ 228 w 550"/>
              <a:gd name="T31" fmla="*/ 56 h 484"/>
              <a:gd name="T32" fmla="*/ 196 w 550"/>
              <a:gd name="T33" fmla="*/ 47 h 484"/>
              <a:gd name="T34" fmla="*/ 170 w 550"/>
              <a:gd name="T35" fmla="*/ 73 h 484"/>
              <a:gd name="T36" fmla="*/ 158 w 550"/>
              <a:gd name="T37" fmla="*/ 83 h 484"/>
              <a:gd name="T38" fmla="*/ 151 w 550"/>
              <a:gd name="T39" fmla="*/ 84 h 484"/>
              <a:gd name="T40" fmla="*/ 129 w 550"/>
              <a:gd name="T41" fmla="*/ 114 h 484"/>
              <a:gd name="T42" fmla="*/ 70 w 550"/>
              <a:gd name="T43" fmla="*/ 142 h 484"/>
              <a:gd name="T44" fmla="*/ 24 w 550"/>
              <a:gd name="T45" fmla="*/ 163 h 484"/>
              <a:gd name="T46" fmla="*/ 14 w 550"/>
              <a:gd name="T47" fmla="*/ 177 h 484"/>
              <a:gd name="T48" fmla="*/ 12 w 550"/>
              <a:gd name="T49" fmla="*/ 224 h 484"/>
              <a:gd name="T50" fmla="*/ 5 w 550"/>
              <a:gd name="T51" fmla="*/ 237 h 484"/>
              <a:gd name="T52" fmla="*/ 8 w 550"/>
              <a:gd name="T53" fmla="*/ 253 h 484"/>
              <a:gd name="T54" fmla="*/ 17 w 550"/>
              <a:gd name="T55" fmla="*/ 324 h 484"/>
              <a:gd name="T56" fmla="*/ 11 w 550"/>
              <a:gd name="T57" fmla="*/ 373 h 484"/>
              <a:gd name="T58" fmla="*/ 65 w 550"/>
              <a:gd name="T59" fmla="*/ 365 h 484"/>
              <a:gd name="T60" fmla="*/ 120 w 550"/>
              <a:gd name="T61" fmla="*/ 359 h 484"/>
              <a:gd name="T62" fmla="*/ 189 w 550"/>
              <a:gd name="T63" fmla="*/ 331 h 484"/>
              <a:gd name="T64" fmla="*/ 246 w 550"/>
              <a:gd name="T65" fmla="*/ 336 h 484"/>
              <a:gd name="T66" fmla="*/ 272 w 550"/>
              <a:gd name="T67" fmla="*/ 367 h 484"/>
              <a:gd name="T68" fmla="*/ 277 w 550"/>
              <a:gd name="T69" fmla="*/ 388 h 484"/>
              <a:gd name="T70" fmla="*/ 309 w 550"/>
              <a:gd name="T71" fmla="*/ 359 h 484"/>
              <a:gd name="T72" fmla="*/ 302 w 550"/>
              <a:gd name="T73" fmla="*/ 380 h 484"/>
              <a:gd name="T74" fmla="*/ 298 w 550"/>
              <a:gd name="T75" fmla="*/ 397 h 484"/>
              <a:gd name="T76" fmla="*/ 312 w 550"/>
              <a:gd name="T77" fmla="*/ 388 h 484"/>
              <a:gd name="T78" fmla="*/ 319 w 550"/>
              <a:gd name="T79" fmla="*/ 406 h 484"/>
              <a:gd name="T80" fmla="*/ 319 w 550"/>
              <a:gd name="T81" fmla="*/ 407 h 484"/>
              <a:gd name="T82" fmla="*/ 341 w 550"/>
              <a:gd name="T83" fmla="*/ 463 h 484"/>
              <a:gd name="T84" fmla="*/ 383 w 550"/>
              <a:gd name="T85" fmla="*/ 461 h 484"/>
              <a:gd name="T86" fmla="*/ 396 w 550"/>
              <a:gd name="T87" fmla="*/ 482 h 484"/>
              <a:gd name="T88" fmla="*/ 447 w 550"/>
              <a:gd name="T89" fmla="*/ 462 h 484"/>
              <a:gd name="T90" fmla="*/ 483 w 550"/>
              <a:gd name="T91" fmla="*/ 398 h 484"/>
              <a:gd name="T92" fmla="*/ 526 w 550"/>
              <a:gd name="T93" fmla="*/ 337 h 484"/>
              <a:gd name="T94" fmla="*/ 543 w 550"/>
              <a:gd name="T95" fmla="*/ 268 h 484"/>
              <a:gd name="T96" fmla="*/ 550 w 550"/>
              <a:gd name="T97" fmla="*/ 22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50" h="484">
                <a:moveTo>
                  <a:pt x="547" y="222"/>
                </a:moveTo>
                <a:cubicBezTo>
                  <a:pt x="542" y="226"/>
                  <a:pt x="542" y="226"/>
                  <a:pt x="539" y="221"/>
                </a:cubicBezTo>
                <a:cubicBezTo>
                  <a:pt x="538" y="220"/>
                  <a:pt x="538" y="219"/>
                  <a:pt x="537" y="218"/>
                </a:cubicBezTo>
                <a:cubicBezTo>
                  <a:pt x="534" y="214"/>
                  <a:pt x="533" y="208"/>
                  <a:pt x="528" y="205"/>
                </a:cubicBezTo>
                <a:cubicBezTo>
                  <a:pt x="526" y="199"/>
                  <a:pt x="519" y="194"/>
                  <a:pt x="521" y="186"/>
                </a:cubicBezTo>
                <a:cubicBezTo>
                  <a:pt x="522" y="182"/>
                  <a:pt x="519" y="180"/>
                  <a:pt x="516" y="179"/>
                </a:cubicBezTo>
                <a:cubicBezTo>
                  <a:pt x="513" y="177"/>
                  <a:pt x="510" y="176"/>
                  <a:pt x="507" y="175"/>
                </a:cubicBezTo>
                <a:cubicBezTo>
                  <a:pt x="506" y="174"/>
                  <a:pt x="505" y="173"/>
                  <a:pt x="505" y="172"/>
                </a:cubicBezTo>
                <a:cubicBezTo>
                  <a:pt x="505" y="167"/>
                  <a:pt x="504" y="162"/>
                  <a:pt x="502" y="158"/>
                </a:cubicBezTo>
                <a:cubicBezTo>
                  <a:pt x="500" y="154"/>
                  <a:pt x="498" y="150"/>
                  <a:pt x="498" y="146"/>
                </a:cubicBezTo>
                <a:cubicBezTo>
                  <a:pt x="498" y="144"/>
                  <a:pt x="496" y="142"/>
                  <a:pt x="495" y="142"/>
                </a:cubicBezTo>
                <a:cubicBezTo>
                  <a:pt x="487" y="137"/>
                  <a:pt x="481" y="129"/>
                  <a:pt x="472" y="126"/>
                </a:cubicBezTo>
                <a:cubicBezTo>
                  <a:pt x="470" y="125"/>
                  <a:pt x="469" y="123"/>
                  <a:pt x="468" y="121"/>
                </a:cubicBezTo>
                <a:cubicBezTo>
                  <a:pt x="468" y="116"/>
                  <a:pt x="466" y="112"/>
                  <a:pt x="467" y="108"/>
                </a:cubicBezTo>
                <a:cubicBezTo>
                  <a:pt x="467" y="101"/>
                  <a:pt x="466" y="96"/>
                  <a:pt x="463" y="90"/>
                </a:cubicBezTo>
                <a:cubicBezTo>
                  <a:pt x="460" y="86"/>
                  <a:pt x="459" y="82"/>
                  <a:pt x="459" y="76"/>
                </a:cubicBezTo>
                <a:cubicBezTo>
                  <a:pt x="459" y="73"/>
                  <a:pt x="459" y="69"/>
                  <a:pt x="459" y="65"/>
                </a:cubicBezTo>
                <a:cubicBezTo>
                  <a:pt x="459" y="60"/>
                  <a:pt x="457" y="55"/>
                  <a:pt x="453" y="52"/>
                </a:cubicBezTo>
                <a:cubicBezTo>
                  <a:pt x="450" y="49"/>
                  <a:pt x="448" y="48"/>
                  <a:pt x="444" y="49"/>
                </a:cubicBezTo>
                <a:cubicBezTo>
                  <a:pt x="442" y="50"/>
                  <a:pt x="440" y="48"/>
                  <a:pt x="439" y="46"/>
                </a:cubicBezTo>
                <a:cubicBezTo>
                  <a:pt x="439" y="44"/>
                  <a:pt x="438" y="43"/>
                  <a:pt x="439" y="41"/>
                </a:cubicBezTo>
                <a:cubicBezTo>
                  <a:pt x="439" y="35"/>
                  <a:pt x="437" y="30"/>
                  <a:pt x="436" y="25"/>
                </a:cubicBezTo>
                <a:cubicBezTo>
                  <a:pt x="434" y="17"/>
                  <a:pt x="430" y="11"/>
                  <a:pt x="428" y="3"/>
                </a:cubicBezTo>
                <a:cubicBezTo>
                  <a:pt x="428" y="2"/>
                  <a:pt x="426" y="1"/>
                  <a:pt x="425" y="0"/>
                </a:cubicBezTo>
                <a:cubicBezTo>
                  <a:pt x="424" y="0"/>
                  <a:pt x="423" y="0"/>
                  <a:pt x="422" y="1"/>
                </a:cubicBezTo>
                <a:cubicBezTo>
                  <a:pt x="421" y="1"/>
                  <a:pt x="420" y="2"/>
                  <a:pt x="420" y="3"/>
                </a:cubicBezTo>
                <a:cubicBezTo>
                  <a:pt x="418" y="8"/>
                  <a:pt x="417" y="13"/>
                  <a:pt x="415" y="17"/>
                </a:cubicBezTo>
                <a:cubicBezTo>
                  <a:pt x="413" y="22"/>
                  <a:pt x="413" y="27"/>
                  <a:pt x="411" y="31"/>
                </a:cubicBezTo>
                <a:cubicBezTo>
                  <a:pt x="409" y="39"/>
                  <a:pt x="407" y="47"/>
                  <a:pt x="408" y="56"/>
                </a:cubicBezTo>
                <a:cubicBezTo>
                  <a:pt x="408" y="58"/>
                  <a:pt x="408" y="61"/>
                  <a:pt x="407" y="64"/>
                </a:cubicBezTo>
                <a:cubicBezTo>
                  <a:pt x="405" y="70"/>
                  <a:pt x="403" y="76"/>
                  <a:pt x="401" y="83"/>
                </a:cubicBezTo>
                <a:cubicBezTo>
                  <a:pt x="400" y="87"/>
                  <a:pt x="399" y="91"/>
                  <a:pt x="397" y="95"/>
                </a:cubicBezTo>
                <a:cubicBezTo>
                  <a:pt x="396" y="98"/>
                  <a:pt x="393" y="100"/>
                  <a:pt x="389" y="101"/>
                </a:cubicBezTo>
                <a:cubicBezTo>
                  <a:pt x="384" y="102"/>
                  <a:pt x="379" y="101"/>
                  <a:pt x="376" y="97"/>
                </a:cubicBezTo>
                <a:cubicBezTo>
                  <a:pt x="374" y="94"/>
                  <a:pt x="372" y="91"/>
                  <a:pt x="371" y="88"/>
                </a:cubicBezTo>
                <a:cubicBezTo>
                  <a:pt x="370" y="88"/>
                  <a:pt x="369" y="88"/>
                  <a:pt x="368" y="88"/>
                </a:cubicBezTo>
                <a:cubicBezTo>
                  <a:pt x="364" y="88"/>
                  <a:pt x="360" y="87"/>
                  <a:pt x="357" y="83"/>
                </a:cubicBezTo>
                <a:cubicBezTo>
                  <a:pt x="353" y="78"/>
                  <a:pt x="348" y="76"/>
                  <a:pt x="343" y="74"/>
                </a:cubicBezTo>
                <a:cubicBezTo>
                  <a:pt x="340" y="72"/>
                  <a:pt x="338" y="70"/>
                  <a:pt x="336" y="68"/>
                </a:cubicBezTo>
                <a:cubicBezTo>
                  <a:pt x="334" y="66"/>
                  <a:pt x="332" y="64"/>
                  <a:pt x="330" y="62"/>
                </a:cubicBezTo>
                <a:cubicBezTo>
                  <a:pt x="328" y="60"/>
                  <a:pt x="327" y="57"/>
                  <a:pt x="328" y="54"/>
                </a:cubicBezTo>
                <a:cubicBezTo>
                  <a:pt x="330" y="49"/>
                  <a:pt x="333" y="45"/>
                  <a:pt x="333" y="39"/>
                </a:cubicBezTo>
                <a:cubicBezTo>
                  <a:pt x="333" y="38"/>
                  <a:pt x="335" y="36"/>
                  <a:pt x="336" y="36"/>
                </a:cubicBezTo>
                <a:cubicBezTo>
                  <a:pt x="338" y="35"/>
                  <a:pt x="340" y="34"/>
                  <a:pt x="341" y="33"/>
                </a:cubicBezTo>
                <a:cubicBezTo>
                  <a:pt x="343" y="29"/>
                  <a:pt x="345" y="25"/>
                  <a:pt x="348" y="20"/>
                </a:cubicBezTo>
                <a:cubicBezTo>
                  <a:pt x="348" y="20"/>
                  <a:pt x="347" y="18"/>
                  <a:pt x="346" y="17"/>
                </a:cubicBezTo>
                <a:cubicBezTo>
                  <a:pt x="344" y="16"/>
                  <a:pt x="341" y="14"/>
                  <a:pt x="339" y="16"/>
                </a:cubicBezTo>
                <a:cubicBezTo>
                  <a:pt x="336" y="17"/>
                  <a:pt x="334" y="17"/>
                  <a:pt x="331" y="15"/>
                </a:cubicBezTo>
                <a:cubicBezTo>
                  <a:pt x="330" y="14"/>
                  <a:pt x="328" y="15"/>
                  <a:pt x="326" y="16"/>
                </a:cubicBezTo>
                <a:cubicBezTo>
                  <a:pt x="325" y="16"/>
                  <a:pt x="323" y="17"/>
                  <a:pt x="322" y="17"/>
                </a:cubicBezTo>
                <a:cubicBezTo>
                  <a:pt x="314" y="14"/>
                  <a:pt x="305" y="13"/>
                  <a:pt x="297" y="8"/>
                </a:cubicBezTo>
                <a:cubicBezTo>
                  <a:pt x="293" y="6"/>
                  <a:pt x="289" y="4"/>
                  <a:pt x="285" y="3"/>
                </a:cubicBezTo>
                <a:cubicBezTo>
                  <a:pt x="284" y="3"/>
                  <a:pt x="283" y="3"/>
                  <a:pt x="282" y="3"/>
                </a:cubicBezTo>
                <a:cubicBezTo>
                  <a:pt x="281" y="3"/>
                  <a:pt x="281" y="4"/>
                  <a:pt x="281" y="4"/>
                </a:cubicBezTo>
                <a:cubicBezTo>
                  <a:pt x="280" y="5"/>
                  <a:pt x="280" y="6"/>
                  <a:pt x="281" y="6"/>
                </a:cubicBezTo>
                <a:cubicBezTo>
                  <a:pt x="282" y="7"/>
                  <a:pt x="284" y="9"/>
                  <a:pt x="285" y="10"/>
                </a:cubicBezTo>
                <a:cubicBezTo>
                  <a:pt x="287" y="12"/>
                  <a:pt x="287" y="15"/>
                  <a:pt x="284" y="16"/>
                </a:cubicBezTo>
                <a:cubicBezTo>
                  <a:pt x="281" y="18"/>
                  <a:pt x="277" y="18"/>
                  <a:pt x="273" y="18"/>
                </a:cubicBezTo>
                <a:cubicBezTo>
                  <a:pt x="271" y="18"/>
                  <a:pt x="269" y="18"/>
                  <a:pt x="267" y="19"/>
                </a:cubicBezTo>
                <a:cubicBezTo>
                  <a:pt x="262" y="21"/>
                  <a:pt x="258" y="23"/>
                  <a:pt x="255" y="27"/>
                </a:cubicBezTo>
                <a:cubicBezTo>
                  <a:pt x="251" y="33"/>
                  <a:pt x="247" y="39"/>
                  <a:pt x="242" y="45"/>
                </a:cubicBezTo>
                <a:cubicBezTo>
                  <a:pt x="240" y="47"/>
                  <a:pt x="240" y="50"/>
                  <a:pt x="241" y="54"/>
                </a:cubicBezTo>
                <a:cubicBezTo>
                  <a:pt x="242" y="56"/>
                  <a:pt x="240" y="58"/>
                  <a:pt x="237" y="58"/>
                </a:cubicBezTo>
                <a:cubicBezTo>
                  <a:pt x="234" y="57"/>
                  <a:pt x="231" y="55"/>
                  <a:pt x="228" y="56"/>
                </a:cubicBezTo>
                <a:cubicBezTo>
                  <a:pt x="225" y="57"/>
                  <a:pt x="223" y="56"/>
                  <a:pt x="222" y="54"/>
                </a:cubicBezTo>
                <a:cubicBezTo>
                  <a:pt x="220" y="51"/>
                  <a:pt x="217" y="48"/>
                  <a:pt x="215" y="45"/>
                </a:cubicBezTo>
                <a:cubicBezTo>
                  <a:pt x="213" y="43"/>
                  <a:pt x="210" y="41"/>
                  <a:pt x="206" y="43"/>
                </a:cubicBezTo>
                <a:cubicBezTo>
                  <a:pt x="203" y="44"/>
                  <a:pt x="199" y="45"/>
                  <a:pt x="196" y="47"/>
                </a:cubicBezTo>
                <a:cubicBezTo>
                  <a:pt x="193" y="49"/>
                  <a:pt x="190" y="50"/>
                  <a:pt x="187" y="51"/>
                </a:cubicBezTo>
                <a:cubicBezTo>
                  <a:pt x="182" y="52"/>
                  <a:pt x="183" y="57"/>
                  <a:pt x="180" y="60"/>
                </a:cubicBezTo>
                <a:cubicBezTo>
                  <a:pt x="179" y="61"/>
                  <a:pt x="178" y="62"/>
                  <a:pt x="176" y="63"/>
                </a:cubicBezTo>
                <a:cubicBezTo>
                  <a:pt x="171" y="64"/>
                  <a:pt x="170" y="68"/>
                  <a:pt x="170" y="73"/>
                </a:cubicBezTo>
                <a:cubicBezTo>
                  <a:pt x="170" y="74"/>
                  <a:pt x="170" y="75"/>
                  <a:pt x="170" y="76"/>
                </a:cubicBezTo>
                <a:cubicBezTo>
                  <a:pt x="170" y="78"/>
                  <a:pt x="168" y="79"/>
                  <a:pt x="167" y="79"/>
                </a:cubicBezTo>
                <a:cubicBezTo>
                  <a:pt x="165" y="79"/>
                  <a:pt x="163" y="79"/>
                  <a:pt x="162" y="79"/>
                </a:cubicBezTo>
                <a:cubicBezTo>
                  <a:pt x="160" y="79"/>
                  <a:pt x="158" y="81"/>
                  <a:pt x="158" y="83"/>
                </a:cubicBezTo>
                <a:cubicBezTo>
                  <a:pt x="158" y="85"/>
                  <a:pt x="159" y="88"/>
                  <a:pt x="159" y="90"/>
                </a:cubicBezTo>
                <a:cubicBezTo>
                  <a:pt x="159" y="90"/>
                  <a:pt x="159" y="91"/>
                  <a:pt x="159" y="91"/>
                </a:cubicBezTo>
                <a:cubicBezTo>
                  <a:pt x="158" y="92"/>
                  <a:pt x="157" y="92"/>
                  <a:pt x="156" y="91"/>
                </a:cubicBezTo>
                <a:cubicBezTo>
                  <a:pt x="154" y="89"/>
                  <a:pt x="153" y="86"/>
                  <a:pt x="151" y="84"/>
                </a:cubicBezTo>
                <a:cubicBezTo>
                  <a:pt x="150" y="83"/>
                  <a:pt x="148" y="82"/>
                  <a:pt x="147" y="83"/>
                </a:cubicBezTo>
                <a:cubicBezTo>
                  <a:pt x="144" y="85"/>
                  <a:pt x="142" y="87"/>
                  <a:pt x="139" y="90"/>
                </a:cubicBezTo>
                <a:cubicBezTo>
                  <a:pt x="138" y="91"/>
                  <a:pt x="137" y="93"/>
                  <a:pt x="137" y="95"/>
                </a:cubicBezTo>
                <a:cubicBezTo>
                  <a:pt x="137" y="103"/>
                  <a:pt x="135" y="109"/>
                  <a:pt x="129" y="114"/>
                </a:cubicBezTo>
                <a:cubicBezTo>
                  <a:pt x="127" y="116"/>
                  <a:pt x="127" y="118"/>
                  <a:pt x="125" y="120"/>
                </a:cubicBezTo>
                <a:cubicBezTo>
                  <a:pt x="121" y="126"/>
                  <a:pt x="115" y="130"/>
                  <a:pt x="108" y="131"/>
                </a:cubicBezTo>
                <a:cubicBezTo>
                  <a:pt x="103" y="131"/>
                  <a:pt x="98" y="132"/>
                  <a:pt x="93" y="133"/>
                </a:cubicBezTo>
                <a:cubicBezTo>
                  <a:pt x="86" y="138"/>
                  <a:pt x="77" y="136"/>
                  <a:pt x="70" y="142"/>
                </a:cubicBezTo>
                <a:cubicBezTo>
                  <a:pt x="69" y="143"/>
                  <a:pt x="67" y="143"/>
                  <a:pt x="66" y="143"/>
                </a:cubicBezTo>
                <a:cubicBezTo>
                  <a:pt x="60" y="141"/>
                  <a:pt x="55" y="144"/>
                  <a:pt x="50" y="146"/>
                </a:cubicBezTo>
                <a:cubicBezTo>
                  <a:pt x="44" y="150"/>
                  <a:pt x="38" y="154"/>
                  <a:pt x="31" y="156"/>
                </a:cubicBezTo>
                <a:cubicBezTo>
                  <a:pt x="28" y="157"/>
                  <a:pt x="26" y="160"/>
                  <a:pt x="24" y="163"/>
                </a:cubicBezTo>
                <a:cubicBezTo>
                  <a:pt x="22" y="166"/>
                  <a:pt x="22" y="162"/>
                  <a:pt x="21" y="162"/>
                </a:cubicBezTo>
                <a:cubicBezTo>
                  <a:pt x="20" y="162"/>
                  <a:pt x="18" y="162"/>
                  <a:pt x="18" y="163"/>
                </a:cubicBezTo>
                <a:cubicBezTo>
                  <a:pt x="16" y="165"/>
                  <a:pt x="15" y="166"/>
                  <a:pt x="15" y="169"/>
                </a:cubicBezTo>
                <a:cubicBezTo>
                  <a:pt x="14" y="171"/>
                  <a:pt x="14" y="174"/>
                  <a:pt x="14" y="177"/>
                </a:cubicBezTo>
                <a:cubicBezTo>
                  <a:pt x="14" y="181"/>
                  <a:pt x="13" y="185"/>
                  <a:pt x="10" y="189"/>
                </a:cubicBezTo>
                <a:cubicBezTo>
                  <a:pt x="8" y="193"/>
                  <a:pt x="7" y="197"/>
                  <a:pt x="7" y="202"/>
                </a:cubicBezTo>
                <a:cubicBezTo>
                  <a:pt x="7" y="208"/>
                  <a:pt x="7" y="214"/>
                  <a:pt x="10" y="219"/>
                </a:cubicBezTo>
                <a:cubicBezTo>
                  <a:pt x="11" y="221"/>
                  <a:pt x="12" y="222"/>
                  <a:pt x="12" y="224"/>
                </a:cubicBezTo>
                <a:cubicBezTo>
                  <a:pt x="12" y="226"/>
                  <a:pt x="12" y="227"/>
                  <a:pt x="10" y="228"/>
                </a:cubicBezTo>
                <a:cubicBezTo>
                  <a:pt x="10" y="229"/>
                  <a:pt x="9" y="230"/>
                  <a:pt x="8" y="230"/>
                </a:cubicBezTo>
                <a:cubicBezTo>
                  <a:pt x="7" y="232"/>
                  <a:pt x="6" y="235"/>
                  <a:pt x="5" y="237"/>
                </a:cubicBezTo>
                <a:cubicBezTo>
                  <a:pt x="5" y="237"/>
                  <a:pt x="5" y="237"/>
                  <a:pt x="5" y="237"/>
                </a:cubicBezTo>
                <a:cubicBezTo>
                  <a:pt x="5" y="237"/>
                  <a:pt x="5" y="237"/>
                  <a:pt x="5" y="237"/>
                </a:cubicBezTo>
                <a:cubicBezTo>
                  <a:pt x="5" y="237"/>
                  <a:pt x="5" y="237"/>
                  <a:pt x="5" y="237"/>
                </a:cubicBezTo>
                <a:cubicBezTo>
                  <a:pt x="5" y="239"/>
                  <a:pt x="5" y="240"/>
                  <a:pt x="5" y="242"/>
                </a:cubicBezTo>
                <a:cubicBezTo>
                  <a:pt x="7" y="245"/>
                  <a:pt x="8" y="249"/>
                  <a:pt x="8" y="253"/>
                </a:cubicBezTo>
                <a:cubicBezTo>
                  <a:pt x="7" y="260"/>
                  <a:pt x="9" y="266"/>
                  <a:pt x="11" y="272"/>
                </a:cubicBezTo>
                <a:cubicBezTo>
                  <a:pt x="13" y="279"/>
                  <a:pt x="14" y="286"/>
                  <a:pt x="14" y="293"/>
                </a:cubicBezTo>
                <a:cubicBezTo>
                  <a:pt x="14" y="302"/>
                  <a:pt x="14" y="310"/>
                  <a:pt x="16" y="318"/>
                </a:cubicBezTo>
                <a:cubicBezTo>
                  <a:pt x="17" y="320"/>
                  <a:pt x="17" y="322"/>
                  <a:pt x="17" y="324"/>
                </a:cubicBezTo>
                <a:cubicBezTo>
                  <a:pt x="16" y="329"/>
                  <a:pt x="15" y="333"/>
                  <a:pt x="14" y="337"/>
                </a:cubicBezTo>
                <a:cubicBezTo>
                  <a:pt x="13" y="343"/>
                  <a:pt x="10" y="348"/>
                  <a:pt x="5" y="352"/>
                </a:cubicBezTo>
                <a:cubicBezTo>
                  <a:pt x="0" y="355"/>
                  <a:pt x="0" y="362"/>
                  <a:pt x="4" y="366"/>
                </a:cubicBezTo>
                <a:cubicBezTo>
                  <a:pt x="6" y="368"/>
                  <a:pt x="9" y="370"/>
                  <a:pt x="11" y="373"/>
                </a:cubicBezTo>
                <a:cubicBezTo>
                  <a:pt x="14" y="377"/>
                  <a:pt x="18" y="379"/>
                  <a:pt x="23" y="379"/>
                </a:cubicBezTo>
                <a:cubicBezTo>
                  <a:pt x="27" y="380"/>
                  <a:pt x="31" y="380"/>
                  <a:pt x="35" y="380"/>
                </a:cubicBezTo>
                <a:cubicBezTo>
                  <a:pt x="37" y="380"/>
                  <a:pt x="40" y="379"/>
                  <a:pt x="41" y="378"/>
                </a:cubicBezTo>
                <a:cubicBezTo>
                  <a:pt x="49" y="373"/>
                  <a:pt x="59" y="372"/>
                  <a:pt x="65" y="365"/>
                </a:cubicBezTo>
                <a:cubicBezTo>
                  <a:pt x="66" y="364"/>
                  <a:pt x="67" y="364"/>
                  <a:pt x="68" y="364"/>
                </a:cubicBezTo>
                <a:cubicBezTo>
                  <a:pt x="76" y="363"/>
                  <a:pt x="83" y="360"/>
                  <a:pt x="91" y="362"/>
                </a:cubicBezTo>
                <a:cubicBezTo>
                  <a:pt x="98" y="364"/>
                  <a:pt x="104" y="363"/>
                  <a:pt x="111" y="363"/>
                </a:cubicBezTo>
                <a:cubicBezTo>
                  <a:pt x="114" y="363"/>
                  <a:pt x="117" y="362"/>
                  <a:pt x="120" y="359"/>
                </a:cubicBezTo>
                <a:cubicBezTo>
                  <a:pt x="127" y="352"/>
                  <a:pt x="132" y="349"/>
                  <a:pt x="142" y="344"/>
                </a:cubicBezTo>
                <a:cubicBezTo>
                  <a:pt x="144" y="343"/>
                  <a:pt x="147" y="341"/>
                  <a:pt x="149" y="339"/>
                </a:cubicBezTo>
                <a:cubicBezTo>
                  <a:pt x="152" y="337"/>
                  <a:pt x="156" y="336"/>
                  <a:pt x="160" y="336"/>
                </a:cubicBezTo>
                <a:cubicBezTo>
                  <a:pt x="170" y="338"/>
                  <a:pt x="180" y="336"/>
                  <a:pt x="189" y="331"/>
                </a:cubicBezTo>
                <a:cubicBezTo>
                  <a:pt x="196" y="328"/>
                  <a:pt x="203" y="327"/>
                  <a:pt x="211" y="327"/>
                </a:cubicBezTo>
                <a:cubicBezTo>
                  <a:pt x="216" y="327"/>
                  <a:pt x="222" y="327"/>
                  <a:pt x="227" y="327"/>
                </a:cubicBezTo>
                <a:cubicBezTo>
                  <a:pt x="230" y="327"/>
                  <a:pt x="233" y="328"/>
                  <a:pt x="235" y="331"/>
                </a:cubicBezTo>
                <a:cubicBezTo>
                  <a:pt x="238" y="334"/>
                  <a:pt x="241" y="336"/>
                  <a:pt x="246" y="336"/>
                </a:cubicBezTo>
                <a:cubicBezTo>
                  <a:pt x="251" y="337"/>
                  <a:pt x="255" y="339"/>
                  <a:pt x="260" y="342"/>
                </a:cubicBezTo>
                <a:cubicBezTo>
                  <a:pt x="262" y="343"/>
                  <a:pt x="264" y="345"/>
                  <a:pt x="264" y="348"/>
                </a:cubicBezTo>
                <a:cubicBezTo>
                  <a:pt x="264" y="352"/>
                  <a:pt x="265" y="355"/>
                  <a:pt x="267" y="357"/>
                </a:cubicBezTo>
                <a:cubicBezTo>
                  <a:pt x="270" y="360"/>
                  <a:pt x="271" y="363"/>
                  <a:pt x="272" y="367"/>
                </a:cubicBezTo>
                <a:cubicBezTo>
                  <a:pt x="272" y="371"/>
                  <a:pt x="273" y="375"/>
                  <a:pt x="273" y="379"/>
                </a:cubicBezTo>
                <a:cubicBezTo>
                  <a:pt x="273" y="381"/>
                  <a:pt x="273" y="382"/>
                  <a:pt x="273" y="384"/>
                </a:cubicBezTo>
                <a:cubicBezTo>
                  <a:pt x="273" y="384"/>
                  <a:pt x="273" y="385"/>
                  <a:pt x="273" y="385"/>
                </a:cubicBezTo>
                <a:cubicBezTo>
                  <a:pt x="274" y="386"/>
                  <a:pt x="276" y="388"/>
                  <a:pt x="277" y="388"/>
                </a:cubicBezTo>
                <a:cubicBezTo>
                  <a:pt x="278" y="389"/>
                  <a:pt x="279" y="388"/>
                  <a:pt x="280" y="388"/>
                </a:cubicBezTo>
                <a:cubicBezTo>
                  <a:pt x="285" y="383"/>
                  <a:pt x="289" y="378"/>
                  <a:pt x="293" y="373"/>
                </a:cubicBezTo>
                <a:cubicBezTo>
                  <a:pt x="296" y="371"/>
                  <a:pt x="299" y="370"/>
                  <a:pt x="301" y="367"/>
                </a:cubicBezTo>
                <a:cubicBezTo>
                  <a:pt x="304" y="365"/>
                  <a:pt x="306" y="362"/>
                  <a:pt x="309" y="359"/>
                </a:cubicBezTo>
                <a:cubicBezTo>
                  <a:pt x="309" y="359"/>
                  <a:pt x="310" y="358"/>
                  <a:pt x="311" y="359"/>
                </a:cubicBezTo>
                <a:cubicBezTo>
                  <a:pt x="311" y="359"/>
                  <a:pt x="311" y="359"/>
                  <a:pt x="311" y="360"/>
                </a:cubicBezTo>
                <a:cubicBezTo>
                  <a:pt x="312" y="362"/>
                  <a:pt x="312" y="365"/>
                  <a:pt x="310" y="366"/>
                </a:cubicBezTo>
                <a:cubicBezTo>
                  <a:pt x="306" y="370"/>
                  <a:pt x="304" y="375"/>
                  <a:pt x="302" y="380"/>
                </a:cubicBezTo>
                <a:cubicBezTo>
                  <a:pt x="301" y="386"/>
                  <a:pt x="298" y="389"/>
                  <a:pt x="293" y="392"/>
                </a:cubicBezTo>
                <a:cubicBezTo>
                  <a:pt x="293" y="392"/>
                  <a:pt x="292" y="393"/>
                  <a:pt x="292" y="394"/>
                </a:cubicBezTo>
                <a:cubicBezTo>
                  <a:pt x="292" y="395"/>
                  <a:pt x="292" y="397"/>
                  <a:pt x="293" y="397"/>
                </a:cubicBezTo>
                <a:cubicBezTo>
                  <a:pt x="294" y="397"/>
                  <a:pt x="296" y="397"/>
                  <a:pt x="298" y="397"/>
                </a:cubicBezTo>
                <a:cubicBezTo>
                  <a:pt x="303" y="397"/>
                  <a:pt x="306" y="395"/>
                  <a:pt x="308" y="390"/>
                </a:cubicBezTo>
                <a:cubicBezTo>
                  <a:pt x="308" y="389"/>
                  <a:pt x="309" y="388"/>
                  <a:pt x="309" y="387"/>
                </a:cubicBezTo>
                <a:cubicBezTo>
                  <a:pt x="310" y="387"/>
                  <a:pt x="310" y="387"/>
                  <a:pt x="311" y="386"/>
                </a:cubicBezTo>
                <a:cubicBezTo>
                  <a:pt x="311" y="387"/>
                  <a:pt x="312" y="388"/>
                  <a:pt x="312" y="388"/>
                </a:cubicBezTo>
                <a:cubicBezTo>
                  <a:pt x="313" y="393"/>
                  <a:pt x="313" y="398"/>
                  <a:pt x="309" y="402"/>
                </a:cubicBezTo>
                <a:cubicBezTo>
                  <a:pt x="308" y="404"/>
                  <a:pt x="309" y="406"/>
                  <a:pt x="311" y="406"/>
                </a:cubicBezTo>
                <a:cubicBezTo>
                  <a:pt x="314" y="406"/>
                  <a:pt x="316" y="406"/>
                  <a:pt x="319" y="406"/>
                </a:cubicBezTo>
                <a:cubicBezTo>
                  <a:pt x="319" y="406"/>
                  <a:pt x="319" y="406"/>
                  <a:pt x="319" y="406"/>
                </a:cubicBezTo>
                <a:cubicBezTo>
                  <a:pt x="319" y="405"/>
                  <a:pt x="319" y="405"/>
                  <a:pt x="319" y="405"/>
                </a:cubicBezTo>
                <a:cubicBezTo>
                  <a:pt x="319" y="406"/>
                  <a:pt x="319" y="406"/>
                  <a:pt x="319" y="406"/>
                </a:cubicBezTo>
                <a:cubicBezTo>
                  <a:pt x="319" y="406"/>
                  <a:pt x="319" y="406"/>
                  <a:pt x="319" y="406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322" y="416"/>
                  <a:pt x="324" y="425"/>
                  <a:pt x="320" y="435"/>
                </a:cubicBezTo>
                <a:cubicBezTo>
                  <a:pt x="319" y="436"/>
                  <a:pt x="320" y="439"/>
                  <a:pt x="321" y="441"/>
                </a:cubicBezTo>
                <a:cubicBezTo>
                  <a:pt x="322" y="444"/>
                  <a:pt x="323" y="446"/>
                  <a:pt x="324" y="449"/>
                </a:cubicBezTo>
                <a:cubicBezTo>
                  <a:pt x="328" y="456"/>
                  <a:pt x="334" y="461"/>
                  <a:pt x="341" y="463"/>
                </a:cubicBezTo>
                <a:cubicBezTo>
                  <a:pt x="346" y="464"/>
                  <a:pt x="350" y="466"/>
                  <a:pt x="353" y="469"/>
                </a:cubicBezTo>
                <a:cubicBezTo>
                  <a:pt x="355" y="470"/>
                  <a:pt x="357" y="473"/>
                  <a:pt x="359" y="474"/>
                </a:cubicBezTo>
                <a:cubicBezTo>
                  <a:pt x="361" y="476"/>
                  <a:pt x="363" y="476"/>
                  <a:pt x="365" y="475"/>
                </a:cubicBezTo>
                <a:cubicBezTo>
                  <a:pt x="372" y="472"/>
                  <a:pt x="379" y="469"/>
                  <a:pt x="383" y="461"/>
                </a:cubicBezTo>
                <a:cubicBezTo>
                  <a:pt x="384" y="460"/>
                  <a:pt x="385" y="460"/>
                  <a:pt x="386" y="461"/>
                </a:cubicBezTo>
                <a:cubicBezTo>
                  <a:pt x="386" y="462"/>
                  <a:pt x="387" y="462"/>
                  <a:pt x="387" y="463"/>
                </a:cubicBezTo>
                <a:cubicBezTo>
                  <a:pt x="386" y="464"/>
                  <a:pt x="385" y="467"/>
                  <a:pt x="386" y="467"/>
                </a:cubicBezTo>
                <a:cubicBezTo>
                  <a:pt x="389" y="472"/>
                  <a:pt x="391" y="478"/>
                  <a:pt x="396" y="482"/>
                </a:cubicBezTo>
                <a:cubicBezTo>
                  <a:pt x="397" y="483"/>
                  <a:pt x="399" y="484"/>
                  <a:pt x="400" y="483"/>
                </a:cubicBezTo>
                <a:cubicBezTo>
                  <a:pt x="406" y="478"/>
                  <a:pt x="413" y="474"/>
                  <a:pt x="419" y="469"/>
                </a:cubicBezTo>
                <a:cubicBezTo>
                  <a:pt x="425" y="464"/>
                  <a:pt x="431" y="462"/>
                  <a:pt x="439" y="462"/>
                </a:cubicBezTo>
                <a:cubicBezTo>
                  <a:pt x="441" y="462"/>
                  <a:pt x="444" y="462"/>
                  <a:pt x="447" y="462"/>
                </a:cubicBezTo>
                <a:cubicBezTo>
                  <a:pt x="451" y="461"/>
                  <a:pt x="458" y="456"/>
                  <a:pt x="458" y="451"/>
                </a:cubicBezTo>
                <a:cubicBezTo>
                  <a:pt x="458" y="444"/>
                  <a:pt x="462" y="438"/>
                  <a:pt x="464" y="431"/>
                </a:cubicBezTo>
                <a:cubicBezTo>
                  <a:pt x="465" y="423"/>
                  <a:pt x="469" y="416"/>
                  <a:pt x="475" y="411"/>
                </a:cubicBezTo>
                <a:cubicBezTo>
                  <a:pt x="478" y="407"/>
                  <a:pt x="481" y="403"/>
                  <a:pt x="483" y="398"/>
                </a:cubicBezTo>
                <a:cubicBezTo>
                  <a:pt x="486" y="393"/>
                  <a:pt x="489" y="388"/>
                  <a:pt x="491" y="382"/>
                </a:cubicBezTo>
                <a:cubicBezTo>
                  <a:pt x="496" y="373"/>
                  <a:pt x="502" y="365"/>
                  <a:pt x="511" y="360"/>
                </a:cubicBezTo>
                <a:cubicBezTo>
                  <a:pt x="512" y="359"/>
                  <a:pt x="514" y="357"/>
                  <a:pt x="515" y="355"/>
                </a:cubicBezTo>
                <a:cubicBezTo>
                  <a:pt x="516" y="348"/>
                  <a:pt x="524" y="344"/>
                  <a:pt x="526" y="337"/>
                </a:cubicBezTo>
                <a:cubicBezTo>
                  <a:pt x="528" y="330"/>
                  <a:pt x="528" y="323"/>
                  <a:pt x="531" y="316"/>
                </a:cubicBezTo>
                <a:cubicBezTo>
                  <a:pt x="535" y="309"/>
                  <a:pt x="537" y="300"/>
                  <a:pt x="542" y="292"/>
                </a:cubicBezTo>
                <a:cubicBezTo>
                  <a:pt x="543" y="290"/>
                  <a:pt x="544" y="287"/>
                  <a:pt x="544" y="284"/>
                </a:cubicBezTo>
                <a:cubicBezTo>
                  <a:pt x="545" y="279"/>
                  <a:pt x="544" y="273"/>
                  <a:pt x="543" y="268"/>
                </a:cubicBezTo>
                <a:cubicBezTo>
                  <a:pt x="541" y="264"/>
                  <a:pt x="541" y="261"/>
                  <a:pt x="542" y="257"/>
                </a:cubicBezTo>
                <a:cubicBezTo>
                  <a:pt x="543" y="254"/>
                  <a:pt x="544" y="252"/>
                  <a:pt x="544" y="249"/>
                </a:cubicBezTo>
                <a:cubicBezTo>
                  <a:pt x="544" y="241"/>
                  <a:pt x="546" y="234"/>
                  <a:pt x="549" y="226"/>
                </a:cubicBezTo>
                <a:cubicBezTo>
                  <a:pt x="549" y="225"/>
                  <a:pt x="550" y="224"/>
                  <a:pt x="550" y="223"/>
                </a:cubicBezTo>
                <a:cubicBezTo>
                  <a:pt x="550" y="222"/>
                  <a:pt x="549" y="222"/>
                  <a:pt x="548" y="221"/>
                </a:cubicBezTo>
                <a:cubicBezTo>
                  <a:pt x="548" y="221"/>
                  <a:pt x="547" y="221"/>
                  <a:pt x="547" y="222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3" name="TextBox 482"/>
          <p:cNvSpPr txBox="1"/>
          <p:nvPr/>
        </p:nvSpPr>
        <p:spPr>
          <a:xfrm>
            <a:off x="6499225" y="5127174"/>
            <a:ext cx="106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22383D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America</a:t>
            </a:r>
            <a:endParaRPr lang="en-GB" sz="1200" b="1" dirty="0">
              <a:solidFill>
                <a:srgbClr val="22383D"/>
              </a:solidFill>
              <a:latin typeface="+mj-lt"/>
            </a:endParaRPr>
          </a:p>
        </p:txBody>
      </p:sp>
      <p:sp>
        <p:nvSpPr>
          <p:cNvPr id="484" name="TextBox 483"/>
          <p:cNvSpPr txBox="1"/>
          <p:nvPr/>
        </p:nvSpPr>
        <p:spPr>
          <a:xfrm>
            <a:off x="8190864" y="5127174"/>
            <a:ext cx="106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22383D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Africa</a:t>
            </a:r>
            <a:endParaRPr lang="en-GB" sz="1200" b="1" dirty="0">
              <a:solidFill>
                <a:srgbClr val="22383D"/>
              </a:solidFill>
              <a:latin typeface="+mj-lt"/>
            </a:endParaRPr>
          </a:p>
        </p:txBody>
      </p:sp>
      <p:sp>
        <p:nvSpPr>
          <p:cNvPr id="485" name="TextBox 484"/>
          <p:cNvSpPr txBox="1"/>
          <p:nvPr/>
        </p:nvSpPr>
        <p:spPr>
          <a:xfrm>
            <a:off x="9691372" y="5127174"/>
            <a:ext cx="1196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22383D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Australia</a:t>
            </a:r>
            <a:endParaRPr lang="en-GB" sz="1200" b="1" dirty="0">
              <a:solidFill>
                <a:srgbClr val="22383D"/>
              </a:solidFill>
              <a:latin typeface="+mj-lt"/>
            </a:endParaRPr>
          </a:p>
        </p:txBody>
      </p:sp>
      <p:sp>
        <p:nvSpPr>
          <p:cNvPr id="486" name="TextBox 485"/>
          <p:cNvSpPr txBox="1"/>
          <p:nvPr/>
        </p:nvSpPr>
        <p:spPr>
          <a:xfrm>
            <a:off x="6168284" y="5585678"/>
            <a:ext cx="5286212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 inventore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WORLD MAP</a:t>
            </a:r>
          </a:p>
        </p:txBody>
      </p:sp>
      <p:sp>
        <p:nvSpPr>
          <p:cNvPr id="439" name="Text Placeholder 43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72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/>
      <p:bldP spid="474" grpId="0"/>
      <p:bldP spid="475" grpId="0"/>
      <p:bldP spid="476" grpId="0"/>
      <p:bldP spid="480" grpId="0" animBg="1"/>
      <p:bldP spid="481" grpId="0" animBg="1"/>
      <p:bldP spid="482" grpId="0" animBg="1"/>
      <p:bldP spid="483" grpId="0"/>
      <p:bldP spid="484" grpId="0"/>
      <p:bldP spid="485" grpId="0"/>
      <p:bldP spid="486" grpId="0"/>
      <p:bldP spid="2" grpId="0" build="p"/>
    </p:bldLst>
  </p:timing>
</p:sld>
</file>

<file path=ppt/theme/theme1.xml><?xml version="1.0" encoding="utf-8"?>
<a:theme xmlns:a="http://schemas.openxmlformats.org/drawingml/2006/main" name="Mono Fresh Theme">
  <a:themeElements>
    <a:clrScheme name="Gradient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00A09D"/>
      </a:accent1>
      <a:accent2>
        <a:srgbClr val="0099A5"/>
      </a:accent2>
      <a:accent3>
        <a:srgbClr val="1891AB"/>
      </a:accent3>
      <a:accent4>
        <a:srgbClr val="2C85AE"/>
      </a:accent4>
      <a:accent5>
        <a:srgbClr val="4276AA"/>
      </a:accent5>
      <a:accent6>
        <a:srgbClr val="5268A5"/>
      </a:accent6>
      <a:hlink>
        <a:srgbClr val="7030A0"/>
      </a:hlink>
      <a:folHlink>
        <a:srgbClr val="00B0F0"/>
      </a:folHlink>
    </a:clrScheme>
    <a:fontScheme name="Medical Font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6798</TotalTime>
  <Words>1064</Words>
  <Application>Microsoft Macintosh PowerPoint</Application>
  <PresentationFormat>Grand écran</PresentationFormat>
  <Paragraphs>81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Avenir Black</vt:lpstr>
      <vt:lpstr>Calibri</vt:lpstr>
      <vt:lpstr>Open Sans</vt:lpstr>
      <vt:lpstr>Open Sans ExtraBold</vt:lpstr>
      <vt:lpstr>Open Sans Light</vt:lpstr>
      <vt:lpstr>Raleway</vt:lpstr>
      <vt:lpstr>Mono Fresh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Design</cp:lastModifiedBy>
  <cp:revision>356</cp:revision>
  <cp:lastPrinted>2025-06-26T14:07:33Z</cp:lastPrinted>
  <dcterms:created xsi:type="dcterms:W3CDTF">2016-09-08T04:20:16Z</dcterms:created>
  <dcterms:modified xsi:type="dcterms:W3CDTF">2025-06-26T14:14:29Z</dcterms:modified>
</cp:coreProperties>
</file>